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CDBB-D5AA-0F8B-DFCA-4356BA3E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E105D-6FBF-1889-6A2D-710688B5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77B0-8349-0CEE-63CB-1FDEADFB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1986-CC49-631A-1458-05692F1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7F38-6B35-F1C9-6B0C-555522BD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4BAB-4FA6-CA31-A43D-829EAC46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F211A-3D4C-AE87-C528-678E470F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F42F-8C0D-9387-626F-BD064640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AD32-B44D-13EF-7204-C7C299D9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44B4-FF94-1428-677F-937016C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70F9-5671-6F8A-30F0-9F717297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A2D9-B7C7-8422-4505-9A7B22FA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344A-A249-D800-BF81-AF5187D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3BC9-E3AB-F7BB-4BCD-A0428A3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C827-8A84-EEA2-7BE7-0FF5CBF6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D34-EBF8-B8F8-E813-24FFA1F8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6FD-DE7F-3120-F881-8C3998DE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6D36-FFD8-0036-EFF0-AA1DC0E0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3CE2-380A-890F-FEE8-2F7F70E0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CB1-E572-E92C-5613-E604050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B1E-CAC6-8A7F-703A-7D2E775B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5050-2C51-B240-2237-155F9B71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7A3D-E449-79C5-9CC4-25168FA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B37D-B0C7-CF47-E391-0803117A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CDBB-2FC2-FB5D-FEA0-C96543BC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979E-6A6C-E1A2-A52B-7E5838E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850E-3E70-E06B-82E1-F65F7E8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A8751-50D4-3E33-B609-6569FBFD6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935B-163B-D21A-CBC2-DA8D7594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CEAA1-83BE-422A-2E36-E887360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7868-2E3C-8FCD-6A86-A228328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84D3-FAC3-D480-18B3-865183D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52ED-6C9A-74B8-C5E5-A05FB567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E95A0-3E1D-D10C-9C5C-D3C701BA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9F834-987D-E13D-3A41-41731E94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C35E3-5B76-F279-36E5-7D816E1F9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9CA53-CB58-2436-DF64-DF6A0CA8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8A3B6-F8DD-D77E-5F74-BC703C9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897BD-B200-28A0-F62D-824CBCDE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4256-19BE-E83A-0ABF-A8D279EF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C1EF5-B257-C4FA-7AAC-B32861AD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3B46-7E3E-EB66-F278-EA5E53D8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3F5C1-47DA-C85B-8FF9-4F427E59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7CDF-2A25-EAFA-0FD6-944BD30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CA2BB-DBB1-B2B5-A849-952937F6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9BE0-E649-DBD8-025B-48ED536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880-FBB2-71D0-C687-4484ED33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197D-771C-1711-7D55-AC650492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FC416-FB33-8DD1-C214-A81CC4B9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074A-6580-0298-0688-1373561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CADE-EC00-367C-6A36-8AEDE24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D006-88E8-7EC4-F22D-67ADB06A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29E3-DBF3-4220-B57E-07ED3F6A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6151F-D816-29A3-AAA2-B5C993F9B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181D0-FB9D-0663-EB45-6F2468F11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226B-E597-E06C-FA1A-EC61C2A6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53F18-798B-088D-3ED9-51400F0F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A5536-87B6-66BD-0433-5E98A43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45771-3CF7-4142-A273-7349E9A4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2A703-EB14-A19D-7BED-8B1D6F4A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48BB-BD57-3834-D705-80084A157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45E7-7219-4E00-8DED-411AB18BBC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08AC-DC88-B746-F7A7-163025B14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601C-3526-A8BB-AB05-9979967E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7336-0C3D-424A-BE2B-65531379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06C9-1A12-B5E7-1731-EC77B9DAF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12A50-B386-D240-2EB9-9687AAE26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08E9-EAC6-1D49-7025-87DF94DC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B0B1-8D26-1E02-8697-FC94DD00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Modules (also referred as task plugins or library plugins) are the ones which actually get executed inside playbook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These are scripts that come packaged with Ansible and preform some kind of action on a host</a:t>
            </a:r>
          </a:p>
          <a:p>
            <a:r>
              <a:rPr lang="en-US" b="0" i="0" u="sng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apt: Installs or removes packages using the apt package manager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copy: Copies a file from local machine to the hosts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file: Sets the attribute of a file,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symlink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or directory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service: Starts, stops, or restarts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0D35-A287-D16A-397E-53007860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 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08D-8705-4DF9-C920-A015E109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ansible.cfg</a:t>
            </a:r>
            <a:r>
              <a:rPr lang="en-US" dirty="0"/>
              <a:t> -- Config file, used if present</a:t>
            </a:r>
          </a:p>
          <a:p>
            <a:endParaRPr lang="en-US" dirty="0"/>
          </a:p>
          <a:p>
            <a:r>
              <a:rPr lang="en-US" dirty="0"/>
              <a:t>       ~/.</a:t>
            </a:r>
            <a:r>
              <a:rPr lang="en-US" dirty="0" err="1"/>
              <a:t>ansible.cfg</a:t>
            </a:r>
            <a:r>
              <a:rPr lang="en-US" dirty="0"/>
              <a:t> -- User config file, overrides the default config if present</a:t>
            </a:r>
          </a:p>
          <a:p>
            <a:endParaRPr lang="en-US" dirty="0"/>
          </a:p>
          <a:p>
            <a:r>
              <a:rPr lang="en-US" dirty="0"/>
              <a:t>       ./</a:t>
            </a:r>
            <a:r>
              <a:rPr lang="en-US" dirty="0" err="1"/>
              <a:t>ansible.cfg</a:t>
            </a:r>
            <a:r>
              <a:rPr lang="en-US" dirty="0"/>
              <a:t> -- Local config file (in current working directory) assumed to be 'project specific' and overrides the rest if present.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EAE2-1A3B-DFCC-1FDC-C4D906E5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5734-FEDC-A378-4A53-55B4B54C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6C8-04D5-7F37-C46B-8AD87FFB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306B-2457-C1EF-37C1-E002CA66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112-0530-F7CA-4953-0C6E09D4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DAF7-9F9A-E590-BF3A-7C561D9F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3420-4CBB-C0C9-BC48-45E96715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196-19E5-3356-47A5-0E10FE3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Ansible Architecture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5377-2D0B-9658-3BE7-CFBD541D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189F-D5CB-BE0C-D262-9E741506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- Define and run a single task 'playbook' against a set of hosts(from MAN CMD)</a:t>
            </a:r>
          </a:p>
          <a:p>
            <a:r>
              <a:rPr lang="en-US" dirty="0"/>
              <a:t>IT Automation , configuration management and provisional tool</a:t>
            </a:r>
          </a:p>
          <a:p>
            <a:r>
              <a:rPr lang="en-US" dirty="0"/>
              <a:t>It uses playbooks to</a:t>
            </a:r>
          </a:p>
          <a:p>
            <a:pPr marL="0" indent="0">
              <a:buNone/>
            </a:pPr>
            <a:r>
              <a:rPr lang="en-US" dirty="0"/>
              <a:t>    deploy, manage, build, test &amp; configure	</a:t>
            </a:r>
          </a:p>
          <a:p>
            <a:pPr marL="0" indent="0">
              <a:buNone/>
            </a:pPr>
            <a:r>
              <a:rPr lang="en-US" dirty="0"/>
              <a:t>    anything</a:t>
            </a:r>
          </a:p>
        </p:txBody>
      </p:sp>
    </p:spTree>
    <p:extLst>
      <p:ext uri="{BB962C8B-B14F-4D97-AF65-F5344CB8AC3E}">
        <p14:creationId xmlns:p14="http://schemas.microsoft.com/office/powerpoint/2010/main" val="265592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5E4-ADA5-2DC9-47E8-9662823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8456B-2C3D-22BE-653F-3D77285B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142" y="2169514"/>
            <a:ext cx="5706362" cy="3203572"/>
          </a:xfrm>
        </p:spPr>
      </p:pic>
    </p:spTree>
    <p:extLst>
      <p:ext uri="{BB962C8B-B14F-4D97-AF65-F5344CB8AC3E}">
        <p14:creationId xmlns:p14="http://schemas.microsoft.com/office/powerpoint/2010/main" val="10194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78D-2E99-959B-B698-1C8F66B2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F159B-7665-E576-5FBF-B731F6E7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88" y="1169233"/>
            <a:ext cx="10748812" cy="5543839"/>
          </a:xfrm>
        </p:spPr>
      </p:pic>
    </p:spTree>
    <p:extLst>
      <p:ext uri="{BB962C8B-B14F-4D97-AF65-F5344CB8AC3E}">
        <p14:creationId xmlns:p14="http://schemas.microsoft.com/office/powerpoint/2010/main" val="42134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26A8-A608-FD7B-3122-8B59A727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Push Based vs. Pull 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FCBA-4D7B-BE89-3940-04F99DA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Tool like Puppet and Chef are pull based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Agents on the server periodically checks for the configuration information from central server (Master)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 is push based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Central server pushes the configuration information on target servers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 control when the changes are made on the servers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 has official support for pull mode, using a tool it ships with called ansible-pull.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EF3D-B3FD-F6C5-7FFE-8337ABD3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PushBased</a:t>
            </a:r>
            <a:r>
              <a:rPr lang="en-US" dirty="0"/>
              <a:t> vs Pull Based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C7A5B-4E0C-FF5C-5166-492F4D4A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32" y="1189073"/>
            <a:ext cx="10088135" cy="5063960"/>
          </a:xfrm>
        </p:spPr>
      </p:pic>
    </p:spTree>
    <p:extLst>
      <p:ext uri="{BB962C8B-B14F-4D97-AF65-F5344CB8AC3E}">
        <p14:creationId xmlns:p14="http://schemas.microsoft.com/office/powerpoint/2010/main" val="229161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3C2E-18EA-FC02-DE02-0CB66F4A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Host Inventory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F2D4-EE9A-1ADC-E585-9703B6A6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 can manage only the servers it explicitly knows about.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Information about devices is provided by specifying them in an inventory file.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Each server needs a name that Ansible will use to identify it. You can use the hostname of the server.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Pass additional arguments to tell Ansible how to connect to it.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Default location is /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/ansible/hosts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01C1-5EEB-E096-8FA1-F98B4DAE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Inventory Example [tester]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BF4D-5BF7-7930-C40F-DEA72FD8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test1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ansible_host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ansible_port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=22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ansible_user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bahador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382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ANSIBLE </vt:lpstr>
      <vt:lpstr>OUTLINE</vt:lpstr>
      <vt:lpstr>What is Ansible? </vt:lpstr>
      <vt:lpstr>How does it works?</vt:lpstr>
      <vt:lpstr>Ansible Architecture </vt:lpstr>
      <vt:lpstr>Push Based vs. Pull Based</vt:lpstr>
      <vt:lpstr> PushBased vs Pull Based </vt:lpstr>
      <vt:lpstr>Host Inventory</vt:lpstr>
      <vt:lpstr>Inventory Example [tester] </vt:lpstr>
      <vt:lpstr>Ansible Modules</vt:lpstr>
      <vt:lpstr>Configuration fie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Jeji Pavan kumar Ganugula</dc:creator>
  <cp:lastModifiedBy>Jeji Pavan kumar Ganugula</cp:lastModifiedBy>
  <cp:revision>4</cp:revision>
  <dcterms:created xsi:type="dcterms:W3CDTF">2023-01-25T05:12:05Z</dcterms:created>
  <dcterms:modified xsi:type="dcterms:W3CDTF">2023-02-02T11:13:22Z</dcterms:modified>
</cp:coreProperties>
</file>