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40BC-57B9-4F45-B3BC-AD9588656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0B614DE-59CD-46C6-8745-BF82BA448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50B1CA-6AF9-49CE-92B0-869DD94C5E61}"/>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5" name="Footer Placeholder 4">
            <a:extLst>
              <a:ext uri="{FF2B5EF4-FFF2-40B4-BE49-F238E27FC236}">
                <a16:creationId xmlns:a16="http://schemas.microsoft.com/office/drawing/2014/main" id="{34219FF7-08BF-463B-9DCD-5ED24A7C38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955A55-21FF-4D56-BFB5-B2C7489156BC}"/>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394161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9B34-378B-41B4-BE0F-0CD23BDCAAB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9B811B9-D240-484E-BCBF-A91901B97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EE8E183-F028-4C56-BAF1-940EFF0A71F3}"/>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5" name="Footer Placeholder 4">
            <a:extLst>
              <a:ext uri="{FF2B5EF4-FFF2-40B4-BE49-F238E27FC236}">
                <a16:creationId xmlns:a16="http://schemas.microsoft.com/office/drawing/2014/main" id="{42800051-C949-4242-9C2F-4551E1C187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67D6FF-3EA8-47AB-9669-4EBF0ACCA531}"/>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215590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C44CC0-BF29-4366-BD69-5F0456A295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FD5888E-F890-43AE-9CBB-0FF3712C07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4A488D-E181-42E2-B912-1C1AC3093D58}"/>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5" name="Footer Placeholder 4">
            <a:extLst>
              <a:ext uri="{FF2B5EF4-FFF2-40B4-BE49-F238E27FC236}">
                <a16:creationId xmlns:a16="http://schemas.microsoft.com/office/drawing/2014/main" id="{BFDB3905-0D89-4E15-B639-BFA537E1750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1151AC-B92D-4CBA-9534-EC98964C6703}"/>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220705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06A2-39FC-4041-BF80-67D67F23F30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32A63DC-5390-4E5F-900A-C2C892E67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50C7DF-2E28-47DB-BFD8-83FFEB153A6B}"/>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5" name="Footer Placeholder 4">
            <a:extLst>
              <a:ext uri="{FF2B5EF4-FFF2-40B4-BE49-F238E27FC236}">
                <a16:creationId xmlns:a16="http://schemas.microsoft.com/office/drawing/2014/main" id="{29E30106-3524-4307-AD84-06FE027015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560C34-21EA-46F8-8A02-BADE989D52FE}"/>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422350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0E08-CEB2-45CC-95F5-3D8D0B59BE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4BBCE85-DA9E-4482-9436-38F968951A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B0935-9804-4B7B-B775-23648F0E6AEE}"/>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5" name="Footer Placeholder 4">
            <a:extLst>
              <a:ext uri="{FF2B5EF4-FFF2-40B4-BE49-F238E27FC236}">
                <a16:creationId xmlns:a16="http://schemas.microsoft.com/office/drawing/2014/main" id="{F3601925-F7AE-4DB7-8431-4E82B625AB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BB469F-816F-49FB-B2A1-DD646711FEB1}"/>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276319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F8A2-82DD-4D99-A371-4DBCB2D87C9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9A8AFFB-8E09-4BDD-BD6D-9CC4DF88DE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11A2EEE-CF81-4C8D-9349-E24B00745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2523DAA-4BB8-4192-9317-69D005E098B7}"/>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6" name="Footer Placeholder 5">
            <a:extLst>
              <a:ext uri="{FF2B5EF4-FFF2-40B4-BE49-F238E27FC236}">
                <a16:creationId xmlns:a16="http://schemas.microsoft.com/office/drawing/2014/main" id="{F00E122C-313E-4176-9087-E53E007447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17ADD7-C154-4F97-A4EB-BA155F8CFE8C}"/>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353530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26FC-3B38-4C26-AE1B-1632FAF8144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9FE1F8B-C034-47CE-BFF6-941465D9D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0547B-8B32-4572-AC33-FC1BEBAF8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182DB11-6A00-40CB-8C1B-7AAEAA823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F73597-D2D2-4279-B194-89E048AB67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4A2D298-DE3F-4E12-9FA5-579F38EB35AE}"/>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8" name="Footer Placeholder 7">
            <a:extLst>
              <a:ext uri="{FF2B5EF4-FFF2-40B4-BE49-F238E27FC236}">
                <a16:creationId xmlns:a16="http://schemas.microsoft.com/office/drawing/2014/main" id="{78F656B6-A0FF-4C87-A2BC-7715C1234E2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5F15EE1-205B-4E00-AAB3-296175D7A7BE}"/>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170778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8B09-D1AC-4971-A2F3-4DFD4C8A3D5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8D9144A-8468-4BDC-9435-59829B08F48D}"/>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4" name="Footer Placeholder 3">
            <a:extLst>
              <a:ext uri="{FF2B5EF4-FFF2-40B4-BE49-F238E27FC236}">
                <a16:creationId xmlns:a16="http://schemas.microsoft.com/office/drawing/2014/main" id="{E4949D02-D92E-4754-9EFF-1C4E1A28562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44CD68B-FA70-46CE-A513-43AC0BE647F4}"/>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96572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11086A-9BB7-4F0F-8E3B-FC6E50F71FF5}"/>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3" name="Footer Placeholder 2">
            <a:extLst>
              <a:ext uri="{FF2B5EF4-FFF2-40B4-BE49-F238E27FC236}">
                <a16:creationId xmlns:a16="http://schemas.microsoft.com/office/drawing/2014/main" id="{11B9639A-07F1-45A8-A06E-4F9D34A8F09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821AE8D-A58D-4E7F-BD20-9926642366BE}"/>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344053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42A4-18CE-46A3-BDFD-121161DE5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6E2FCE7-55DC-412C-B8DD-78F1202BE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DB7FB4-043B-412E-B860-81B4FF55F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47A0C-2D6C-4856-B68B-AB65A4DB332D}"/>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6" name="Footer Placeholder 5">
            <a:extLst>
              <a:ext uri="{FF2B5EF4-FFF2-40B4-BE49-F238E27FC236}">
                <a16:creationId xmlns:a16="http://schemas.microsoft.com/office/drawing/2014/main" id="{467E690A-2833-4F6D-9702-41A03701FC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17F7C4-654B-44AE-9EB3-E3BB56BC2B70}"/>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279784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D219-DB76-4FE6-B48F-C44AA44F0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31F997B-9FD6-403E-9BAE-7015D69B0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3E259C1-49F6-4D8F-BE2A-35D9ECF45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A1817-EB2F-420B-A0A8-927F193E9424}"/>
              </a:ext>
            </a:extLst>
          </p:cNvPr>
          <p:cNvSpPr>
            <a:spLocks noGrp="1"/>
          </p:cNvSpPr>
          <p:nvPr>
            <p:ph type="dt" sz="half" idx="10"/>
          </p:nvPr>
        </p:nvSpPr>
        <p:spPr/>
        <p:txBody>
          <a:bodyPr/>
          <a:lstStyle/>
          <a:p>
            <a:fld id="{A56E9DE1-5771-4FE3-8592-DE980442E6D8}" type="datetimeFigureOut">
              <a:rPr lang="en-CA" smtClean="0"/>
              <a:t>2020-05-09</a:t>
            </a:fld>
            <a:endParaRPr lang="en-CA"/>
          </a:p>
        </p:txBody>
      </p:sp>
      <p:sp>
        <p:nvSpPr>
          <p:cNvPr id="6" name="Footer Placeholder 5">
            <a:extLst>
              <a:ext uri="{FF2B5EF4-FFF2-40B4-BE49-F238E27FC236}">
                <a16:creationId xmlns:a16="http://schemas.microsoft.com/office/drawing/2014/main" id="{5D1AF0BA-C501-4918-8509-71354EFBF0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7E159B-392C-44F3-938F-1888661920F4}"/>
              </a:ext>
            </a:extLst>
          </p:cNvPr>
          <p:cNvSpPr>
            <a:spLocks noGrp="1"/>
          </p:cNvSpPr>
          <p:nvPr>
            <p:ph type="sldNum" sz="quarter" idx="12"/>
          </p:nvPr>
        </p:nvSpPr>
        <p:spPr/>
        <p:txBody>
          <a:bodyPr/>
          <a:lstStyle/>
          <a:p>
            <a:fld id="{92F29A3E-1487-4650-94BB-CE8A999B5C1A}" type="slidenum">
              <a:rPr lang="en-CA" smtClean="0"/>
              <a:t>‹#›</a:t>
            </a:fld>
            <a:endParaRPr lang="en-CA"/>
          </a:p>
        </p:txBody>
      </p:sp>
    </p:spTree>
    <p:extLst>
      <p:ext uri="{BB962C8B-B14F-4D97-AF65-F5344CB8AC3E}">
        <p14:creationId xmlns:p14="http://schemas.microsoft.com/office/powerpoint/2010/main" val="197337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25464-3157-47CC-BC0A-C4218C165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A0EC18-0839-44C5-AB7F-99E57A3D7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A94BCF-3933-4302-8985-937657D9D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E9DE1-5771-4FE3-8592-DE980442E6D8}" type="datetimeFigureOut">
              <a:rPr lang="en-CA" smtClean="0"/>
              <a:t>2020-05-09</a:t>
            </a:fld>
            <a:endParaRPr lang="en-CA"/>
          </a:p>
        </p:txBody>
      </p:sp>
      <p:sp>
        <p:nvSpPr>
          <p:cNvPr id="5" name="Footer Placeholder 4">
            <a:extLst>
              <a:ext uri="{FF2B5EF4-FFF2-40B4-BE49-F238E27FC236}">
                <a16:creationId xmlns:a16="http://schemas.microsoft.com/office/drawing/2014/main" id="{8607F96D-56DC-4EBF-B18B-867723F7CA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D2EDA30-0A1E-4B4F-A878-60E72F84C6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29A3E-1487-4650-94BB-CE8A999B5C1A}" type="slidenum">
              <a:rPr lang="en-CA" smtClean="0"/>
              <a:t>‹#›</a:t>
            </a:fld>
            <a:endParaRPr lang="en-CA"/>
          </a:p>
        </p:txBody>
      </p:sp>
    </p:spTree>
    <p:extLst>
      <p:ext uri="{BB962C8B-B14F-4D97-AF65-F5344CB8AC3E}">
        <p14:creationId xmlns:p14="http://schemas.microsoft.com/office/powerpoint/2010/main" val="202304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79EE-80D8-44DD-AAEE-010DA655ACCA}"/>
              </a:ext>
            </a:extLst>
          </p:cNvPr>
          <p:cNvSpPr>
            <a:spLocks noGrp="1"/>
          </p:cNvSpPr>
          <p:nvPr>
            <p:ph type="ctrTitle"/>
          </p:nvPr>
        </p:nvSpPr>
        <p:spPr/>
        <p:txBody>
          <a:bodyPr/>
          <a:lstStyle/>
          <a:p>
            <a:r>
              <a:rPr lang="en-CA" dirty="0"/>
              <a:t>Capstone Project</a:t>
            </a:r>
          </a:p>
        </p:txBody>
      </p:sp>
      <p:sp>
        <p:nvSpPr>
          <p:cNvPr id="3" name="Subtitle 2">
            <a:extLst>
              <a:ext uri="{FF2B5EF4-FFF2-40B4-BE49-F238E27FC236}">
                <a16:creationId xmlns:a16="http://schemas.microsoft.com/office/drawing/2014/main" id="{1E6D8096-96A6-49F3-8FCA-63CBFFF1B463}"/>
              </a:ext>
            </a:extLst>
          </p:cNvPr>
          <p:cNvSpPr>
            <a:spLocks noGrp="1"/>
          </p:cNvSpPr>
          <p:nvPr>
            <p:ph type="subTitle" idx="1"/>
          </p:nvPr>
        </p:nvSpPr>
        <p:spPr/>
        <p:txBody>
          <a:bodyPr/>
          <a:lstStyle/>
          <a:p>
            <a:r>
              <a:rPr lang="en-CA" dirty="0"/>
              <a:t>Anwar Shahid</a:t>
            </a:r>
          </a:p>
        </p:txBody>
      </p:sp>
    </p:spTree>
    <p:extLst>
      <p:ext uri="{BB962C8B-B14F-4D97-AF65-F5344CB8AC3E}">
        <p14:creationId xmlns:p14="http://schemas.microsoft.com/office/powerpoint/2010/main" val="2420191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Results </a:t>
            </a:r>
            <a:r>
              <a:rPr lang="en-CA" dirty="0" err="1"/>
              <a:t>cont</a:t>
            </a:r>
            <a:r>
              <a:rPr lang="en-CA" dirty="0"/>
              <a:t>…</a:t>
            </a:r>
          </a:p>
        </p:txBody>
      </p:sp>
      <p:pic>
        <p:nvPicPr>
          <p:cNvPr id="6" name="Content Placeholder 5" descr="C:\Users\kkkkkkkkkkk\AppData\Local\Microsoft\Windows\INetCache\Content.MSO\9857ACFA.tmp">
            <a:extLst>
              <a:ext uri="{FF2B5EF4-FFF2-40B4-BE49-F238E27FC236}">
                <a16:creationId xmlns:a16="http://schemas.microsoft.com/office/drawing/2014/main" id="{D1B353E8-ABA8-4206-80FE-1B4A3D3FB29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392" y="1825625"/>
            <a:ext cx="7751216" cy="4351338"/>
          </a:xfrm>
          <a:prstGeom prst="rect">
            <a:avLst/>
          </a:prstGeom>
          <a:noFill/>
          <a:ln>
            <a:noFill/>
          </a:ln>
        </p:spPr>
      </p:pic>
    </p:spTree>
    <p:extLst>
      <p:ext uri="{BB962C8B-B14F-4D97-AF65-F5344CB8AC3E}">
        <p14:creationId xmlns:p14="http://schemas.microsoft.com/office/powerpoint/2010/main" val="248964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Results </a:t>
            </a:r>
            <a:r>
              <a:rPr lang="en-CA" dirty="0" err="1"/>
              <a:t>cont</a:t>
            </a:r>
            <a:r>
              <a:rPr lang="en-CA" dirty="0"/>
              <a:t>…</a:t>
            </a:r>
          </a:p>
        </p:txBody>
      </p:sp>
      <p:pic>
        <p:nvPicPr>
          <p:cNvPr id="7" name="Content Placeholder 6" descr="C:\Users\kkkkkkkkkkk\AppData\Local\Microsoft\Windows\INetCache\Content.MSO\60D46F18.tmp">
            <a:extLst>
              <a:ext uri="{FF2B5EF4-FFF2-40B4-BE49-F238E27FC236}">
                <a16:creationId xmlns:a16="http://schemas.microsoft.com/office/drawing/2014/main" id="{CEA761BA-1BA2-4A38-B299-FF88B8A4122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4793" y="1825625"/>
            <a:ext cx="7662413" cy="4351338"/>
          </a:xfrm>
          <a:prstGeom prst="rect">
            <a:avLst/>
          </a:prstGeom>
          <a:noFill/>
          <a:ln>
            <a:noFill/>
          </a:ln>
        </p:spPr>
      </p:pic>
    </p:spTree>
    <p:extLst>
      <p:ext uri="{BB962C8B-B14F-4D97-AF65-F5344CB8AC3E}">
        <p14:creationId xmlns:p14="http://schemas.microsoft.com/office/powerpoint/2010/main" val="122663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Map Clusters</a:t>
            </a:r>
          </a:p>
        </p:txBody>
      </p:sp>
      <p:pic>
        <p:nvPicPr>
          <p:cNvPr id="6" name="Content Placeholder 5">
            <a:extLst>
              <a:ext uri="{FF2B5EF4-FFF2-40B4-BE49-F238E27FC236}">
                <a16:creationId xmlns:a16="http://schemas.microsoft.com/office/drawing/2014/main" id="{53EEACE0-DBDB-4D2B-9201-98D2D2CC695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446" y="1825625"/>
            <a:ext cx="7235107" cy="4351338"/>
          </a:xfrm>
          <a:prstGeom prst="rect">
            <a:avLst/>
          </a:prstGeom>
          <a:noFill/>
          <a:ln>
            <a:noFill/>
          </a:ln>
        </p:spPr>
      </p:pic>
    </p:spTree>
    <p:extLst>
      <p:ext uri="{BB962C8B-B14F-4D97-AF65-F5344CB8AC3E}">
        <p14:creationId xmlns:p14="http://schemas.microsoft.com/office/powerpoint/2010/main" val="314229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Results and Discussion</a:t>
            </a:r>
          </a:p>
        </p:txBody>
      </p:sp>
      <p:sp>
        <p:nvSpPr>
          <p:cNvPr id="4" name="Content Placeholder 3">
            <a:extLst>
              <a:ext uri="{FF2B5EF4-FFF2-40B4-BE49-F238E27FC236}">
                <a16:creationId xmlns:a16="http://schemas.microsoft.com/office/drawing/2014/main" id="{C7B7CEE6-38E2-4B6F-8FAD-6648D221080F}"/>
              </a:ext>
            </a:extLst>
          </p:cNvPr>
          <p:cNvSpPr>
            <a:spLocks noGrp="1"/>
          </p:cNvSpPr>
          <p:nvPr>
            <p:ph idx="1"/>
          </p:nvPr>
        </p:nvSpPr>
        <p:spPr>
          <a:xfrm>
            <a:off x="838200" y="1574276"/>
            <a:ext cx="10515600" cy="4602687"/>
          </a:xfrm>
        </p:spPr>
        <p:txBody>
          <a:bodyPr>
            <a:normAutofit fontScale="92500" lnSpcReduction="20000"/>
          </a:bodyPr>
          <a:lstStyle/>
          <a:p>
            <a:pPr marL="0" indent="0" algn="just">
              <a:lnSpc>
                <a:spcPct val="170000"/>
              </a:lnSpc>
              <a:buNone/>
            </a:pPr>
            <a:r>
              <a:rPr lang="en-CA" dirty="0"/>
              <a:t>We have devised a mechanism to find the Pakistani restaurant in New York city and surrounding area. The methodology and result obtained are the reflection of true claim of this statement. Our procedure is basically dependent on valid data from USA data portal and </a:t>
            </a:r>
            <a:r>
              <a:rPr lang="en-CA" dirty="0" err="1"/>
              <a:t>FouSquareAPI</a:t>
            </a:r>
            <a:r>
              <a:rPr lang="en-CA" dirty="0"/>
              <a:t> data.</a:t>
            </a:r>
          </a:p>
          <a:p>
            <a:pPr marL="0" indent="0" algn="just">
              <a:lnSpc>
                <a:spcPct val="170000"/>
              </a:lnSpc>
              <a:buNone/>
            </a:pPr>
            <a:r>
              <a:rPr lang="en-CA" dirty="0"/>
              <a:t>This project is very comprehensive in terms of data and its outcomes. The same can be extended to find other Pakistani shops in the related area for example Fashion and Jewellery shops.</a:t>
            </a:r>
          </a:p>
          <a:p>
            <a:endParaRPr lang="en-CA" dirty="0"/>
          </a:p>
        </p:txBody>
      </p:sp>
    </p:spTree>
    <p:extLst>
      <p:ext uri="{BB962C8B-B14F-4D97-AF65-F5344CB8AC3E}">
        <p14:creationId xmlns:p14="http://schemas.microsoft.com/office/powerpoint/2010/main" val="127209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Pakistani Restaurant in New York City</a:t>
            </a:r>
          </a:p>
        </p:txBody>
      </p:sp>
      <p:pic>
        <p:nvPicPr>
          <p:cNvPr id="1026" name="Picture 2" descr="LIVING IN NEW YORK CITY: Ultimate Times Square Tour!! - YouTube">
            <a:extLst>
              <a:ext uri="{FF2B5EF4-FFF2-40B4-BE49-F238E27FC236}">
                <a16:creationId xmlns:a16="http://schemas.microsoft.com/office/drawing/2014/main" id="{795E97EB-0702-4C6F-850E-58312DD9A3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8550" y="1593264"/>
            <a:ext cx="8749306" cy="4899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27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Business Problem</a:t>
            </a:r>
          </a:p>
        </p:txBody>
      </p:sp>
      <p:sp>
        <p:nvSpPr>
          <p:cNvPr id="3" name="Content Placeholder 2">
            <a:extLst>
              <a:ext uri="{FF2B5EF4-FFF2-40B4-BE49-F238E27FC236}">
                <a16:creationId xmlns:a16="http://schemas.microsoft.com/office/drawing/2014/main" id="{0BBBE299-FA23-410C-A94B-7F16AB40B650}"/>
              </a:ext>
            </a:extLst>
          </p:cNvPr>
          <p:cNvSpPr>
            <a:spLocks noGrp="1"/>
          </p:cNvSpPr>
          <p:nvPr>
            <p:ph idx="1"/>
          </p:nvPr>
        </p:nvSpPr>
        <p:spPr/>
        <p:txBody>
          <a:bodyPr/>
          <a:lstStyle/>
          <a:p>
            <a:pPr marL="0" indent="0" algn="just">
              <a:buNone/>
            </a:pPr>
            <a:r>
              <a:rPr lang="en-CA" dirty="0"/>
              <a:t>It would be very beneficial for Pakistani Americans, immigrants and visitors to provide them some ready made information about good Pakistani restaurant in New York. This report helps such Pakistani and other communities to find good Pakistani restaurant in New York city. This report also discusses the best location if someone wants to start a new business as restaurant. </a:t>
            </a:r>
            <a:r>
              <a:rPr lang="en-CA" dirty="0" err="1"/>
              <a:t>Addionally</a:t>
            </a:r>
            <a:r>
              <a:rPr lang="en-CA" dirty="0"/>
              <a:t>, we will try to deliver best location to stay on based on good Pakistani restaurants. We have used numerous datasets to explore the restaurants, neighborhood and user ratings to explore good Pakistani restaurants in New York. This project will definitely help travellers and locals to save much more time in finding the good Pakistani cuisine in New York area.</a:t>
            </a:r>
          </a:p>
          <a:p>
            <a:pPr algn="just"/>
            <a:endParaRPr lang="en-CA" dirty="0"/>
          </a:p>
        </p:txBody>
      </p:sp>
    </p:spTree>
    <p:extLst>
      <p:ext uri="{BB962C8B-B14F-4D97-AF65-F5344CB8AC3E}">
        <p14:creationId xmlns:p14="http://schemas.microsoft.com/office/powerpoint/2010/main" val="61476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0BBBE299-FA23-410C-A94B-7F16AB40B650}"/>
              </a:ext>
            </a:extLst>
          </p:cNvPr>
          <p:cNvSpPr>
            <a:spLocks noGrp="1"/>
          </p:cNvSpPr>
          <p:nvPr>
            <p:ph idx="1"/>
          </p:nvPr>
        </p:nvSpPr>
        <p:spPr/>
        <p:txBody>
          <a:bodyPr/>
          <a:lstStyle/>
          <a:p>
            <a:pPr marL="0" indent="0" algn="just">
              <a:lnSpc>
                <a:spcPct val="200000"/>
              </a:lnSpc>
              <a:buNone/>
            </a:pPr>
            <a:r>
              <a:rPr lang="en-CA" dirty="0"/>
              <a:t>Finding the best available Pakistani restaurant in New York which can ultimately help the residents and visitors. It will drastically save the time for such audience in finding the Pakistani restaurant in the neighborhood of New York city.</a:t>
            </a:r>
          </a:p>
          <a:p>
            <a:pPr marL="0" indent="0" algn="just">
              <a:buNone/>
            </a:pPr>
            <a:endParaRPr lang="en-CA" dirty="0"/>
          </a:p>
        </p:txBody>
      </p:sp>
    </p:spTree>
    <p:extLst>
      <p:ext uri="{BB962C8B-B14F-4D97-AF65-F5344CB8AC3E}">
        <p14:creationId xmlns:p14="http://schemas.microsoft.com/office/powerpoint/2010/main" val="129260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0BBBE299-FA23-410C-A94B-7F16AB40B650}"/>
              </a:ext>
            </a:extLst>
          </p:cNvPr>
          <p:cNvSpPr>
            <a:spLocks noGrp="1"/>
          </p:cNvSpPr>
          <p:nvPr>
            <p:ph idx="1"/>
          </p:nvPr>
        </p:nvSpPr>
        <p:spPr/>
        <p:txBody>
          <a:bodyPr>
            <a:normAutofit fontScale="92500" lnSpcReduction="10000"/>
          </a:bodyPr>
          <a:lstStyle/>
          <a:p>
            <a:r>
              <a:rPr lang="en-CA" b="1" dirty="0"/>
              <a:t>Dataset 1</a:t>
            </a:r>
            <a:endParaRPr lang="en-CA" dirty="0"/>
          </a:p>
          <a:p>
            <a:pPr marL="0" indent="0">
              <a:buNone/>
            </a:pPr>
            <a:r>
              <a:rPr lang="en-CA" dirty="0"/>
              <a:t>New York City data containing the neighborhoods and boroughs, latitudes, and longitudes will be obtained from the data source: </a:t>
            </a:r>
            <a:r>
              <a:rPr lang="en-CA" u="sng" dirty="0">
                <a:hlinkClick r:id="rId2"/>
              </a:rPr>
              <a:t>https://cocl.us/new_york_dataset</a:t>
            </a:r>
            <a:endParaRPr lang="en-CA" dirty="0"/>
          </a:p>
          <a:p>
            <a:r>
              <a:rPr lang="en-CA" b="1" dirty="0"/>
              <a:t>Dataset 2</a:t>
            </a:r>
            <a:endParaRPr lang="en-CA" dirty="0"/>
          </a:p>
          <a:p>
            <a:pPr marL="0" indent="0">
              <a:buNone/>
            </a:pPr>
            <a:r>
              <a:rPr lang="en-CA" dirty="0"/>
              <a:t>New York City data containing neighborhood boundaries will be obtained from the data source: </a:t>
            </a:r>
            <a:r>
              <a:rPr lang="en-CA" u="sng" dirty="0">
                <a:hlinkClick r:id="rId3"/>
              </a:rPr>
              <a:t>https://data.cityofnewyork.us/City-Government/Borough-Boundaries/tqmj-j8zm</a:t>
            </a:r>
            <a:endParaRPr lang="en-CA" dirty="0"/>
          </a:p>
          <a:p>
            <a:r>
              <a:rPr lang="en-CA" b="1" dirty="0"/>
              <a:t>Dataset 3</a:t>
            </a:r>
            <a:endParaRPr lang="en-CA" dirty="0"/>
          </a:p>
          <a:p>
            <a:pPr marL="0" indent="0">
              <a:buNone/>
            </a:pPr>
            <a:r>
              <a:rPr lang="en-CA" dirty="0"/>
              <a:t>All data related to locations and quality of Italian restaurants will be obtained via the </a:t>
            </a:r>
            <a:r>
              <a:rPr lang="en-CA" b="1" dirty="0" err="1"/>
              <a:t>FourSquare</a:t>
            </a:r>
            <a:r>
              <a:rPr lang="en-CA" b="1" dirty="0"/>
              <a:t> API</a:t>
            </a:r>
            <a:r>
              <a:rPr lang="en-CA" dirty="0"/>
              <a:t> utilized via the Request library in Python.</a:t>
            </a:r>
          </a:p>
          <a:p>
            <a:pPr algn="just"/>
            <a:endParaRPr lang="en-CA" dirty="0"/>
          </a:p>
        </p:txBody>
      </p:sp>
    </p:spTree>
    <p:extLst>
      <p:ext uri="{BB962C8B-B14F-4D97-AF65-F5344CB8AC3E}">
        <p14:creationId xmlns:p14="http://schemas.microsoft.com/office/powerpoint/2010/main" val="4887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0BBBE299-FA23-410C-A94B-7F16AB40B650}"/>
              </a:ext>
            </a:extLst>
          </p:cNvPr>
          <p:cNvSpPr>
            <a:spLocks noGrp="1"/>
          </p:cNvSpPr>
          <p:nvPr>
            <p:ph idx="1"/>
          </p:nvPr>
        </p:nvSpPr>
        <p:spPr/>
        <p:txBody>
          <a:bodyPr>
            <a:normAutofit fontScale="92500" lnSpcReduction="10000"/>
          </a:bodyPr>
          <a:lstStyle/>
          <a:p>
            <a:r>
              <a:rPr lang="en-CA" dirty="0"/>
              <a:t>Collection of data will be done from above mentioned link and then it will be cleaned and processed using different libraries in Python. It is understood that cleaned and processed data can only generate useful and valid results.</a:t>
            </a:r>
          </a:p>
          <a:p>
            <a:pPr algn="just"/>
            <a:r>
              <a:rPr lang="en-CA" dirty="0"/>
              <a:t>Neighborhood boundaries are very important as per the given problem statement. So to get the neighborhood boundaries of New York city, we will use the above listed link.</a:t>
            </a:r>
          </a:p>
          <a:p>
            <a:pPr algn="just"/>
            <a:r>
              <a:rPr lang="en-CA" dirty="0"/>
              <a:t>Next we will use </a:t>
            </a:r>
            <a:r>
              <a:rPr lang="en-CA" dirty="0" err="1"/>
              <a:t>FourSquare</a:t>
            </a:r>
            <a:r>
              <a:rPr lang="en-CA" dirty="0"/>
              <a:t> API by using request library in Python to get locations of Pakistani restaurants including its user ratings, likes and tips. We will put it all together into a data frame.</a:t>
            </a:r>
          </a:p>
          <a:p>
            <a:pPr algn="just"/>
            <a:r>
              <a:rPr lang="en-CA" dirty="0"/>
              <a:t>After this we will use K-Mean clustering to find locations of Pakistani Restaurants in New York City.</a:t>
            </a:r>
          </a:p>
        </p:txBody>
      </p:sp>
    </p:spTree>
    <p:extLst>
      <p:ext uri="{BB962C8B-B14F-4D97-AF65-F5344CB8AC3E}">
        <p14:creationId xmlns:p14="http://schemas.microsoft.com/office/powerpoint/2010/main" val="24746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Results</a:t>
            </a:r>
          </a:p>
        </p:txBody>
      </p:sp>
      <p:pic>
        <p:nvPicPr>
          <p:cNvPr id="4" name="Content Placeholder 3" descr="C:\Users\kkkkkkkkkkk\AppData\Local\Microsoft\Windows\INetCache\Content.MSO\79E44C10.tmp">
            <a:extLst>
              <a:ext uri="{FF2B5EF4-FFF2-40B4-BE49-F238E27FC236}">
                <a16:creationId xmlns:a16="http://schemas.microsoft.com/office/drawing/2014/main" id="{B543529B-505A-4B0B-BF00-2EEDEC94C1A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7969" y="1841802"/>
            <a:ext cx="7736062" cy="4318984"/>
          </a:xfrm>
          <a:prstGeom prst="rect">
            <a:avLst/>
          </a:prstGeom>
          <a:noFill/>
          <a:ln>
            <a:noFill/>
          </a:ln>
        </p:spPr>
      </p:pic>
    </p:spTree>
    <p:extLst>
      <p:ext uri="{BB962C8B-B14F-4D97-AF65-F5344CB8AC3E}">
        <p14:creationId xmlns:p14="http://schemas.microsoft.com/office/powerpoint/2010/main" val="213669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Results </a:t>
            </a:r>
            <a:r>
              <a:rPr lang="en-CA" dirty="0" err="1"/>
              <a:t>cont</a:t>
            </a:r>
            <a:r>
              <a:rPr lang="en-CA" dirty="0"/>
              <a:t>…</a:t>
            </a:r>
          </a:p>
        </p:txBody>
      </p:sp>
      <p:pic>
        <p:nvPicPr>
          <p:cNvPr id="6" name="Content Placeholder 5" descr="C:\Users\kkkkkkkkkkk\AppData\Local\Microsoft\Windows\INetCache\Content.MSO\551C525C.tmp">
            <a:extLst>
              <a:ext uri="{FF2B5EF4-FFF2-40B4-BE49-F238E27FC236}">
                <a16:creationId xmlns:a16="http://schemas.microsoft.com/office/drawing/2014/main" id="{6F1A4224-6393-49F0-A983-F2598EE693B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392" y="1825625"/>
            <a:ext cx="7751216" cy="4351338"/>
          </a:xfrm>
          <a:prstGeom prst="rect">
            <a:avLst/>
          </a:prstGeom>
          <a:noFill/>
          <a:ln>
            <a:noFill/>
          </a:ln>
        </p:spPr>
      </p:pic>
    </p:spTree>
    <p:extLst>
      <p:ext uri="{BB962C8B-B14F-4D97-AF65-F5344CB8AC3E}">
        <p14:creationId xmlns:p14="http://schemas.microsoft.com/office/powerpoint/2010/main" val="327940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482-84C0-4EDA-BD75-A40530D47BA9}"/>
              </a:ext>
            </a:extLst>
          </p:cNvPr>
          <p:cNvSpPr>
            <a:spLocks noGrp="1"/>
          </p:cNvSpPr>
          <p:nvPr>
            <p:ph type="title"/>
          </p:nvPr>
        </p:nvSpPr>
        <p:spPr/>
        <p:txBody>
          <a:bodyPr/>
          <a:lstStyle/>
          <a:p>
            <a:r>
              <a:rPr lang="en-CA" dirty="0"/>
              <a:t>Results </a:t>
            </a:r>
            <a:r>
              <a:rPr lang="en-CA" dirty="0" err="1"/>
              <a:t>cont</a:t>
            </a:r>
            <a:r>
              <a:rPr lang="en-CA" dirty="0"/>
              <a:t>…</a:t>
            </a:r>
          </a:p>
        </p:txBody>
      </p:sp>
      <p:pic>
        <p:nvPicPr>
          <p:cNvPr id="7" name="Content Placeholder 6" descr="C:\Users\kkkkkkkkkkk\AppData\Local\Microsoft\Windows\INetCache\Content.MSO\A584D4CA.tmp">
            <a:extLst>
              <a:ext uri="{FF2B5EF4-FFF2-40B4-BE49-F238E27FC236}">
                <a16:creationId xmlns:a16="http://schemas.microsoft.com/office/drawing/2014/main" id="{BFAB65FB-8987-400F-86BD-9189A5DF41E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4793" y="1825625"/>
            <a:ext cx="7662413" cy="4351338"/>
          </a:xfrm>
          <a:prstGeom prst="rect">
            <a:avLst/>
          </a:prstGeom>
          <a:noFill/>
          <a:ln>
            <a:noFill/>
          </a:ln>
        </p:spPr>
      </p:pic>
    </p:spTree>
    <p:extLst>
      <p:ext uri="{BB962C8B-B14F-4D97-AF65-F5344CB8AC3E}">
        <p14:creationId xmlns:p14="http://schemas.microsoft.com/office/powerpoint/2010/main" val="986661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437</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Capstone Project</vt:lpstr>
      <vt:lpstr>Pakistani Restaurant in New York City</vt:lpstr>
      <vt:lpstr>Business Problem</vt:lpstr>
      <vt:lpstr>Problem Statement</vt:lpstr>
      <vt:lpstr>Data Sources</vt:lpstr>
      <vt:lpstr>Methodology</vt:lpstr>
      <vt:lpstr>Results</vt:lpstr>
      <vt:lpstr>Results cont…</vt:lpstr>
      <vt:lpstr>Results cont…</vt:lpstr>
      <vt:lpstr>Results cont…</vt:lpstr>
      <vt:lpstr>Results cont…</vt:lpstr>
      <vt:lpstr>Map Clusters</vt:lpstr>
      <vt:lpstr>Results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 Anwar Shahid</dc:creator>
  <cp:lastModifiedBy>M. Anwar Shahid</cp:lastModifiedBy>
  <cp:revision>2</cp:revision>
  <dcterms:created xsi:type="dcterms:W3CDTF">2020-05-10T02:15:44Z</dcterms:created>
  <dcterms:modified xsi:type="dcterms:W3CDTF">2020-05-10T02:29:17Z</dcterms:modified>
</cp:coreProperties>
</file>