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4642" r:id="rId2"/>
  </p:sldMasterIdLst>
  <p:notesMasterIdLst>
    <p:notesMasterId r:id="rId28"/>
  </p:notesMasterIdLst>
  <p:sldIdLst>
    <p:sldId id="282" r:id="rId3"/>
    <p:sldId id="281" r:id="rId4"/>
    <p:sldId id="292" r:id="rId5"/>
    <p:sldId id="260" r:id="rId6"/>
    <p:sldId id="261" r:id="rId7"/>
    <p:sldId id="262" r:id="rId8"/>
    <p:sldId id="263" r:id="rId9"/>
    <p:sldId id="267" r:id="rId10"/>
    <p:sldId id="257" r:id="rId11"/>
    <p:sldId id="258" r:id="rId12"/>
    <p:sldId id="259" r:id="rId13"/>
    <p:sldId id="268" r:id="rId14"/>
    <p:sldId id="266" r:id="rId15"/>
    <p:sldId id="275" r:id="rId16"/>
    <p:sldId id="271" r:id="rId17"/>
    <p:sldId id="272" r:id="rId18"/>
    <p:sldId id="291" r:id="rId19"/>
    <p:sldId id="283" r:id="rId20"/>
    <p:sldId id="284" r:id="rId21"/>
    <p:sldId id="287" r:id="rId22"/>
    <p:sldId id="288" r:id="rId23"/>
    <p:sldId id="289" r:id="rId24"/>
    <p:sldId id="293" r:id="rId25"/>
    <p:sldId id="278"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9B556-E28B-5509-CB1F-FC92E2DBD573}" v="163" dt="2021-01-16T14:41:55.485"/>
    <p1510:client id="{2937D7B8-62CF-484D-8EF2-D087B93F9AEC}" v="1391" dt="2020-10-15T06:30:14.447"/>
    <p1510:client id="{397536B5-F3DF-8BDC-474B-9EC0E4F07802}" v="33" dt="2020-10-15T06:45:39.277"/>
    <p1510:client id="{3B08A1C2-FA44-EA40-E131-DFE2D0E07254}" v="26" dt="2020-11-28T06:30:04.710"/>
    <p1510:client id="{4AF00F8A-62EA-8EDD-F5EB-6FAE21AB78FC}" v="337" dt="2021-01-12T16:51:26.644"/>
    <p1510:client id="{ECA91D6F-0EE3-5074-07B6-8221767151FA}" v="32" dt="2021-01-12T15:38:12.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4245E-8170-4FD7-AD34-0E48EF84046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702818B-CD71-47CC-BB3F-33841AB8B13C}">
      <dgm:prSet/>
      <dgm:spPr/>
      <dgm:t>
        <a:bodyPr/>
        <a:lstStyle/>
        <a:p>
          <a:r>
            <a:rPr lang="en-US"/>
            <a:t>Physical Hardware</a:t>
          </a:r>
        </a:p>
      </dgm:t>
    </dgm:pt>
    <dgm:pt modelId="{E0B2E868-CA4F-49AA-A221-E9ABECA94EF6}" type="parTrans" cxnId="{0083E3CC-1164-496D-8355-EF988EE11A24}">
      <dgm:prSet/>
      <dgm:spPr/>
      <dgm:t>
        <a:bodyPr/>
        <a:lstStyle/>
        <a:p>
          <a:endParaRPr lang="en-US"/>
        </a:p>
      </dgm:t>
    </dgm:pt>
    <dgm:pt modelId="{848B2DC1-D397-4620-875A-CE87A6AD80DE}" type="sibTrans" cxnId="{0083E3CC-1164-496D-8355-EF988EE11A24}">
      <dgm:prSet/>
      <dgm:spPr/>
      <dgm:t>
        <a:bodyPr/>
        <a:lstStyle/>
        <a:p>
          <a:endParaRPr lang="en-US"/>
        </a:p>
      </dgm:t>
    </dgm:pt>
    <dgm:pt modelId="{EDF0E515-B4A5-473C-9586-AEDDDB563D1A}">
      <dgm:prSet/>
      <dgm:spPr/>
      <dgm:t>
        <a:bodyPr/>
        <a:lstStyle/>
        <a:p>
          <a:r>
            <a:rPr lang="en-US"/>
            <a:t>Expensive</a:t>
          </a:r>
        </a:p>
      </dgm:t>
    </dgm:pt>
    <dgm:pt modelId="{603CA4F6-8822-45B4-9D06-D6079CAA228A}" type="parTrans" cxnId="{F1A37A7F-A8FC-43C5-A60A-1FA9A3C78BAE}">
      <dgm:prSet/>
      <dgm:spPr/>
      <dgm:t>
        <a:bodyPr/>
        <a:lstStyle/>
        <a:p>
          <a:endParaRPr lang="en-US"/>
        </a:p>
      </dgm:t>
    </dgm:pt>
    <dgm:pt modelId="{683C47C6-A857-426D-8567-DC77E98B4C9A}" type="sibTrans" cxnId="{F1A37A7F-A8FC-43C5-A60A-1FA9A3C78BAE}">
      <dgm:prSet/>
      <dgm:spPr/>
      <dgm:t>
        <a:bodyPr/>
        <a:lstStyle/>
        <a:p>
          <a:endParaRPr lang="en-US"/>
        </a:p>
      </dgm:t>
    </dgm:pt>
    <dgm:pt modelId="{1480ECD8-D550-4076-8AFE-ECCD7CFD269A}" type="pres">
      <dgm:prSet presAssocID="{82D4245E-8170-4FD7-AD34-0E48EF84046F}" presName="root" presStyleCnt="0">
        <dgm:presLayoutVars>
          <dgm:dir/>
          <dgm:resizeHandles val="exact"/>
        </dgm:presLayoutVars>
      </dgm:prSet>
      <dgm:spPr/>
    </dgm:pt>
    <dgm:pt modelId="{F711F4CB-CA81-455B-A8D9-53B8F263E233}" type="pres">
      <dgm:prSet presAssocID="{F702818B-CD71-47CC-BB3F-33841AB8B13C}" presName="compNode" presStyleCnt="0"/>
      <dgm:spPr/>
    </dgm:pt>
    <dgm:pt modelId="{DDFC0371-1467-4A19-9C33-F2853C500E8D}" type="pres">
      <dgm:prSet presAssocID="{F702818B-CD71-47CC-BB3F-33841AB8B1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1296459-2B6B-4A1C-B1CF-8AFBF8604A25}" type="pres">
      <dgm:prSet presAssocID="{F702818B-CD71-47CC-BB3F-33841AB8B13C}" presName="spaceRect" presStyleCnt="0"/>
      <dgm:spPr/>
    </dgm:pt>
    <dgm:pt modelId="{41233202-0207-4B4A-BEA5-C2BDD3600D3B}" type="pres">
      <dgm:prSet presAssocID="{F702818B-CD71-47CC-BB3F-33841AB8B13C}" presName="textRect" presStyleLbl="revTx" presStyleIdx="0" presStyleCnt="2">
        <dgm:presLayoutVars>
          <dgm:chMax val="1"/>
          <dgm:chPref val="1"/>
        </dgm:presLayoutVars>
      </dgm:prSet>
      <dgm:spPr/>
    </dgm:pt>
    <dgm:pt modelId="{C3D96125-854F-491B-895B-8DA95748E7C1}" type="pres">
      <dgm:prSet presAssocID="{848B2DC1-D397-4620-875A-CE87A6AD80DE}" presName="sibTrans" presStyleCnt="0"/>
      <dgm:spPr/>
    </dgm:pt>
    <dgm:pt modelId="{EEB39FF9-556E-424A-85B8-15D17DD5F18C}" type="pres">
      <dgm:prSet presAssocID="{EDF0E515-B4A5-473C-9586-AEDDDB563D1A}" presName="compNode" presStyleCnt="0"/>
      <dgm:spPr/>
    </dgm:pt>
    <dgm:pt modelId="{EC008E8B-5073-47AD-8F79-4A456B979F37}" type="pres">
      <dgm:prSet presAssocID="{EDF0E515-B4A5-473C-9586-AEDDDB563D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57BA771-E9D7-4C97-96C8-EDF88064ABE4}" type="pres">
      <dgm:prSet presAssocID="{EDF0E515-B4A5-473C-9586-AEDDDB563D1A}" presName="spaceRect" presStyleCnt="0"/>
      <dgm:spPr/>
    </dgm:pt>
    <dgm:pt modelId="{5A075E3A-97DA-4B39-B166-A76B86FAA243}" type="pres">
      <dgm:prSet presAssocID="{EDF0E515-B4A5-473C-9586-AEDDDB563D1A}" presName="textRect" presStyleLbl="revTx" presStyleIdx="1" presStyleCnt="2">
        <dgm:presLayoutVars>
          <dgm:chMax val="1"/>
          <dgm:chPref val="1"/>
        </dgm:presLayoutVars>
      </dgm:prSet>
      <dgm:spPr/>
    </dgm:pt>
  </dgm:ptLst>
  <dgm:cxnLst>
    <dgm:cxn modelId="{147F2C1C-C799-4D16-9C04-0535D02F5A44}" type="presOf" srcId="{F702818B-CD71-47CC-BB3F-33841AB8B13C}" destId="{41233202-0207-4B4A-BEA5-C2BDD3600D3B}" srcOrd="0" destOrd="0" presId="urn:microsoft.com/office/officeart/2018/2/layout/IconLabelList"/>
    <dgm:cxn modelId="{D9BF1537-146E-40A9-940E-30A6A357C582}" type="presOf" srcId="{82D4245E-8170-4FD7-AD34-0E48EF84046F}" destId="{1480ECD8-D550-4076-8AFE-ECCD7CFD269A}" srcOrd="0" destOrd="0" presId="urn:microsoft.com/office/officeart/2018/2/layout/IconLabelList"/>
    <dgm:cxn modelId="{F1A37A7F-A8FC-43C5-A60A-1FA9A3C78BAE}" srcId="{82D4245E-8170-4FD7-AD34-0E48EF84046F}" destId="{EDF0E515-B4A5-473C-9586-AEDDDB563D1A}" srcOrd="1" destOrd="0" parTransId="{603CA4F6-8822-45B4-9D06-D6079CAA228A}" sibTransId="{683C47C6-A857-426D-8567-DC77E98B4C9A}"/>
    <dgm:cxn modelId="{0083E3CC-1164-496D-8355-EF988EE11A24}" srcId="{82D4245E-8170-4FD7-AD34-0E48EF84046F}" destId="{F702818B-CD71-47CC-BB3F-33841AB8B13C}" srcOrd="0" destOrd="0" parTransId="{E0B2E868-CA4F-49AA-A221-E9ABECA94EF6}" sibTransId="{848B2DC1-D397-4620-875A-CE87A6AD80DE}"/>
    <dgm:cxn modelId="{8EF8E4EE-9662-4075-AC8C-9C71A67888C3}" type="presOf" srcId="{EDF0E515-B4A5-473C-9586-AEDDDB563D1A}" destId="{5A075E3A-97DA-4B39-B166-A76B86FAA243}" srcOrd="0" destOrd="0" presId="urn:microsoft.com/office/officeart/2018/2/layout/IconLabelList"/>
    <dgm:cxn modelId="{6F8D7EED-E9B6-449E-8987-EC5C0C490857}" type="presParOf" srcId="{1480ECD8-D550-4076-8AFE-ECCD7CFD269A}" destId="{F711F4CB-CA81-455B-A8D9-53B8F263E233}" srcOrd="0" destOrd="0" presId="urn:microsoft.com/office/officeart/2018/2/layout/IconLabelList"/>
    <dgm:cxn modelId="{D82C8F5A-AE5F-4399-AB02-54B05F3B7FF6}" type="presParOf" srcId="{F711F4CB-CA81-455B-A8D9-53B8F263E233}" destId="{DDFC0371-1467-4A19-9C33-F2853C500E8D}" srcOrd="0" destOrd="0" presId="urn:microsoft.com/office/officeart/2018/2/layout/IconLabelList"/>
    <dgm:cxn modelId="{E0969979-6A62-400E-9E65-2B648A0EB221}" type="presParOf" srcId="{F711F4CB-CA81-455B-A8D9-53B8F263E233}" destId="{71296459-2B6B-4A1C-B1CF-8AFBF8604A25}" srcOrd="1" destOrd="0" presId="urn:microsoft.com/office/officeart/2018/2/layout/IconLabelList"/>
    <dgm:cxn modelId="{3CED06E7-B44E-4120-BC1A-188B8AA5AAD8}" type="presParOf" srcId="{F711F4CB-CA81-455B-A8D9-53B8F263E233}" destId="{41233202-0207-4B4A-BEA5-C2BDD3600D3B}" srcOrd="2" destOrd="0" presId="urn:microsoft.com/office/officeart/2018/2/layout/IconLabelList"/>
    <dgm:cxn modelId="{C2D0CB6B-1E54-464D-9D07-AF92B33AFBA5}" type="presParOf" srcId="{1480ECD8-D550-4076-8AFE-ECCD7CFD269A}" destId="{C3D96125-854F-491B-895B-8DA95748E7C1}" srcOrd="1" destOrd="0" presId="urn:microsoft.com/office/officeart/2018/2/layout/IconLabelList"/>
    <dgm:cxn modelId="{9D5E2FFD-2671-4B10-AFB8-CE2F61D91E2F}" type="presParOf" srcId="{1480ECD8-D550-4076-8AFE-ECCD7CFD269A}" destId="{EEB39FF9-556E-424A-85B8-15D17DD5F18C}" srcOrd="2" destOrd="0" presId="urn:microsoft.com/office/officeart/2018/2/layout/IconLabelList"/>
    <dgm:cxn modelId="{199BF0DB-3937-4054-B88B-24A632673093}" type="presParOf" srcId="{EEB39FF9-556E-424A-85B8-15D17DD5F18C}" destId="{EC008E8B-5073-47AD-8F79-4A456B979F37}" srcOrd="0" destOrd="0" presId="urn:microsoft.com/office/officeart/2018/2/layout/IconLabelList"/>
    <dgm:cxn modelId="{09C7D7F5-6D21-4145-9983-AF52A264333E}" type="presParOf" srcId="{EEB39FF9-556E-424A-85B8-15D17DD5F18C}" destId="{B57BA771-E9D7-4C97-96C8-EDF88064ABE4}" srcOrd="1" destOrd="0" presId="urn:microsoft.com/office/officeart/2018/2/layout/IconLabelList"/>
    <dgm:cxn modelId="{B34C6BBA-5F8B-43F9-B827-0D2D05E67C45}" type="presParOf" srcId="{EEB39FF9-556E-424A-85B8-15D17DD5F18C}" destId="{5A075E3A-97DA-4B39-B166-A76B86FAA2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4EC3C-0AFF-4C55-B51C-27407F29319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896C734-3846-4FCC-A3F7-B5F945155BD8}">
      <dgm:prSet/>
      <dgm:spPr/>
      <dgm:t>
        <a:bodyPr/>
        <a:lstStyle/>
        <a:p>
          <a:r>
            <a:rPr lang="en-US"/>
            <a:t>on top of host machine or the hardware host</a:t>
          </a:r>
        </a:p>
      </dgm:t>
    </dgm:pt>
    <dgm:pt modelId="{FFABC80E-5B1D-4E5E-BC8C-39917862AE34}" type="parTrans" cxnId="{52B93206-D8A3-4A84-849A-01E9BECEED71}">
      <dgm:prSet/>
      <dgm:spPr/>
      <dgm:t>
        <a:bodyPr/>
        <a:lstStyle/>
        <a:p>
          <a:endParaRPr lang="en-US"/>
        </a:p>
      </dgm:t>
    </dgm:pt>
    <dgm:pt modelId="{C0045466-632D-438E-ADE7-983A27665CD4}" type="sibTrans" cxnId="{52B93206-D8A3-4A84-849A-01E9BECEED71}">
      <dgm:prSet/>
      <dgm:spPr/>
      <dgm:t>
        <a:bodyPr/>
        <a:lstStyle/>
        <a:p>
          <a:endParaRPr lang="en-US"/>
        </a:p>
      </dgm:t>
    </dgm:pt>
    <dgm:pt modelId="{ED9C0FC4-98DC-42B6-AF8B-148EE91E0343}">
      <dgm:prSet/>
      <dgm:spPr/>
      <dgm:t>
        <a:bodyPr/>
        <a:lstStyle/>
        <a:p>
          <a:r>
            <a:rPr lang="en-US"/>
            <a:t>own unique guest operating system</a:t>
          </a:r>
        </a:p>
      </dgm:t>
    </dgm:pt>
    <dgm:pt modelId="{19D5DD4B-37EC-4B8E-8F08-81665A376A45}" type="parTrans" cxnId="{683A76D2-C2C5-45B8-B4EA-AA79397DCBF7}">
      <dgm:prSet/>
      <dgm:spPr/>
      <dgm:t>
        <a:bodyPr/>
        <a:lstStyle/>
        <a:p>
          <a:endParaRPr lang="en-US"/>
        </a:p>
      </dgm:t>
    </dgm:pt>
    <dgm:pt modelId="{22873F7B-B9A2-462A-A36D-128AAC1D305E}" type="sibTrans" cxnId="{683A76D2-C2C5-45B8-B4EA-AA79397DCBF7}">
      <dgm:prSet/>
      <dgm:spPr/>
      <dgm:t>
        <a:bodyPr/>
        <a:lstStyle/>
        <a:p>
          <a:endParaRPr lang="en-US"/>
        </a:p>
      </dgm:t>
    </dgm:pt>
    <dgm:pt modelId="{4510B7ED-E9A2-49C3-8D9F-5F837E9F94BD}">
      <dgm:prSet/>
      <dgm:spPr/>
      <dgm:t>
        <a:bodyPr/>
        <a:lstStyle/>
        <a:p>
          <a:r>
            <a:rPr lang="en-US"/>
            <a:t>RAMs and Storage issues</a:t>
          </a:r>
        </a:p>
      </dgm:t>
    </dgm:pt>
    <dgm:pt modelId="{63E82938-F2B7-4B58-A7A7-2B23A887DC8A}" type="parTrans" cxnId="{BDE1E17B-8EC2-447F-A7D5-DD5037D7B960}">
      <dgm:prSet/>
      <dgm:spPr/>
      <dgm:t>
        <a:bodyPr/>
        <a:lstStyle/>
        <a:p>
          <a:endParaRPr lang="en-US"/>
        </a:p>
      </dgm:t>
    </dgm:pt>
    <dgm:pt modelId="{C33A3DC4-E698-4560-8FB7-153DBB6E2C3F}" type="sibTrans" cxnId="{BDE1E17B-8EC2-447F-A7D5-DD5037D7B960}">
      <dgm:prSet/>
      <dgm:spPr/>
      <dgm:t>
        <a:bodyPr/>
        <a:lstStyle/>
        <a:p>
          <a:endParaRPr lang="en-US"/>
        </a:p>
      </dgm:t>
    </dgm:pt>
    <dgm:pt modelId="{10A301B5-8A99-4AA8-A590-9A2128C876DB}" type="pres">
      <dgm:prSet presAssocID="{5AB4EC3C-0AFF-4C55-B51C-27407F29319C}" presName="root" presStyleCnt="0">
        <dgm:presLayoutVars>
          <dgm:dir/>
          <dgm:resizeHandles val="exact"/>
        </dgm:presLayoutVars>
      </dgm:prSet>
      <dgm:spPr/>
    </dgm:pt>
    <dgm:pt modelId="{FEFD71BC-BD52-4E9B-B3CC-0013B0F8972B}" type="pres">
      <dgm:prSet presAssocID="{F896C734-3846-4FCC-A3F7-B5F945155BD8}" presName="compNode" presStyleCnt="0"/>
      <dgm:spPr/>
    </dgm:pt>
    <dgm:pt modelId="{A2776EB6-9400-4E71-BBAC-5BE7EC28D680}" type="pres">
      <dgm:prSet presAssocID="{F896C734-3846-4FCC-A3F7-B5F945155BD8}" presName="bgRect" presStyleLbl="bgShp" presStyleIdx="0" presStyleCnt="3"/>
      <dgm:spPr/>
    </dgm:pt>
    <dgm:pt modelId="{E24F2B6C-A9C3-4B70-9D30-6083A1E43B1F}" type="pres">
      <dgm:prSet presAssocID="{F896C734-3846-4FCC-A3F7-B5F945155B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45C6BFB-CC79-4550-B9BB-402997974674}" type="pres">
      <dgm:prSet presAssocID="{F896C734-3846-4FCC-A3F7-B5F945155BD8}" presName="spaceRect" presStyleCnt="0"/>
      <dgm:spPr/>
    </dgm:pt>
    <dgm:pt modelId="{F98804F6-8A2B-4DA4-9825-78433C1BBB6F}" type="pres">
      <dgm:prSet presAssocID="{F896C734-3846-4FCC-A3F7-B5F945155BD8}" presName="parTx" presStyleLbl="revTx" presStyleIdx="0" presStyleCnt="3">
        <dgm:presLayoutVars>
          <dgm:chMax val="0"/>
          <dgm:chPref val="0"/>
        </dgm:presLayoutVars>
      </dgm:prSet>
      <dgm:spPr/>
    </dgm:pt>
    <dgm:pt modelId="{88A16EFD-8B6C-4AE6-9CBD-A23119554638}" type="pres">
      <dgm:prSet presAssocID="{C0045466-632D-438E-ADE7-983A27665CD4}" presName="sibTrans" presStyleCnt="0"/>
      <dgm:spPr/>
    </dgm:pt>
    <dgm:pt modelId="{27BB124F-A879-41D5-A8FB-472A3DF70A2D}" type="pres">
      <dgm:prSet presAssocID="{ED9C0FC4-98DC-42B6-AF8B-148EE91E0343}" presName="compNode" presStyleCnt="0"/>
      <dgm:spPr/>
    </dgm:pt>
    <dgm:pt modelId="{C6C123A5-F605-40EB-A926-2A0E2BD6A87D}" type="pres">
      <dgm:prSet presAssocID="{ED9C0FC4-98DC-42B6-AF8B-148EE91E0343}" presName="bgRect" presStyleLbl="bgShp" presStyleIdx="1" presStyleCnt="3"/>
      <dgm:spPr/>
    </dgm:pt>
    <dgm:pt modelId="{F82C8B47-EB93-4FBD-95E0-46B4551BD5D2}" type="pres">
      <dgm:prSet presAssocID="{ED9C0FC4-98DC-42B6-AF8B-148EE91E0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8389B31-F91A-4134-9FC5-72740B54EC7B}" type="pres">
      <dgm:prSet presAssocID="{ED9C0FC4-98DC-42B6-AF8B-148EE91E0343}" presName="spaceRect" presStyleCnt="0"/>
      <dgm:spPr/>
    </dgm:pt>
    <dgm:pt modelId="{B3BEA236-0D18-41B8-8697-EC3D47B4449D}" type="pres">
      <dgm:prSet presAssocID="{ED9C0FC4-98DC-42B6-AF8B-148EE91E0343}" presName="parTx" presStyleLbl="revTx" presStyleIdx="1" presStyleCnt="3">
        <dgm:presLayoutVars>
          <dgm:chMax val="0"/>
          <dgm:chPref val="0"/>
        </dgm:presLayoutVars>
      </dgm:prSet>
      <dgm:spPr/>
    </dgm:pt>
    <dgm:pt modelId="{986F7B45-057A-45ED-8800-EE2361E8D7C7}" type="pres">
      <dgm:prSet presAssocID="{22873F7B-B9A2-462A-A36D-128AAC1D305E}" presName="sibTrans" presStyleCnt="0"/>
      <dgm:spPr/>
    </dgm:pt>
    <dgm:pt modelId="{9469AE43-1594-4BF6-B7ED-96E9B58DDA63}" type="pres">
      <dgm:prSet presAssocID="{4510B7ED-E9A2-49C3-8D9F-5F837E9F94BD}" presName="compNode" presStyleCnt="0"/>
      <dgm:spPr/>
    </dgm:pt>
    <dgm:pt modelId="{24F01FCA-1839-4501-890A-FEBB96DB28C6}" type="pres">
      <dgm:prSet presAssocID="{4510B7ED-E9A2-49C3-8D9F-5F837E9F94BD}" presName="bgRect" presStyleLbl="bgShp" presStyleIdx="2" presStyleCnt="3"/>
      <dgm:spPr/>
    </dgm:pt>
    <dgm:pt modelId="{C6F422FB-2E4B-4A1F-AD45-29679D2DEE10}" type="pres">
      <dgm:prSet presAssocID="{4510B7ED-E9A2-49C3-8D9F-5F837E9F94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n"/>
        </a:ext>
      </dgm:extLst>
    </dgm:pt>
    <dgm:pt modelId="{9C9B603D-AECA-45C5-85AB-66BBA7125652}" type="pres">
      <dgm:prSet presAssocID="{4510B7ED-E9A2-49C3-8D9F-5F837E9F94BD}" presName="spaceRect" presStyleCnt="0"/>
      <dgm:spPr/>
    </dgm:pt>
    <dgm:pt modelId="{BBA456AA-945C-493F-AEFE-DBBE2191397B}" type="pres">
      <dgm:prSet presAssocID="{4510B7ED-E9A2-49C3-8D9F-5F837E9F94BD}" presName="parTx" presStyleLbl="revTx" presStyleIdx="2" presStyleCnt="3">
        <dgm:presLayoutVars>
          <dgm:chMax val="0"/>
          <dgm:chPref val="0"/>
        </dgm:presLayoutVars>
      </dgm:prSet>
      <dgm:spPr/>
    </dgm:pt>
  </dgm:ptLst>
  <dgm:cxnLst>
    <dgm:cxn modelId="{52B93206-D8A3-4A84-849A-01E9BECEED71}" srcId="{5AB4EC3C-0AFF-4C55-B51C-27407F29319C}" destId="{F896C734-3846-4FCC-A3F7-B5F945155BD8}" srcOrd="0" destOrd="0" parTransId="{FFABC80E-5B1D-4E5E-BC8C-39917862AE34}" sibTransId="{C0045466-632D-438E-ADE7-983A27665CD4}"/>
    <dgm:cxn modelId="{1605A80D-4633-4974-8D5F-25722DB8F1A3}" type="presOf" srcId="{F896C734-3846-4FCC-A3F7-B5F945155BD8}" destId="{F98804F6-8A2B-4DA4-9825-78433C1BBB6F}" srcOrd="0" destOrd="0" presId="urn:microsoft.com/office/officeart/2018/2/layout/IconVerticalSolidList"/>
    <dgm:cxn modelId="{3EC82310-F94B-4FB3-8665-F3A698F3C96F}" type="presOf" srcId="{5AB4EC3C-0AFF-4C55-B51C-27407F29319C}" destId="{10A301B5-8A99-4AA8-A590-9A2128C876DB}" srcOrd="0" destOrd="0" presId="urn:microsoft.com/office/officeart/2018/2/layout/IconVerticalSolidList"/>
    <dgm:cxn modelId="{19855373-371B-4409-951C-7E8D25149BCC}" type="presOf" srcId="{4510B7ED-E9A2-49C3-8D9F-5F837E9F94BD}" destId="{BBA456AA-945C-493F-AEFE-DBBE2191397B}" srcOrd="0" destOrd="0" presId="urn:microsoft.com/office/officeart/2018/2/layout/IconVerticalSolidList"/>
    <dgm:cxn modelId="{BDE1E17B-8EC2-447F-A7D5-DD5037D7B960}" srcId="{5AB4EC3C-0AFF-4C55-B51C-27407F29319C}" destId="{4510B7ED-E9A2-49C3-8D9F-5F837E9F94BD}" srcOrd="2" destOrd="0" parTransId="{63E82938-F2B7-4B58-A7A7-2B23A887DC8A}" sibTransId="{C33A3DC4-E698-4560-8FB7-153DBB6E2C3F}"/>
    <dgm:cxn modelId="{683A76D2-C2C5-45B8-B4EA-AA79397DCBF7}" srcId="{5AB4EC3C-0AFF-4C55-B51C-27407F29319C}" destId="{ED9C0FC4-98DC-42B6-AF8B-148EE91E0343}" srcOrd="1" destOrd="0" parTransId="{19D5DD4B-37EC-4B8E-8F08-81665A376A45}" sibTransId="{22873F7B-B9A2-462A-A36D-128AAC1D305E}"/>
    <dgm:cxn modelId="{4FF0BBE1-6B92-4F39-B5C8-6809728CB239}" type="presOf" srcId="{ED9C0FC4-98DC-42B6-AF8B-148EE91E0343}" destId="{B3BEA236-0D18-41B8-8697-EC3D47B4449D}" srcOrd="0" destOrd="0" presId="urn:microsoft.com/office/officeart/2018/2/layout/IconVerticalSolidList"/>
    <dgm:cxn modelId="{89A126DD-7174-44F7-A969-761E2E891792}" type="presParOf" srcId="{10A301B5-8A99-4AA8-A590-9A2128C876DB}" destId="{FEFD71BC-BD52-4E9B-B3CC-0013B0F8972B}" srcOrd="0" destOrd="0" presId="urn:microsoft.com/office/officeart/2018/2/layout/IconVerticalSolidList"/>
    <dgm:cxn modelId="{D9547F29-BD4B-4C34-9824-BA3CF57061EC}" type="presParOf" srcId="{FEFD71BC-BD52-4E9B-B3CC-0013B0F8972B}" destId="{A2776EB6-9400-4E71-BBAC-5BE7EC28D680}" srcOrd="0" destOrd="0" presId="urn:microsoft.com/office/officeart/2018/2/layout/IconVerticalSolidList"/>
    <dgm:cxn modelId="{22F74C49-C852-4B8C-A0A7-4F4E23289435}" type="presParOf" srcId="{FEFD71BC-BD52-4E9B-B3CC-0013B0F8972B}" destId="{E24F2B6C-A9C3-4B70-9D30-6083A1E43B1F}" srcOrd="1" destOrd="0" presId="urn:microsoft.com/office/officeart/2018/2/layout/IconVerticalSolidList"/>
    <dgm:cxn modelId="{2545BAA8-ECF4-47DD-A5E9-00B9D5B644E7}" type="presParOf" srcId="{FEFD71BC-BD52-4E9B-B3CC-0013B0F8972B}" destId="{345C6BFB-CC79-4550-B9BB-402997974674}" srcOrd="2" destOrd="0" presId="urn:microsoft.com/office/officeart/2018/2/layout/IconVerticalSolidList"/>
    <dgm:cxn modelId="{03B23E9C-F228-41E6-BAF9-2FC79E2DBAA5}" type="presParOf" srcId="{FEFD71BC-BD52-4E9B-B3CC-0013B0F8972B}" destId="{F98804F6-8A2B-4DA4-9825-78433C1BBB6F}" srcOrd="3" destOrd="0" presId="urn:microsoft.com/office/officeart/2018/2/layout/IconVerticalSolidList"/>
    <dgm:cxn modelId="{318A5AAE-80EA-4021-A4CF-F04C7D9C375E}" type="presParOf" srcId="{10A301B5-8A99-4AA8-A590-9A2128C876DB}" destId="{88A16EFD-8B6C-4AE6-9CBD-A23119554638}" srcOrd="1" destOrd="0" presId="urn:microsoft.com/office/officeart/2018/2/layout/IconVerticalSolidList"/>
    <dgm:cxn modelId="{1C4B7104-A68A-42A3-9E83-E81306AC0C91}" type="presParOf" srcId="{10A301B5-8A99-4AA8-A590-9A2128C876DB}" destId="{27BB124F-A879-41D5-A8FB-472A3DF70A2D}" srcOrd="2" destOrd="0" presId="urn:microsoft.com/office/officeart/2018/2/layout/IconVerticalSolidList"/>
    <dgm:cxn modelId="{54573838-76DA-42C1-A118-E6E55E10E9BA}" type="presParOf" srcId="{27BB124F-A879-41D5-A8FB-472A3DF70A2D}" destId="{C6C123A5-F605-40EB-A926-2A0E2BD6A87D}" srcOrd="0" destOrd="0" presId="urn:microsoft.com/office/officeart/2018/2/layout/IconVerticalSolidList"/>
    <dgm:cxn modelId="{BD01B3BD-A68E-4213-A6E4-49873A6003D7}" type="presParOf" srcId="{27BB124F-A879-41D5-A8FB-472A3DF70A2D}" destId="{F82C8B47-EB93-4FBD-95E0-46B4551BD5D2}" srcOrd="1" destOrd="0" presId="urn:microsoft.com/office/officeart/2018/2/layout/IconVerticalSolidList"/>
    <dgm:cxn modelId="{82AB3FA4-6702-4A45-89DC-DD8D711F1CDD}" type="presParOf" srcId="{27BB124F-A879-41D5-A8FB-472A3DF70A2D}" destId="{88389B31-F91A-4134-9FC5-72740B54EC7B}" srcOrd="2" destOrd="0" presId="urn:microsoft.com/office/officeart/2018/2/layout/IconVerticalSolidList"/>
    <dgm:cxn modelId="{3A547E25-A64D-4E7F-A132-065087A0D3A2}" type="presParOf" srcId="{27BB124F-A879-41D5-A8FB-472A3DF70A2D}" destId="{B3BEA236-0D18-41B8-8697-EC3D47B4449D}" srcOrd="3" destOrd="0" presId="urn:microsoft.com/office/officeart/2018/2/layout/IconVerticalSolidList"/>
    <dgm:cxn modelId="{EDFCA07B-4AB8-46F0-A882-2770291E5B93}" type="presParOf" srcId="{10A301B5-8A99-4AA8-A590-9A2128C876DB}" destId="{986F7B45-057A-45ED-8800-EE2361E8D7C7}" srcOrd="3" destOrd="0" presId="urn:microsoft.com/office/officeart/2018/2/layout/IconVerticalSolidList"/>
    <dgm:cxn modelId="{D5FE7D6F-93F8-4638-9B35-FD1566E8CCD4}" type="presParOf" srcId="{10A301B5-8A99-4AA8-A590-9A2128C876DB}" destId="{9469AE43-1594-4BF6-B7ED-96E9B58DDA63}" srcOrd="4" destOrd="0" presId="urn:microsoft.com/office/officeart/2018/2/layout/IconVerticalSolidList"/>
    <dgm:cxn modelId="{89DED540-8573-4EE9-BECE-00C2327B4228}" type="presParOf" srcId="{9469AE43-1594-4BF6-B7ED-96E9B58DDA63}" destId="{24F01FCA-1839-4501-890A-FEBB96DB28C6}" srcOrd="0" destOrd="0" presId="urn:microsoft.com/office/officeart/2018/2/layout/IconVerticalSolidList"/>
    <dgm:cxn modelId="{7B04ABB9-B480-4BF5-BD23-3E03D9883247}" type="presParOf" srcId="{9469AE43-1594-4BF6-B7ED-96E9B58DDA63}" destId="{C6F422FB-2E4B-4A1F-AD45-29679D2DEE10}" srcOrd="1" destOrd="0" presId="urn:microsoft.com/office/officeart/2018/2/layout/IconVerticalSolidList"/>
    <dgm:cxn modelId="{38D44A28-A79D-4A0E-9F5B-6268DFCD4427}" type="presParOf" srcId="{9469AE43-1594-4BF6-B7ED-96E9B58DDA63}" destId="{9C9B603D-AECA-45C5-85AB-66BBA7125652}" srcOrd="2" destOrd="0" presId="urn:microsoft.com/office/officeart/2018/2/layout/IconVerticalSolidList"/>
    <dgm:cxn modelId="{8C8CBDC6-ED10-4784-BCB6-73F43D020A9D}" type="presParOf" srcId="{9469AE43-1594-4BF6-B7ED-96E9B58DDA63}" destId="{BBA456AA-945C-493F-AEFE-DBBE219139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50889E-3B9F-40E6-BBA9-61F76F19464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C943EDB-2B4D-45AB-AFCA-637424525FE5}">
      <dgm:prSet/>
      <dgm:spPr/>
      <dgm:t>
        <a:bodyPr/>
        <a:lstStyle/>
        <a:p>
          <a:r>
            <a:rPr lang="en-US"/>
            <a:t>'contains' both an application and all the elements the application</a:t>
          </a:r>
        </a:p>
      </dgm:t>
    </dgm:pt>
    <dgm:pt modelId="{EDE1DE8D-9B92-44EC-8FCF-3D058737E8C0}" type="parTrans" cxnId="{EFEF364B-99A7-48D5-9B20-A5811DBD55BC}">
      <dgm:prSet/>
      <dgm:spPr/>
      <dgm:t>
        <a:bodyPr/>
        <a:lstStyle/>
        <a:p>
          <a:endParaRPr lang="en-US"/>
        </a:p>
      </dgm:t>
    </dgm:pt>
    <dgm:pt modelId="{4A710FD7-14CC-428B-8433-5B241B2972B2}" type="sibTrans" cxnId="{EFEF364B-99A7-48D5-9B20-A5811DBD55BC}">
      <dgm:prSet/>
      <dgm:spPr/>
      <dgm:t>
        <a:bodyPr/>
        <a:lstStyle/>
        <a:p>
          <a:endParaRPr lang="en-US"/>
        </a:p>
      </dgm:t>
    </dgm:pt>
    <dgm:pt modelId="{F48292FA-0EC4-42FB-8397-68C9BBB27674}">
      <dgm:prSet/>
      <dgm:spPr/>
      <dgm:t>
        <a:bodyPr/>
        <a:lstStyle/>
        <a:p>
          <a:r>
            <a:rPr lang="en-US">
              <a:latin typeface="Neue Haas Grotesk Text Pro"/>
            </a:rPr>
            <a:t>No</a:t>
          </a:r>
          <a:r>
            <a:rPr lang="en-US"/>
            <a:t> matter where it is hosted</a:t>
          </a:r>
        </a:p>
      </dgm:t>
    </dgm:pt>
    <dgm:pt modelId="{C4962D24-C477-450F-986B-BE9C7D7D4031}" type="parTrans" cxnId="{20BD02BB-B49E-4866-9267-7CD446D20DB3}">
      <dgm:prSet/>
      <dgm:spPr/>
      <dgm:t>
        <a:bodyPr/>
        <a:lstStyle/>
        <a:p>
          <a:endParaRPr lang="en-US"/>
        </a:p>
      </dgm:t>
    </dgm:pt>
    <dgm:pt modelId="{B6C1DE24-259B-450C-B732-B2DB533F141D}" type="sibTrans" cxnId="{20BD02BB-B49E-4866-9267-7CD446D20DB3}">
      <dgm:prSet/>
      <dgm:spPr/>
      <dgm:t>
        <a:bodyPr/>
        <a:lstStyle/>
        <a:p>
          <a:endParaRPr lang="en-US"/>
        </a:p>
      </dgm:t>
    </dgm:pt>
    <dgm:pt modelId="{57748C00-4AE9-4828-8FD8-48BB83DA3B9D}">
      <dgm:prSet/>
      <dgm:spPr/>
      <dgm:t>
        <a:bodyPr/>
        <a:lstStyle/>
        <a:p>
          <a:r>
            <a:rPr lang="en-US">
              <a:latin typeface="Neue Haas Grotesk Text Pro"/>
            </a:rPr>
            <a:t>Easily</a:t>
          </a:r>
          <a:r>
            <a:rPr lang="en-US"/>
            <a:t> be moved around and deployed wherever needed</a:t>
          </a:r>
        </a:p>
      </dgm:t>
    </dgm:pt>
    <dgm:pt modelId="{DF89F5A9-5F8F-493B-99E1-F82EF0C2B4D1}" type="parTrans" cxnId="{081B0D7B-57A9-4ACD-8AE4-5574DFD38527}">
      <dgm:prSet/>
      <dgm:spPr/>
      <dgm:t>
        <a:bodyPr/>
        <a:lstStyle/>
        <a:p>
          <a:endParaRPr lang="en-US"/>
        </a:p>
      </dgm:t>
    </dgm:pt>
    <dgm:pt modelId="{CBA161EA-7B83-4857-9650-04517EBA08A6}" type="sibTrans" cxnId="{081B0D7B-57A9-4ACD-8AE4-5574DFD38527}">
      <dgm:prSet/>
      <dgm:spPr/>
      <dgm:t>
        <a:bodyPr/>
        <a:lstStyle/>
        <a:p>
          <a:endParaRPr lang="en-US"/>
        </a:p>
      </dgm:t>
    </dgm:pt>
    <dgm:pt modelId="{FBE8763E-BB09-44ED-8BB8-F1D5704CBC1F}">
      <dgm:prSet/>
      <dgm:spPr/>
      <dgm:t>
        <a:bodyPr/>
        <a:lstStyle/>
        <a:p>
          <a:r>
            <a:rPr lang="en-US"/>
            <a:t>Less Compute Powers than VMs</a:t>
          </a:r>
        </a:p>
      </dgm:t>
    </dgm:pt>
    <dgm:pt modelId="{17E382CB-2403-45F5-87F5-B7B8852DB0E2}" type="parTrans" cxnId="{16D13CF0-EC24-4FF6-AFAA-8D4DE2B06DC0}">
      <dgm:prSet/>
      <dgm:spPr/>
      <dgm:t>
        <a:bodyPr/>
        <a:lstStyle/>
        <a:p>
          <a:endParaRPr lang="en-US"/>
        </a:p>
      </dgm:t>
    </dgm:pt>
    <dgm:pt modelId="{1DBBEA22-F2E0-403E-819F-4560C0B4E90B}" type="sibTrans" cxnId="{16D13CF0-EC24-4FF6-AFAA-8D4DE2B06DC0}">
      <dgm:prSet/>
      <dgm:spPr/>
      <dgm:t>
        <a:bodyPr/>
        <a:lstStyle/>
        <a:p>
          <a:endParaRPr lang="en-US"/>
        </a:p>
      </dgm:t>
    </dgm:pt>
    <dgm:pt modelId="{10289067-9599-46D3-9F64-64557E43A387}" type="pres">
      <dgm:prSet presAssocID="{E050889E-3B9F-40E6-BBA9-61F76F194640}" presName="root" presStyleCnt="0">
        <dgm:presLayoutVars>
          <dgm:dir/>
          <dgm:resizeHandles val="exact"/>
        </dgm:presLayoutVars>
      </dgm:prSet>
      <dgm:spPr/>
    </dgm:pt>
    <dgm:pt modelId="{31E72A5B-A869-4825-BF72-228AB6F61E32}" type="pres">
      <dgm:prSet presAssocID="{6C943EDB-2B4D-45AB-AFCA-637424525FE5}" presName="compNode" presStyleCnt="0"/>
      <dgm:spPr/>
    </dgm:pt>
    <dgm:pt modelId="{B70053E7-BEC7-48B0-82A0-533F1D3FB53F}" type="pres">
      <dgm:prSet presAssocID="{6C943EDB-2B4D-45AB-AFCA-637424525FE5}" presName="bgRect" presStyleLbl="bgShp" presStyleIdx="0" presStyleCnt="4"/>
      <dgm:spPr/>
    </dgm:pt>
    <dgm:pt modelId="{AD8D6DE2-DA6E-4AC8-BA15-0751BC09101B}" type="pres">
      <dgm:prSet presAssocID="{6C943EDB-2B4D-45AB-AFCA-637424525F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8A125E-7CF0-4B0E-AF27-738049A8C10F}" type="pres">
      <dgm:prSet presAssocID="{6C943EDB-2B4D-45AB-AFCA-637424525FE5}" presName="spaceRect" presStyleCnt="0"/>
      <dgm:spPr/>
    </dgm:pt>
    <dgm:pt modelId="{5FD1B8C0-F5AA-4589-BC9F-E773B2854534}" type="pres">
      <dgm:prSet presAssocID="{6C943EDB-2B4D-45AB-AFCA-637424525FE5}" presName="parTx" presStyleLbl="revTx" presStyleIdx="0" presStyleCnt="4">
        <dgm:presLayoutVars>
          <dgm:chMax val="0"/>
          <dgm:chPref val="0"/>
        </dgm:presLayoutVars>
      </dgm:prSet>
      <dgm:spPr/>
    </dgm:pt>
    <dgm:pt modelId="{DD2C79C3-3874-4C1C-B700-FFBFCCF8979F}" type="pres">
      <dgm:prSet presAssocID="{4A710FD7-14CC-428B-8433-5B241B2972B2}" presName="sibTrans" presStyleCnt="0"/>
      <dgm:spPr/>
    </dgm:pt>
    <dgm:pt modelId="{FEBEA2F9-D13D-4F4B-A648-504CFFF123A8}" type="pres">
      <dgm:prSet presAssocID="{F48292FA-0EC4-42FB-8397-68C9BBB27674}" presName="compNode" presStyleCnt="0"/>
      <dgm:spPr/>
    </dgm:pt>
    <dgm:pt modelId="{4EA3140E-EFF0-493E-B5D7-64AB7F98795B}" type="pres">
      <dgm:prSet presAssocID="{F48292FA-0EC4-42FB-8397-68C9BBB27674}" presName="bgRect" presStyleLbl="bgShp" presStyleIdx="1" presStyleCnt="4"/>
      <dgm:spPr/>
    </dgm:pt>
    <dgm:pt modelId="{E8C4A884-83ED-44EE-A1A6-89C9A460C5AD}" type="pres">
      <dgm:prSet presAssocID="{F48292FA-0EC4-42FB-8397-68C9BBB276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23855BF-F470-473F-BCF4-16782DC3F054}" type="pres">
      <dgm:prSet presAssocID="{F48292FA-0EC4-42FB-8397-68C9BBB27674}" presName="spaceRect" presStyleCnt="0"/>
      <dgm:spPr/>
    </dgm:pt>
    <dgm:pt modelId="{E2E06ABE-E498-4415-827A-B8611D0E2E3B}" type="pres">
      <dgm:prSet presAssocID="{F48292FA-0EC4-42FB-8397-68C9BBB27674}" presName="parTx" presStyleLbl="revTx" presStyleIdx="1" presStyleCnt="4">
        <dgm:presLayoutVars>
          <dgm:chMax val="0"/>
          <dgm:chPref val="0"/>
        </dgm:presLayoutVars>
      </dgm:prSet>
      <dgm:spPr/>
    </dgm:pt>
    <dgm:pt modelId="{98E34196-5862-4474-9E0A-427F412CDECA}" type="pres">
      <dgm:prSet presAssocID="{B6C1DE24-259B-450C-B732-B2DB533F141D}" presName="sibTrans" presStyleCnt="0"/>
      <dgm:spPr/>
    </dgm:pt>
    <dgm:pt modelId="{68A0C000-0DB6-43AD-9E07-D67C07696CC1}" type="pres">
      <dgm:prSet presAssocID="{57748C00-4AE9-4828-8FD8-48BB83DA3B9D}" presName="compNode" presStyleCnt="0"/>
      <dgm:spPr/>
    </dgm:pt>
    <dgm:pt modelId="{F7843DBA-5340-42DE-AD5B-FE1E85AB3925}" type="pres">
      <dgm:prSet presAssocID="{57748C00-4AE9-4828-8FD8-48BB83DA3B9D}" presName="bgRect" presStyleLbl="bgShp" presStyleIdx="2" presStyleCnt="4"/>
      <dgm:spPr/>
    </dgm:pt>
    <dgm:pt modelId="{9817151D-DB80-46A0-86EF-5B235F367F9B}" type="pres">
      <dgm:prSet presAssocID="{57748C00-4AE9-4828-8FD8-48BB83DA3B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496F355-70DF-46B3-A465-CF618E93CBD0}" type="pres">
      <dgm:prSet presAssocID="{57748C00-4AE9-4828-8FD8-48BB83DA3B9D}" presName="spaceRect" presStyleCnt="0"/>
      <dgm:spPr/>
    </dgm:pt>
    <dgm:pt modelId="{2D67BC3E-5EDF-41E8-A160-320FD4B9691D}" type="pres">
      <dgm:prSet presAssocID="{57748C00-4AE9-4828-8FD8-48BB83DA3B9D}" presName="parTx" presStyleLbl="revTx" presStyleIdx="2" presStyleCnt="4">
        <dgm:presLayoutVars>
          <dgm:chMax val="0"/>
          <dgm:chPref val="0"/>
        </dgm:presLayoutVars>
      </dgm:prSet>
      <dgm:spPr/>
    </dgm:pt>
    <dgm:pt modelId="{689F09F9-EA70-4FE1-B875-843CC92CE093}" type="pres">
      <dgm:prSet presAssocID="{CBA161EA-7B83-4857-9650-04517EBA08A6}" presName="sibTrans" presStyleCnt="0"/>
      <dgm:spPr/>
    </dgm:pt>
    <dgm:pt modelId="{5F4E1853-2901-486B-A2E2-2E2838FBC4CC}" type="pres">
      <dgm:prSet presAssocID="{FBE8763E-BB09-44ED-8BB8-F1D5704CBC1F}" presName="compNode" presStyleCnt="0"/>
      <dgm:spPr/>
    </dgm:pt>
    <dgm:pt modelId="{248845A8-6B50-4DA4-8F85-0B97CA7A9C7B}" type="pres">
      <dgm:prSet presAssocID="{FBE8763E-BB09-44ED-8BB8-F1D5704CBC1F}" presName="bgRect" presStyleLbl="bgShp" presStyleIdx="3" presStyleCnt="4"/>
      <dgm:spPr/>
    </dgm:pt>
    <dgm:pt modelId="{0963DF44-87A9-4863-875F-16B55AD63BFD}" type="pres">
      <dgm:prSet presAssocID="{FBE8763E-BB09-44ED-8BB8-F1D5704CBC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7A64EBC7-8F82-4634-AFB9-E428B4BC790E}" type="pres">
      <dgm:prSet presAssocID="{FBE8763E-BB09-44ED-8BB8-F1D5704CBC1F}" presName="spaceRect" presStyleCnt="0"/>
      <dgm:spPr/>
    </dgm:pt>
    <dgm:pt modelId="{6FF8E4F1-D180-4FA7-85C8-7A29E2D5F5FA}" type="pres">
      <dgm:prSet presAssocID="{FBE8763E-BB09-44ED-8BB8-F1D5704CBC1F}" presName="parTx" presStyleLbl="revTx" presStyleIdx="3" presStyleCnt="4">
        <dgm:presLayoutVars>
          <dgm:chMax val="0"/>
          <dgm:chPref val="0"/>
        </dgm:presLayoutVars>
      </dgm:prSet>
      <dgm:spPr/>
    </dgm:pt>
  </dgm:ptLst>
  <dgm:cxnLst>
    <dgm:cxn modelId="{CAC57F21-AB9C-432A-BD34-51A218F3675B}" type="presOf" srcId="{E050889E-3B9F-40E6-BBA9-61F76F194640}" destId="{10289067-9599-46D3-9F64-64557E43A387}" srcOrd="0" destOrd="0" presId="urn:microsoft.com/office/officeart/2018/2/layout/IconVerticalSolidList"/>
    <dgm:cxn modelId="{FB8CEC36-2206-4561-81F2-4434B487FD17}" type="presOf" srcId="{6C943EDB-2B4D-45AB-AFCA-637424525FE5}" destId="{5FD1B8C0-F5AA-4589-BC9F-E773B2854534}" srcOrd="0" destOrd="0" presId="urn:microsoft.com/office/officeart/2018/2/layout/IconVerticalSolidList"/>
    <dgm:cxn modelId="{B7ADAE3B-9510-4B28-8172-45F4218E9213}" type="presOf" srcId="{57748C00-4AE9-4828-8FD8-48BB83DA3B9D}" destId="{2D67BC3E-5EDF-41E8-A160-320FD4B9691D}" srcOrd="0" destOrd="0" presId="urn:microsoft.com/office/officeart/2018/2/layout/IconVerticalSolidList"/>
    <dgm:cxn modelId="{EFEF364B-99A7-48D5-9B20-A5811DBD55BC}" srcId="{E050889E-3B9F-40E6-BBA9-61F76F194640}" destId="{6C943EDB-2B4D-45AB-AFCA-637424525FE5}" srcOrd="0" destOrd="0" parTransId="{EDE1DE8D-9B92-44EC-8FCF-3D058737E8C0}" sibTransId="{4A710FD7-14CC-428B-8433-5B241B2972B2}"/>
    <dgm:cxn modelId="{F808306F-310E-45FC-BABE-A13E66DD76F7}" type="presOf" srcId="{FBE8763E-BB09-44ED-8BB8-F1D5704CBC1F}" destId="{6FF8E4F1-D180-4FA7-85C8-7A29E2D5F5FA}" srcOrd="0" destOrd="0" presId="urn:microsoft.com/office/officeart/2018/2/layout/IconVerticalSolidList"/>
    <dgm:cxn modelId="{081B0D7B-57A9-4ACD-8AE4-5574DFD38527}" srcId="{E050889E-3B9F-40E6-BBA9-61F76F194640}" destId="{57748C00-4AE9-4828-8FD8-48BB83DA3B9D}" srcOrd="2" destOrd="0" parTransId="{DF89F5A9-5F8F-493B-99E1-F82EF0C2B4D1}" sibTransId="{CBA161EA-7B83-4857-9650-04517EBA08A6}"/>
    <dgm:cxn modelId="{84C49682-566B-4611-9A2D-0FBE4259A8F7}" type="presOf" srcId="{F48292FA-0EC4-42FB-8397-68C9BBB27674}" destId="{E2E06ABE-E498-4415-827A-B8611D0E2E3B}" srcOrd="0" destOrd="0" presId="urn:microsoft.com/office/officeart/2018/2/layout/IconVerticalSolidList"/>
    <dgm:cxn modelId="{20BD02BB-B49E-4866-9267-7CD446D20DB3}" srcId="{E050889E-3B9F-40E6-BBA9-61F76F194640}" destId="{F48292FA-0EC4-42FB-8397-68C9BBB27674}" srcOrd="1" destOrd="0" parTransId="{C4962D24-C477-450F-986B-BE9C7D7D4031}" sibTransId="{B6C1DE24-259B-450C-B732-B2DB533F141D}"/>
    <dgm:cxn modelId="{16D13CF0-EC24-4FF6-AFAA-8D4DE2B06DC0}" srcId="{E050889E-3B9F-40E6-BBA9-61F76F194640}" destId="{FBE8763E-BB09-44ED-8BB8-F1D5704CBC1F}" srcOrd="3" destOrd="0" parTransId="{17E382CB-2403-45F5-87F5-B7B8852DB0E2}" sibTransId="{1DBBEA22-F2E0-403E-819F-4560C0B4E90B}"/>
    <dgm:cxn modelId="{84ECEBF5-C30D-46B2-BB72-F3602C7DAFB3}" type="presParOf" srcId="{10289067-9599-46D3-9F64-64557E43A387}" destId="{31E72A5B-A869-4825-BF72-228AB6F61E32}" srcOrd="0" destOrd="0" presId="urn:microsoft.com/office/officeart/2018/2/layout/IconVerticalSolidList"/>
    <dgm:cxn modelId="{C2F145EE-7F6A-4A69-9B3A-945B3E4F6DBF}" type="presParOf" srcId="{31E72A5B-A869-4825-BF72-228AB6F61E32}" destId="{B70053E7-BEC7-48B0-82A0-533F1D3FB53F}" srcOrd="0" destOrd="0" presId="urn:microsoft.com/office/officeart/2018/2/layout/IconVerticalSolidList"/>
    <dgm:cxn modelId="{5363065E-0E91-422B-873F-8018464699F5}" type="presParOf" srcId="{31E72A5B-A869-4825-BF72-228AB6F61E32}" destId="{AD8D6DE2-DA6E-4AC8-BA15-0751BC09101B}" srcOrd="1" destOrd="0" presId="urn:microsoft.com/office/officeart/2018/2/layout/IconVerticalSolidList"/>
    <dgm:cxn modelId="{2DBD412E-B453-412E-A823-3F9D2AC5C4F7}" type="presParOf" srcId="{31E72A5B-A869-4825-BF72-228AB6F61E32}" destId="{7F8A125E-7CF0-4B0E-AF27-738049A8C10F}" srcOrd="2" destOrd="0" presId="urn:microsoft.com/office/officeart/2018/2/layout/IconVerticalSolidList"/>
    <dgm:cxn modelId="{C1114D1D-C915-4A5D-AB0B-90821C9F1C10}" type="presParOf" srcId="{31E72A5B-A869-4825-BF72-228AB6F61E32}" destId="{5FD1B8C0-F5AA-4589-BC9F-E773B2854534}" srcOrd="3" destOrd="0" presId="urn:microsoft.com/office/officeart/2018/2/layout/IconVerticalSolidList"/>
    <dgm:cxn modelId="{03884E45-72B9-4393-A75B-D3DAED2C151D}" type="presParOf" srcId="{10289067-9599-46D3-9F64-64557E43A387}" destId="{DD2C79C3-3874-4C1C-B700-FFBFCCF8979F}" srcOrd="1" destOrd="0" presId="urn:microsoft.com/office/officeart/2018/2/layout/IconVerticalSolidList"/>
    <dgm:cxn modelId="{65BEB2BE-0663-4C47-860F-0146C5981CBA}" type="presParOf" srcId="{10289067-9599-46D3-9F64-64557E43A387}" destId="{FEBEA2F9-D13D-4F4B-A648-504CFFF123A8}" srcOrd="2" destOrd="0" presId="urn:microsoft.com/office/officeart/2018/2/layout/IconVerticalSolidList"/>
    <dgm:cxn modelId="{02853DF4-D297-4C7A-A507-623B74FE7E98}" type="presParOf" srcId="{FEBEA2F9-D13D-4F4B-A648-504CFFF123A8}" destId="{4EA3140E-EFF0-493E-B5D7-64AB7F98795B}" srcOrd="0" destOrd="0" presId="urn:microsoft.com/office/officeart/2018/2/layout/IconVerticalSolidList"/>
    <dgm:cxn modelId="{BDA513B5-8D52-4DF2-94D3-81C07EB45083}" type="presParOf" srcId="{FEBEA2F9-D13D-4F4B-A648-504CFFF123A8}" destId="{E8C4A884-83ED-44EE-A1A6-89C9A460C5AD}" srcOrd="1" destOrd="0" presId="urn:microsoft.com/office/officeart/2018/2/layout/IconVerticalSolidList"/>
    <dgm:cxn modelId="{08A0BCB6-3D77-49A0-BFA1-7BA36FBBBA1B}" type="presParOf" srcId="{FEBEA2F9-D13D-4F4B-A648-504CFFF123A8}" destId="{123855BF-F470-473F-BCF4-16782DC3F054}" srcOrd="2" destOrd="0" presId="urn:microsoft.com/office/officeart/2018/2/layout/IconVerticalSolidList"/>
    <dgm:cxn modelId="{CF412FBE-80A6-44D9-AFA4-35A2B049EB11}" type="presParOf" srcId="{FEBEA2F9-D13D-4F4B-A648-504CFFF123A8}" destId="{E2E06ABE-E498-4415-827A-B8611D0E2E3B}" srcOrd="3" destOrd="0" presId="urn:microsoft.com/office/officeart/2018/2/layout/IconVerticalSolidList"/>
    <dgm:cxn modelId="{92C0B22D-65BA-44BA-93A0-BE003D972E85}" type="presParOf" srcId="{10289067-9599-46D3-9F64-64557E43A387}" destId="{98E34196-5862-4474-9E0A-427F412CDECA}" srcOrd="3" destOrd="0" presId="urn:microsoft.com/office/officeart/2018/2/layout/IconVerticalSolidList"/>
    <dgm:cxn modelId="{495D2453-9BDA-4EAD-9F1B-A29263E2C14E}" type="presParOf" srcId="{10289067-9599-46D3-9F64-64557E43A387}" destId="{68A0C000-0DB6-43AD-9E07-D67C07696CC1}" srcOrd="4" destOrd="0" presId="urn:microsoft.com/office/officeart/2018/2/layout/IconVerticalSolidList"/>
    <dgm:cxn modelId="{E3E732DB-904C-40BD-AC71-CBF6F6DD184D}" type="presParOf" srcId="{68A0C000-0DB6-43AD-9E07-D67C07696CC1}" destId="{F7843DBA-5340-42DE-AD5B-FE1E85AB3925}" srcOrd="0" destOrd="0" presId="urn:microsoft.com/office/officeart/2018/2/layout/IconVerticalSolidList"/>
    <dgm:cxn modelId="{BCF6A716-0B9D-485E-AA67-CEB1C7CB0884}" type="presParOf" srcId="{68A0C000-0DB6-43AD-9E07-D67C07696CC1}" destId="{9817151D-DB80-46A0-86EF-5B235F367F9B}" srcOrd="1" destOrd="0" presId="urn:microsoft.com/office/officeart/2018/2/layout/IconVerticalSolidList"/>
    <dgm:cxn modelId="{3F990A48-6EED-4ABB-850D-49FDF850CBAD}" type="presParOf" srcId="{68A0C000-0DB6-43AD-9E07-D67C07696CC1}" destId="{7496F355-70DF-46B3-A465-CF618E93CBD0}" srcOrd="2" destOrd="0" presId="urn:microsoft.com/office/officeart/2018/2/layout/IconVerticalSolidList"/>
    <dgm:cxn modelId="{8922C4FC-C5AD-4782-93F9-B0E405EC105A}" type="presParOf" srcId="{68A0C000-0DB6-43AD-9E07-D67C07696CC1}" destId="{2D67BC3E-5EDF-41E8-A160-320FD4B9691D}" srcOrd="3" destOrd="0" presId="urn:microsoft.com/office/officeart/2018/2/layout/IconVerticalSolidList"/>
    <dgm:cxn modelId="{29480BDE-46AB-4827-AA80-CC493270ECC5}" type="presParOf" srcId="{10289067-9599-46D3-9F64-64557E43A387}" destId="{689F09F9-EA70-4FE1-B875-843CC92CE093}" srcOrd="5" destOrd="0" presId="urn:microsoft.com/office/officeart/2018/2/layout/IconVerticalSolidList"/>
    <dgm:cxn modelId="{B9515018-5D47-4567-A973-2200226C52E4}" type="presParOf" srcId="{10289067-9599-46D3-9F64-64557E43A387}" destId="{5F4E1853-2901-486B-A2E2-2E2838FBC4CC}" srcOrd="6" destOrd="0" presId="urn:microsoft.com/office/officeart/2018/2/layout/IconVerticalSolidList"/>
    <dgm:cxn modelId="{BD3AE47F-25A8-4D55-8831-37299D9371A3}" type="presParOf" srcId="{5F4E1853-2901-486B-A2E2-2E2838FBC4CC}" destId="{248845A8-6B50-4DA4-8F85-0B97CA7A9C7B}" srcOrd="0" destOrd="0" presId="urn:microsoft.com/office/officeart/2018/2/layout/IconVerticalSolidList"/>
    <dgm:cxn modelId="{5D300AD8-5559-424F-A607-AD47A7B12AB8}" type="presParOf" srcId="{5F4E1853-2901-486B-A2E2-2E2838FBC4CC}" destId="{0963DF44-87A9-4863-875F-16B55AD63BFD}" srcOrd="1" destOrd="0" presId="urn:microsoft.com/office/officeart/2018/2/layout/IconVerticalSolidList"/>
    <dgm:cxn modelId="{F69F366A-D1C9-4B34-BC61-4542984BDD5F}" type="presParOf" srcId="{5F4E1853-2901-486B-A2E2-2E2838FBC4CC}" destId="{7A64EBC7-8F82-4634-AFB9-E428B4BC790E}" srcOrd="2" destOrd="0" presId="urn:microsoft.com/office/officeart/2018/2/layout/IconVerticalSolidList"/>
    <dgm:cxn modelId="{17527C36-F23B-48A1-93C1-16E671CB41C2}" type="presParOf" srcId="{5F4E1853-2901-486B-A2E2-2E2838FBC4CC}" destId="{6FF8E4F1-D180-4FA7-85C8-7A29E2D5F5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000AB-71BD-4621-A2AA-AC4F4A5FF53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F1B9FC-83CB-42B8-ABEA-4EEB6A1FD4F8}">
      <dgm:prSet/>
      <dgm:spPr/>
      <dgm:t>
        <a:bodyPr/>
        <a:lstStyle/>
        <a:p>
          <a:r>
            <a:rPr lang="en-US"/>
            <a:t>Lower Operational Cost</a:t>
          </a:r>
        </a:p>
      </dgm:t>
    </dgm:pt>
    <dgm:pt modelId="{CD003E01-F826-4D13-BF08-68519827E518}" type="parTrans" cxnId="{633273E1-52F7-40EE-8283-A25AFA68B581}">
      <dgm:prSet/>
      <dgm:spPr/>
      <dgm:t>
        <a:bodyPr/>
        <a:lstStyle/>
        <a:p>
          <a:endParaRPr lang="en-US"/>
        </a:p>
      </dgm:t>
    </dgm:pt>
    <dgm:pt modelId="{AA3B7B8B-E68E-4416-A3DB-DA76D3B4303B}" type="sibTrans" cxnId="{633273E1-52F7-40EE-8283-A25AFA68B581}">
      <dgm:prSet/>
      <dgm:spPr/>
      <dgm:t>
        <a:bodyPr/>
        <a:lstStyle/>
        <a:p>
          <a:endParaRPr lang="en-US"/>
        </a:p>
      </dgm:t>
    </dgm:pt>
    <dgm:pt modelId="{C08E7ED6-57C5-4F91-810D-14E0CFE9A7C7}">
      <dgm:prSet/>
      <dgm:spPr/>
      <dgm:t>
        <a:bodyPr/>
        <a:lstStyle/>
        <a:p>
          <a:r>
            <a:rPr lang="en-US"/>
            <a:t>Easily Scalable</a:t>
          </a:r>
        </a:p>
      </dgm:t>
    </dgm:pt>
    <dgm:pt modelId="{86457FFE-51EC-47EC-AC07-20D30A3334E4}" type="parTrans" cxnId="{C3F8260C-E112-45F7-9B0A-6817263510DB}">
      <dgm:prSet/>
      <dgm:spPr/>
      <dgm:t>
        <a:bodyPr/>
        <a:lstStyle/>
        <a:p>
          <a:endParaRPr lang="en-US"/>
        </a:p>
      </dgm:t>
    </dgm:pt>
    <dgm:pt modelId="{C65A5171-0305-4E09-99BF-2A0A19872C9B}" type="sibTrans" cxnId="{C3F8260C-E112-45F7-9B0A-6817263510DB}">
      <dgm:prSet/>
      <dgm:spPr/>
      <dgm:t>
        <a:bodyPr/>
        <a:lstStyle/>
        <a:p>
          <a:endParaRPr lang="en-US"/>
        </a:p>
      </dgm:t>
    </dgm:pt>
    <dgm:pt modelId="{C7CB2A31-E192-4DB7-81F1-A49F79C9D1A4}">
      <dgm:prSet/>
      <dgm:spPr/>
      <dgm:t>
        <a:bodyPr/>
        <a:lstStyle/>
        <a:p>
          <a:r>
            <a:rPr lang="en-US"/>
            <a:t>Billing is based upon Usage</a:t>
          </a:r>
        </a:p>
      </dgm:t>
    </dgm:pt>
    <dgm:pt modelId="{484E6DEC-C2B2-459D-B10B-3F2E0792A283}" type="parTrans" cxnId="{16D51E88-BDC0-4FFF-99DD-CF58F4BD0F63}">
      <dgm:prSet/>
      <dgm:spPr/>
      <dgm:t>
        <a:bodyPr/>
        <a:lstStyle/>
        <a:p>
          <a:endParaRPr lang="en-US"/>
        </a:p>
      </dgm:t>
    </dgm:pt>
    <dgm:pt modelId="{DAFF6B8E-AC80-4CA1-8A16-09D0C8B80179}" type="sibTrans" cxnId="{16D51E88-BDC0-4FFF-99DD-CF58F4BD0F63}">
      <dgm:prSet/>
      <dgm:spPr/>
      <dgm:t>
        <a:bodyPr/>
        <a:lstStyle/>
        <a:p>
          <a:endParaRPr lang="en-US"/>
        </a:p>
      </dgm:t>
    </dgm:pt>
    <dgm:pt modelId="{6960961B-BBA3-424A-89E6-CEF72027B557}">
      <dgm:prSet/>
      <dgm:spPr/>
      <dgm:t>
        <a:bodyPr/>
        <a:lstStyle/>
        <a:p>
          <a:r>
            <a:rPr lang="en-US"/>
            <a:t>Easy Deployment</a:t>
          </a:r>
        </a:p>
      </dgm:t>
    </dgm:pt>
    <dgm:pt modelId="{2CD09A1F-630F-4650-97A0-535B103F1139}" type="parTrans" cxnId="{C67A14E7-744D-4F71-8F6D-0BA63BC547A3}">
      <dgm:prSet/>
      <dgm:spPr/>
      <dgm:t>
        <a:bodyPr/>
        <a:lstStyle/>
        <a:p>
          <a:endParaRPr lang="en-US"/>
        </a:p>
      </dgm:t>
    </dgm:pt>
    <dgm:pt modelId="{D8714675-58D1-4421-B030-5C359B07DABD}" type="sibTrans" cxnId="{C67A14E7-744D-4F71-8F6D-0BA63BC547A3}">
      <dgm:prSet/>
      <dgm:spPr/>
      <dgm:t>
        <a:bodyPr/>
        <a:lstStyle/>
        <a:p>
          <a:endParaRPr lang="en-US"/>
        </a:p>
      </dgm:t>
    </dgm:pt>
    <dgm:pt modelId="{547FCDA9-7729-4A10-8F1B-4EC16F2E0B96}">
      <dgm:prSet/>
      <dgm:spPr/>
      <dgm:t>
        <a:bodyPr/>
        <a:lstStyle/>
        <a:p>
          <a:r>
            <a:rPr lang="en-US"/>
            <a:t>Low Cost</a:t>
          </a:r>
        </a:p>
      </dgm:t>
    </dgm:pt>
    <dgm:pt modelId="{0FF2160C-ADBA-4A04-A99E-62A0533EF384}" type="parTrans" cxnId="{1130CC31-3F20-4847-82D4-449DF2AF2AD6}">
      <dgm:prSet/>
      <dgm:spPr/>
      <dgm:t>
        <a:bodyPr/>
        <a:lstStyle/>
        <a:p>
          <a:endParaRPr lang="en-US"/>
        </a:p>
      </dgm:t>
    </dgm:pt>
    <dgm:pt modelId="{7FDF20FE-B994-4240-BF9E-32CB69AF6985}" type="sibTrans" cxnId="{1130CC31-3F20-4847-82D4-449DF2AF2AD6}">
      <dgm:prSet/>
      <dgm:spPr/>
      <dgm:t>
        <a:bodyPr/>
        <a:lstStyle/>
        <a:p>
          <a:endParaRPr lang="en-US"/>
        </a:p>
      </dgm:t>
    </dgm:pt>
    <dgm:pt modelId="{2FA6FE0E-19EB-451E-8C77-6B985C659DD9}" type="pres">
      <dgm:prSet presAssocID="{D99000AB-71BD-4621-A2AA-AC4F4A5FF53B}" presName="root" presStyleCnt="0">
        <dgm:presLayoutVars>
          <dgm:dir/>
          <dgm:resizeHandles val="exact"/>
        </dgm:presLayoutVars>
      </dgm:prSet>
      <dgm:spPr/>
    </dgm:pt>
    <dgm:pt modelId="{1987FE83-2602-448E-B593-B7D1E7F8B16F}" type="pres">
      <dgm:prSet presAssocID="{38F1B9FC-83CB-42B8-ABEA-4EEB6A1FD4F8}" presName="compNode" presStyleCnt="0"/>
      <dgm:spPr/>
    </dgm:pt>
    <dgm:pt modelId="{EF54CD1B-9046-404B-BADB-2D377A306783}" type="pres">
      <dgm:prSet presAssocID="{38F1B9FC-83CB-42B8-ABEA-4EEB6A1FD4F8}" presName="bgRect" presStyleLbl="bgShp" presStyleIdx="0" presStyleCnt="5"/>
      <dgm:spPr/>
    </dgm:pt>
    <dgm:pt modelId="{B5E73987-7E18-4AC1-B8A6-8D0EFB330016}" type="pres">
      <dgm:prSet presAssocID="{38F1B9FC-83CB-42B8-ABEA-4EEB6A1FD4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274F944-5C8E-47D4-9BC8-00ACA7A85361}" type="pres">
      <dgm:prSet presAssocID="{38F1B9FC-83CB-42B8-ABEA-4EEB6A1FD4F8}" presName="spaceRect" presStyleCnt="0"/>
      <dgm:spPr/>
    </dgm:pt>
    <dgm:pt modelId="{F5E8AB47-EB9C-4AE1-9090-7E6CB3B5CC5C}" type="pres">
      <dgm:prSet presAssocID="{38F1B9FC-83CB-42B8-ABEA-4EEB6A1FD4F8}" presName="parTx" presStyleLbl="revTx" presStyleIdx="0" presStyleCnt="5">
        <dgm:presLayoutVars>
          <dgm:chMax val="0"/>
          <dgm:chPref val="0"/>
        </dgm:presLayoutVars>
      </dgm:prSet>
      <dgm:spPr/>
    </dgm:pt>
    <dgm:pt modelId="{C3205D68-16E1-4706-84EB-48C23A60D7CB}" type="pres">
      <dgm:prSet presAssocID="{AA3B7B8B-E68E-4416-A3DB-DA76D3B4303B}" presName="sibTrans" presStyleCnt="0"/>
      <dgm:spPr/>
    </dgm:pt>
    <dgm:pt modelId="{022F14E2-0CD3-46F0-98DF-0577659B8B6C}" type="pres">
      <dgm:prSet presAssocID="{C08E7ED6-57C5-4F91-810D-14E0CFE9A7C7}" presName="compNode" presStyleCnt="0"/>
      <dgm:spPr/>
    </dgm:pt>
    <dgm:pt modelId="{E21C181A-21D4-482A-9BC4-921DAC8B2A46}" type="pres">
      <dgm:prSet presAssocID="{C08E7ED6-57C5-4F91-810D-14E0CFE9A7C7}" presName="bgRect" presStyleLbl="bgShp" presStyleIdx="1" presStyleCnt="5"/>
      <dgm:spPr/>
    </dgm:pt>
    <dgm:pt modelId="{C8A2D90A-ECFF-48C5-9761-714292367CE2}" type="pres">
      <dgm:prSet presAssocID="{C08E7ED6-57C5-4F91-810D-14E0CFE9A7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448F58FB-EBCA-4B6A-8F36-642837FC1447}" type="pres">
      <dgm:prSet presAssocID="{C08E7ED6-57C5-4F91-810D-14E0CFE9A7C7}" presName="spaceRect" presStyleCnt="0"/>
      <dgm:spPr/>
    </dgm:pt>
    <dgm:pt modelId="{3F7B42EC-81C1-4690-82AF-436D590FFCD9}" type="pres">
      <dgm:prSet presAssocID="{C08E7ED6-57C5-4F91-810D-14E0CFE9A7C7}" presName="parTx" presStyleLbl="revTx" presStyleIdx="1" presStyleCnt="5">
        <dgm:presLayoutVars>
          <dgm:chMax val="0"/>
          <dgm:chPref val="0"/>
        </dgm:presLayoutVars>
      </dgm:prSet>
      <dgm:spPr/>
    </dgm:pt>
    <dgm:pt modelId="{15E17C3B-4BA5-499C-BD8C-F098BE78E635}" type="pres">
      <dgm:prSet presAssocID="{C65A5171-0305-4E09-99BF-2A0A19872C9B}" presName="sibTrans" presStyleCnt="0"/>
      <dgm:spPr/>
    </dgm:pt>
    <dgm:pt modelId="{CCFF36AC-C2B7-4409-8912-77C4AD023977}" type="pres">
      <dgm:prSet presAssocID="{C7CB2A31-E192-4DB7-81F1-A49F79C9D1A4}" presName="compNode" presStyleCnt="0"/>
      <dgm:spPr/>
    </dgm:pt>
    <dgm:pt modelId="{F3A70F88-049E-4ECE-815A-821301D01280}" type="pres">
      <dgm:prSet presAssocID="{C7CB2A31-E192-4DB7-81F1-A49F79C9D1A4}" presName="bgRect" presStyleLbl="bgShp" presStyleIdx="2" presStyleCnt="5"/>
      <dgm:spPr/>
    </dgm:pt>
    <dgm:pt modelId="{481489EE-A237-467B-836F-560A998AFD35}" type="pres">
      <dgm:prSet presAssocID="{C7CB2A31-E192-4DB7-81F1-A49F79C9D1A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E1A6D79-D097-475F-8A8B-5B8511B89741}" type="pres">
      <dgm:prSet presAssocID="{C7CB2A31-E192-4DB7-81F1-A49F79C9D1A4}" presName="spaceRect" presStyleCnt="0"/>
      <dgm:spPr/>
    </dgm:pt>
    <dgm:pt modelId="{F15DD2CE-5243-430B-93E9-4A9FB6EEA305}" type="pres">
      <dgm:prSet presAssocID="{C7CB2A31-E192-4DB7-81F1-A49F79C9D1A4}" presName="parTx" presStyleLbl="revTx" presStyleIdx="2" presStyleCnt="5">
        <dgm:presLayoutVars>
          <dgm:chMax val="0"/>
          <dgm:chPref val="0"/>
        </dgm:presLayoutVars>
      </dgm:prSet>
      <dgm:spPr/>
    </dgm:pt>
    <dgm:pt modelId="{C72887FA-EB57-47BC-A595-4FAB43EC7779}" type="pres">
      <dgm:prSet presAssocID="{DAFF6B8E-AC80-4CA1-8A16-09D0C8B80179}" presName="sibTrans" presStyleCnt="0"/>
      <dgm:spPr/>
    </dgm:pt>
    <dgm:pt modelId="{67C25C9C-162F-402B-9AA5-54B57F04D53C}" type="pres">
      <dgm:prSet presAssocID="{6960961B-BBA3-424A-89E6-CEF72027B557}" presName="compNode" presStyleCnt="0"/>
      <dgm:spPr/>
    </dgm:pt>
    <dgm:pt modelId="{AD60B875-0E77-4F9D-9868-CC94498A0F93}" type="pres">
      <dgm:prSet presAssocID="{6960961B-BBA3-424A-89E6-CEF72027B557}" presName="bgRect" presStyleLbl="bgShp" presStyleIdx="3" presStyleCnt="5"/>
      <dgm:spPr/>
    </dgm:pt>
    <dgm:pt modelId="{6F3C626C-EFDF-418C-8B1C-576D40BDFDBA}" type="pres">
      <dgm:prSet presAssocID="{6960961B-BBA3-424A-89E6-CEF72027B5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E65B062-4738-4F0F-97DD-004A77F6622C}" type="pres">
      <dgm:prSet presAssocID="{6960961B-BBA3-424A-89E6-CEF72027B557}" presName="spaceRect" presStyleCnt="0"/>
      <dgm:spPr/>
    </dgm:pt>
    <dgm:pt modelId="{5B66A927-DFD6-4C29-8FEB-42BD1F49FADF}" type="pres">
      <dgm:prSet presAssocID="{6960961B-BBA3-424A-89E6-CEF72027B557}" presName="parTx" presStyleLbl="revTx" presStyleIdx="3" presStyleCnt="5">
        <dgm:presLayoutVars>
          <dgm:chMax val="0"/>
          <dgm:chPref val="0"/>
        </dgm:presLayoutVars>
      </dgm:prSet>
      <dgm:spPr/>
    </dgm:pt>
    <dgm:pt modelId="{57CA594F-D1E8-4A72-B374-9D2915F9E5D7}" type="pres">
      <dgm:prSet presAssocID="{D8714675-58D1-4421-B030-5C359B07DABD}" presName="sibTrans" presStyleCnt="0"/>
      <dgm:spPr/>
    </dgm:pt>
    <dgm:pt modelId="{348367DC-7FF5-4F54-8D29-EF50D545F71C}" type="pres">
      <dgm:prSet presAssocID="{547FCDA9-7729-4A10-8F1B-4EC16F2E0B96}" presName="compNode" presStyleCnt="0"/>
      <dgm:spPr/>
    </dgm:pt>
    <dgm:pt modelId="{F9169B67-6D8A-4082-A3B3-D7866D401ACB}" type="pres">
      <dgm:prSet presAssocID="{547FCDA9-7729-4A10-8F1B-4EC16F2E0B96}" presName="bgRect" presStyleLbl="bgShp" presStyleIdx="4" presStyleCnt="5"/>
      <dgm:spPr/>
    </dgm:pt>
    <dgm:pt modelId="{63509AEE-B8C3-42BA-9274-C1EBD21C7C0E}" type="pres">
      <dgm:prSet presAssocID="{547FCDA9-7729-4A10-8F1B-4EC16F2E0B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E71E1090-640B-4584-9C92-78F3CF240EA0}" type="pres">
      <dgm:prSet presAssocID="{547FCDA9-7729-4A10-8F1B-4EC16F2E0B96}" presName="spaceRect" presStyleCnt="0"/>
      <dgm:spPr/>
    </dgm:pt>
    <dgm:pt modelId="{594F1319-7F24-4ACC-8389-B66CD883A6B1}" type="pres">
      <dgm:prSet presAssocID="{547FCDA9-7729-4A10-8F1B-4EC16F2E0B96}" presName="parTx" presStyleLbl="revTx" presStyleIdx="4" presStyleCnt="5">
        <dgm:presLayoutVars>
          <dgm:chMax val="0"/>
          <dgm:chPref val="0"/>
        </dgm:presLayoutVars>
      </dgm:prSet>
      <dgm:spPr/>
    </dgm:pt>
  </dgm:ptLst>
  <dgm:cxnLst>
    <dgm:cxn modelId="{64973A03-4C03-43A1-9815-8F36F3B83F73}" type="presOf" srcId="{38F1B9FC-83CB-42B8-ABEA-4EEB6A1FD4F8}" destId="{F5E8AB47-EB9C-4AE1-9090-7E6CB3B5CC5C}" srcOrd="0" destOrd="0" presId="urn:microsoft.com/office/officeart/2018/2/layout/IconVerticalSolidList"/>
    <dgm:cxn modelId="{C3F8260C-E112-45F7-9B0A-6817263510DB}" srcId="{D99000AB-71BD-4621-A2AA-AC4F4A5FF53B}" destId="{C08E7ED6-57C5-4F91-810D-14E0CFE9A7C7}" srcOrd="1" destOrd="0" parTransId="{86457FFE-51EC-47EC-AC07-20D30A3334E4}" sibTransId="{C65A5171-0305-4E09-99BF-2A0A19872C9B}"/>
    <dgm:cxn modelId="{08898828-55A6-4E2F-BCF9-B878E740410A}" type="presOf" srcId="{547FCDA9-7729-4A10-8F1B-4EC16F2E0B96}" destId="{594F1319-7F24-4ACC-8389-B66CD883A6B1}" srcOrd="0" destOrd="0" presId="urn:microsoft.com/office/officeart/2018/2/layout/IconVerticalSolidList"/>
    <dgm:cxn modelId="{1130CC31-3F20-4847-82D4-449DF2AF2AD6}" srcId="{D99000AB-71BD-4621-A2AA-AC4F4A5FF53B}" destId="{547FCDA9-7729-4A10-8F1B-4EC16F2E0B96}" srcOrd="4" destOrd="0" parTransId="{0FF2160C-ADBA-4A04-A99E-62A0533EF384}" sibTransId="{7FDF20FE-B994-4240-BF9E-32CB69AF6985}"/>
    <dgm:cxn modelId="{E6BEFF6A-951F-4E68-BBCC-2D16AB4AB1C5}" type="presOf" srcId="{D99000AB-71BD-4621-A2AA-AC4F4A5FF53B}" destId="{2FA6FE0E-19EB-451E-8C77-6B985C659DD9}" srcOrd="0" destOrd="0" presId="urn:microsoft.com/office/officeart/2018/2/layout/IconVerticalSolidList"/>
    <dgm:cxn modelId="{59DB7E54-C6AB-4FDD-935B-1BD2286844EB}" type="presOf" srcId="{6960961B-BBA3-424A-89E6-CEF72027B557}" destId="{5B66A927-DFD6-4C29-8FEB-42BD1F49FADF}" srcOrd="0" destOrd="0" presId="urn:microsoft.com/office/officeart/2018/2/layout/IconVerticalSolidList"/>
    <dgm:cxn modelId="{16D51E88-BDC0-4FFF-99DD-CF58F4BD0F63}" srcId="{D99000AB-71BD-4621-A2AA-AC4F4A5FF53B}" destId="{C7CB2A31-E192-4DB7-81F1-A49F79C9D1A4}" srcOrd="2" destOrd="0" parTransId="{484E6DEC-C2B2-459D-B10B-3F2E0792A283}" sibTransId="{DAFF6B8E-AC80-4CA1-8A16-09D0C8B80179}"/>
    <dgm:cxn modelId="{6B6F749E-8141-42B6-962B-F091577F7C46}" type="presOf" srcId="{C08E7ED6-57C5-4F91-810D-14E0CFE9A7C7}" destId="{3F7B42EC-81C1-4690-82AF-436D590FFCD9}" srcOrd="0" destOrd="0" presId="urn:microsoft.com/office/officeart/2018/2/layout/IconVerticalSolidList"/>
    <dgm:cxn modelId="{C76E16A0-48DD-41B6-93E2-351ED36D85E3}" type="presOf" srcId="{C7CB2A31-E192-4DB7-81F1-A49F79C9D1A4}" destId="{F15DD2CE-5243-430B-93E9-4A9FB6EEA305}" srcOrd="0" destOrd="0" presId="urn:microsoft.com/office/officeart/2018/2/layout/IconVerticalSolidList"/>
    <dgm:cxn modelId="{633273E1-52F7-40EE-8283-A25AFA68B581}" srcId="{D99000AB-71BD-4621-A2AA-AC4F4A5FF53B}" destId="{38F1B9FC-83CB-42B8-ABEA-4EEB6A1FD4F8}" srcOrd="0" destOrd="0" parTransId="{CD003E01-F826-4D13-BF08-68519827E518}" sibTransId="{AA3B7B8B-E68E-4416-A3DB-DA76D3B4303B}"/>
    <dgm:cxn modelId="{C67A14E7-744D-4F71-8F6D-0BA63BC547A3}" srcId="{D99000AB-71BD-4621-A2AA-AC4F4A5FF53B}" destId="{6960961B-BBA3-424A-89E6-CEF72027B557}" srcOrd="3" destOrd="0" parTransId="{2CD09A1F-630F-4650-97A0-535B103F1139}" sibTransId="{D8714675-58D1-4421-B030-5C359B07DABD}"/>
    <dgm:cxn modelId="{0144013A-B85C-4524-8147-94ED4C74E260}" type="presParOf" srcId="{2FA6FE0E-19EB-451E-8C77-6B985C659DD9}" destId="{1987FE83-2602-448E-B593-B7D1E7F8B16F}" srcOrd="0" destOrd="0" presId="urn:microsoft.com/office/officeart/2018/2/layout/IconVerticalSolidList"/>
    <dgm:cxn modelId="{64492F4F-1601-41DA-AF49-7DF3631398AF}" type="presParOf" srcId="{1987FE83-2602-448E-B593-B7D1E7F8B16F}" destId="{EF54CD1B-9046-404B-BADB-2D377A306783}" srcOrd="0" destOrd="0" presId="urn:microsoft.com/office/officeart/2018/2/layout/IconVerticalSolidList"/>
    <dgm:cxn modelId="{288ACFCB-78BE-45D2-BDAA-5C7F6F273BC0}" type="presParOf" srcId="{1987FE83-2602-448E-B593-B7D1E7F8B16F}" destId="{B5E73987-7E18-4AC1-B8A6-8D0EFB330016}" srcOrd="1" destOrd="0" presId="urn:microsoft.com/office/officeart/2018/2/layout/IconVerticalSolidList"/>
    <dgm:cxn modelId="{C8718BEF-99E7-4D39-8F57-DA9CB245769A}" type="presParOf" srcId="{1987FE83-2602-448E-B593-B7D1E7F8B16F}" destId="{B274F944-5C8E-47D4-9BC8-00ACA7A85361}" srcOrd="2" destOrd="0" presId="urn:microsoft.com/office/officeart/2018/2/layout/IconVerticalSolidList"/>
    <dgm:cxn modelId="{EA33A701-ED39-41E0-814B-6D226A98EFF5}" type="presParOf" srcId="{1987FE83-2602-448E-B593-B7D1E7F8B16F}" destId="{F5E8AB47-EB9C-4AE1-9090-7E6CB3B5CC5C}" srcOrd="3" destOrd="0" presId="urn:microsoft.com/office/officeart/2018/2/layout/IconVerticalSolidList"/>
    <dgm:cxn modelId="{C067626B-AED0-4170-B5DD-25A815D1F1B0}" type="presParOf" srcId="{2FA6FE0E-19EB-451E-8C77-6B985C659DD9}" destId="{C3205D68-16E1-4706-84EB-48C23A60D7CB}" srcOrd="1" destOrd="0" presId="urn:microsoft.com/office/officeart/2018/2/layout/IconVerticalSolidList"/>
    <dgm:cxn modelId="{CC4C7D97-BC47-4A39-895A-09504D870F5A}" type="presParOf" srcId="{2FA6FE0E-19EB-451E-8C77-6B985C659DD9}" destId="{022F14E2-0CD3-46F0-98DF-0577659B8B6C}" srcOrd="2" destOrd="0" presId="urn:microsoft.com/office/officeart/2018/2/layout/IconVerticalSolidList"/>
    <dgm:cxn modelId="{751BF6F6-49F6-43A8-B81C-145B81802A92}" type="presParOf" srcId="{022F14E2-0CD3-46F0-98DF-0577659B8B6C}" destId="{E21C181A-21D4-482A-9BC4-921DAC8B2A46}" srcOrd="0" destOrd="0" presId="urn:microsoft.com/office/officeart/2018/2/layout/IconVerticalSolidList"/>
    <dgm:cxn modelId="{96B8DF6B-C1FD-4481-9DD4-13B0C37D61F4}" type="presParOf" srcId="{022F14E2-0CD3-46F0-98DF-0577659B8B6C}" destId="{C8A2D90A-ECFF-48C5-9761-714292367CE2}" srcOrd="1" destOrd="0" presId="urn:microsoft.com/office/officeart/2018/2/layout/IconVerticalSolidList"/>
    <dgm:cxn modelId="{A5C2218B-9421-4601-991F-E5566561DF12}" type="presParOf" srcId="{022F14E2-0CD3-46F0-98DF-0577659B8B6C}" destId="{448F58FB-EBCA-4B6A-8F36-642837FC1447}" srcOrd="2" destOrd="0" presId="urn:microsoft.com/office/officeart/2018/2/layout/IconVerticalSolidList"/>
    <dgm:cxn modelId="{124D86C4-8DD7-4464-89E2-FEE41D548CBE}" type="presParOf" srcId="{022F14E2-0CD3-46F0-98DF-0577659B8B6C}" destId="{3F7B42EC-81C1-4690-82AF-436D590FFCD9}" srcOrd="3" destOrd="0" presId="urn:microsoft.com/office/officeart/2018/2/layout/IconVerticalSolidList"/>
    <dgm:cxn modelId="{B13A15EB-8319-440A-B303-8B8DF3CB1A82}" type="presParOf" srcId="{2FA6FE0E-19EB-451E-8C77-6B985C659DD9}" destId="{15E17C3B-4BA5-499C-BD8C-F098BE78E635}" srcOrd="3" destOrd="0" presId="urn:microsoft.com/office/officeart/2018/2/layout/IconVerticalSolidList"/>
    <dgm:cxn modelId="{DA267769-627E-4E00-8DFC-96C7C1BB0FBA}" type="presParOf" srcId="{2FA6FE0E-19EB-451E-8C77-6B985C659DD9}" destId="{CCFF36AC-C2B7-4409-8912-77C4AD023977}" srcOrd="4" destOrd="0" presId="urn:microsoft.com/office/officeart/2018/2/layout/IconVerticalSolidList"/>
    <dgm:cxn modelId="{08D24EF7-EC69-47A9-9BCF-2DB12F8DAF30}" type="presParOf" srcId="{CCFF36AC-C2B7-4409-8912-77C4AD023977}" destId="{F3A70F88-049E-4ECE-815A-821301D01280}" srcOrd="0" destOrd="0" presId="urn:microsoft.com/office/officeart/2018/2/layout/IconVerticalSolidList"/>
    <dgm:cxn modelId="{EE1D43BE-1588-4CFB-BEC2-CE6EED39C6D6}" type="presParOf" srcId="{CCFF36AC-C2B7-4409-8912-77C4AD023977}" destId="{481489EE-A237-467B-836F-560A998AFD35}" srcOrd="1" destOrd="0" presId="urn:microsoft.com/office/officeart/2018/2/layout/IconVerticalSolidList"/>
    <dgm:cxn modelId="{A9F62210-BDFD-43EF-95F6-ABADBD20657E}" type="presParOf" srcId="{CCFF36AC-C2B7-4409-8912-77C4AD023977}" destId="{9E1A6D79-D097-475F-8A8B-5B8511B89741}" srcOrd="2" destOrd="0" presId="urn:microsoft.com/office/officeart/2018/2/layout/IconVerticalSolidList"/>
    <dgm:cxn modelId="{7B9AB315-9234-45B8-B2AC-244AFF6B4787}" type="presParOf" srcId="{CCFF36AC-C2B7-4409-8912-77C4AD023977}" destId="{F15DD2CE-5243-430B-93E9-4A9FB6EEA305}" srcOrd="3" destOrd="0" presId="urn:microsoft.com/office/officeart/2018/2/layout/IconVerticalSolidList"/>
    <dgm:cxn modelId="{22A5CCFA-B265-4837-BB81-BD6DB9438708}" type="presParOf" srcId="{2FA6FE0E-19EB-451E-8C77-6B985C659DD9}" destId="{C72887FA-EB57-47BC-A595-4FAB43EC7779}" srcOrd="5" destOrd="0" presId="urn:microsoft.com/office/officeart/2018/2/layout/IconVerticalSolidList"/>
    <dgm:cxn modelId="{E8A669AB-D4DA-4FA0-A729-ACC9CD23CA4E}" type="presParOf" srcId="{2FA6FE0E-19EB-451E-8C77-6B985C659DD9}" destId="{67C25C9C-162F-402B-9AA5-54B57F04D53C}" srcOrd="6" destOrd="0" presId="urn:microsoft.com/office/officeart/2018/2/layout/IconVerticalSolidList"/>
    <dgm:cxn modelId="{318D19E8-729C-4892-AEC8-2D2E5D8DF80F}" type="presParOf" srcId="{67C25C9C-162F-402B-9AA5-54B57F04D53C}" destId="{AD60B875-0E77-4F9D-9868-CC94498A0F93}" srcOrd="0" destOrd="0" presId="urn:microsoft.com/office/officeart/2018/2/layout/IconVerticalSolidList"/>
    <dgm:cxn modelId="{FCF47A8B-0661-4121-85FA-0B416872216B}" type="presParOf" srcId="{67C25C9C-162F-402B-9AA5-54B57F04D53C}" destId="{6F3C626C-EFDF-418C-8B1C-576D40BDFDBA}" srcOrd="1" destOrd="0" presId="urn:microsoft.com/office/officeart/2018/2/layout/IconVerticalSolidList"/>
    <dgm:cxn modelId="{1F84C16A-E68F-42B9-AEB4-EB14E31047CD}" type="presParOf" srcId="{67C25C9C-162F-402B-9AA5-54B57F04D53C}" destId="{0E65B062-4738-4F0F-97DD-004A77F6622C}" srcOrd="2" destOrd="0" presId="urn:microsoft.com/office/officeart/2018/2/layout/IconVerticalSolidList"/>
    <dgm:cxn modelId="{D82854AD-2E8A-4E67-88AF-2F02B5413BD1}" type="presParOf" srcId="{67C25C9C-162F-402B-9AA5-54B57F04D53C}" destId="{5B66A927-DFD6-4C29-8FEB-42BD1F49FADF}" srcOrd="3" destOrd="0" presId="urn:microsoft.com/office/officeart/2018/2/layout/IconVerticalSolidList"/>
    <dgm:cxn modelId="{41786258-72E1-44E5-8144-AA580B40F86D}" type="presParOf" srcId="{2FA6FE0E-19EB-451E-8C77-6B985C659DD9}" destId="{57CA594F-D1E8-4A72-B374-9D2915F9E5D7}" srcOrd="7" destOrd="0" presId="urn:microsoft.com/office/officeart/2018/2/layout/IconVerticalSolidList"/>
    <dgm:cxn modelId="{13CF2D7A-2095-40BC-912E-D209C547977B}" type="presParOf" srcId="{2FA6FE0E-19EB-451E-8C77-6B985C659DD9}" destId="{348367DC-7FF5-4F54-8D29-EF50D545F71C}" srcOrd="8" destOrd="0" presId="urn:microsoft.com/office/officeart/2018/2/layout/IconVerticalSolidList"/>
    <dgm:cxn modelId="{26637422-C31C-47B4-9BD4-C6F04C6D4651}" type="presParOf" srcId="{348367DC-7FF5-4F54-8D29-EF50D545F71C}" destId="{F9169B67-6D8A-4082-A3B3-D7866D401ACB}" srcOrd="0" destOrd="0" presId="urn:microsoft.com/office/officeart/2018/2/layout/IconVerticalSolidList"/>
    <dgm:cxn modelId="{68547B12-078C-4E8D-94D4-9F3748744B76}" type="presParOf" srcId="{348367DC-7FF5-4F54-8D29-EF50D545F71C}" destId="{63509AEE-B8C3-42BA-9274-C1EBD21C7C0E}" srcOrd="1" destOrd="0" presId="urn:microsoft.com/office/officeart/2018/2/layout/IconVerticalSolidList"/>
    <dgm:cxn modelId="{F1A72C99-A62F-4BA4-8658-246E1A8A767C}" type="presParOf" srcId="{348367DC-7FF5-4F54-8D29-EF50D545F71C}" destId="{E71E1090-640B-4584-9C92-78F3CF240EA0}" srcOrd="2" destOrd="0" presId="urn:microsoft.com/office/officeart/2018/2/layout/IconVerticalSolidList"/>
    <dgm:cxn modelId="{33CF754A-BCE8-4A34-BBC3-CF7EFCB24C05}" type="presParOf" srcId="{348367DC-7FF5-4F54-8D29-EF50D545F71C}" destId="{594F1319-7F24-4ACC-8389-B66CD883A6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7873EF-9E3D-4CDF-A29A-0C94FD12C5B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3AB0C0D-2E8E-42C2-8E44-3890AE54D3BA}">
      <dgm:prSet/>
      <dgm:spPr/>
      <dgm:t>
        <a:bodyPr/>
        <a:lstStyle/>
        <a:p>
          <a:pPr rtl="0"/>
          <a:r>
            <a:rPr lang="en-US"/>
            <a:t>Complex Architecture</a:t>
          </a:r>
        </a:p>
      </dgm:t>
    </dgm:pt>
    <dgm:pt modelId="{1BAF93A8-D89C-485D-9BD5-64D2EB58EE6E}" type="parTrans" cxnId="{3686728A-FD2B-4180-B3F5-442F48BFCA98}">
      <dgm:prSet/>
      <dgm:spPr/>
      <dgm:t>
        <a:bodyPr/>
        <a:lstStyle/>
        <a:p>
          <a:endParaRPr lang="en-US"/>
        </a:p>
      </dgm:t>
    </dgm:pt>
    <dgm:pt modelId="{68D4DBEC-E117-4B39-A1D5-D763821EBD9D}" type="sibTrans" cxnId="{3686728A-FD2B-4180-B3F5-442F48BFCA98}">
      <dgm:prSet/>
      <dgm:spPr/>
      <dgm:t>
        <a:bodyPr/>
        <a:lstStyle/>
        <a:p>
          <a:endParaRPr lang="en-US"/>
        </a:p>
      </dgm:t>
    </dgm:pt>
    <dgm:pt modelId="{9FD9CC38-EE2A-4574-921F-2408A48C8A57}">
      <dgm:prSet/>
      <dgm:spPr/>
      <dgm:t>
        <a:bodyPr/>
        <a:lstStyle/>
        <a:p>
          <a:pPr rtl="0"/>
          <a:r>
            <a:rPr lang="en-US">
              <a:latin typeface="Neue Haas Grotesk Text Pro"/>
            </a:rPr>
            <a:t>Execution Time</a:t>
          </a:r>
          <a:endParaRPr lang="en-US"/>
        </a:p>
      </dgm:t>
    </dgm:pt>
    <dgm:pt modelId="{C7DADED2-FC8F-46D2-A198-D055CB6D245C}" type="parTrans" cxnId="{1F7B8B33-8E3B-4359-97DE-10A499D0EF23}">
      <dgm:prSet/>
      <dgm:spPr/>
      <dgm:t>
        <a:bodyPr/>
        <a:lstStyle/>
        <a:p>
          <a:endParaRPr lang="en-US"/>
        </a:p>
      </dgm:t>
    </dgm:pt>
    <dgm:pt modelId="{2186EC02-EBFB-4071-BBEF-5FE9B8BCC3F2}" type="sibTrans" cxnId="{1F7B8B33-8E3B-4359-97DE-10A499D0EF23}">
      <dgm:prSet/>
      <dgm:spPr/>
      <dgm:t>
        <a:bodyPr/>
        <a:lstStyle/>
        <a:p>
          <a:endParaRPr lang="en-US"/>
        </a:p>
      </dgm:t>
    </dgm:pt>
    <dgm:pt modelId="{9CC190A9-9F3C-4E13-B041-5A15A088707E}">
      <dgm:prSet/>
      <dgm:spPr/>
      <dgm:t>
        <a:bodyPr/>
        <a:lstStyle/>
        <a:p>
          <a:pPr rtl="0"/>
          <a:r>
            <a:rPr lang="en-US">
              <a:latin typeface="Neue Haas Grotesk Text Pro"/>
            </a:rPr>
            <a:t>Execution Frequency</a:t>
          </a:r>
          <a:endParaRPr lang="en-US"/>
        </a:p>
      </dgm:t>
    </dgm:pt>
    <dgm:pt modelId="{65BD7151-5883-4FDA-9FA6-6700F85EE087}" type="parTrans" cxnId="{0A50B681-5483-4A9A-BDC1-2244ADDB69B3}">
      <dgm:prSet/>
      <dgm:spPr/>
      <dgm:t>
        <a:bodyPr/>
        <a:lstStyle/>
        <a:p>
          <a:endParaRPr lang="en-US"/>
        </a:p>
      </dgm:t>
    </dgm:pt>
    <dgm:pt modelId="{6302AE9D-828D-4EA7-BA92-715F98DA38C8}" type="sibTrans" cxnId="{0A50B681-5483-4A9A-BDC1-2244ADDB69B3}">
      <dgm:prSet/>
      <dgm:spPr/>
      <dgm:t>
        <a:bodyPr/>
        <a:lstStyle/>
        <a:p>
          <a:endParaRPr lang="en-US"/>
        </a:p>
      </dgm:t>
    </dgm:pt>
    <dgm:pt modelId="{3A852594-FA94-4EC3-BF66-FEFA3F858631}" type="pres">
      <dgm:prSet presAssocID="{7B7873EF-9E3D-4CDF-A29A-0C94FD12C5B4}" presName="root" presStyleCnt="0">
        <dgm:presLayoutVars>
          <dgm:dir/>
          <dgm:resizeHandles val="exact"/>
        </dgm:presLayoutVars>
      </dgm:prSet>
      <dgm:spPr/>
    </dgm:pt>
    <dgm:pt modelId="{40CCA768-EFB9-4DC1-B6D8-7169C6407C99}" type="pres">
      <dgm:prSet presAssocID="{73AB0C0D-2E8E-42C2-8E44-3890AE54D3BA}" presName="compNode" presStyleCnt="0"/>
      <dgm:spPr/>
    </dgm:pt>
    <dgm:pt modelId="{6B6C880B-FCA9-437C-84FB-3B85B0776842}" type="pres">
      <dgm:prSet presAssocID="{73AB0C0D-2E8E-42C2-8E44-3890AE54D3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CF33AC22-8694-40D3-9AE7-B4701075882B}" type="pres">
      <dgm:prSet presAssocID="{73AB0C0D-2E8E-42C2-8E44-3890AE54D3BA}" presName="spaceRect" presStyleCnt="0"/>
      <dgm:spPr/>
    </dgm:pt>
    <dgm:pt modelId="{3DE260A8-558A-476B-BFDD-AF6D4E73F179}" type="pres">
      <dgm:prSet presAssocID="{73AB0C0D-2E8E-42C2-8E44-3890AE54D3BA}" presName="textRect" presStyleLbl="revTx" presStyleIdx="0" presStyleCnt="3">
        <dgm:presLayoutVars>
          <dgm:chMax val="1"/>
          <dgm:chPref val="1"/>
        </dgm:presLayoutVars>
      </dgm:prSet>
      <dgm:spPr/>
    </dgm:pt>
    <dgm:pt modelId="{6A9ADF99-3197-4DD9-AF89-95671C6F0B4D}" type="pres">
      <dgm:prSet presAssocID="{68D4DBEC-E117-4B39-A1D5-D763821EBD9D}" presName="sibTrans" presStyleCnt="0"/>
      <dgm:spPr/>
    </dgm:pt>
    <dgm:pt modelId="{1C679062-FA03-4962-89A3-2B84F2E2C9AF}" type="pres">
      <dgm:prSet presAssocID="{9FD9CC38-EE2A-4574-921F-2408A48C8A57}" presName="compNode" presStyleCnt="0"/>
      <dgm:spPr/>
    </dgm:pt>
    <dgm:pt modelId="{BDD6A45D-A23D-4EA2-8345-2DBE97AE345B}" type="pres">
      <dgm:prSet presAssocID="{9FD9CC38-EE2A-4574-921F-2408A48C8A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1707CECB-8E9C-4287-A2E0-5CC201FBE30D}" type="pres">
      <dgm:prSet presAssocID="{9FD9CC38-EE2A-4574-921F-2408A48C8A57}" presName="spaceRect" presStyleCnt="0"/>
      <dgm:spPr/>
    </dgm:pt>
    <dgm:pt modelId="{DD5362C6-4305-4DA9-97CB-405DAD4B6706}" type="pres">
      <dgm:prSet presAssocID="{9FD9CC38-EE2A-4574-921F-2408A48C8A57}" presName="textRect" presStyleLbl="revTx" presStyleIdx="1" presStyleCnt="3">
        <dgm:presLayoutVars>
          <dgm:chMax val="1"/>
          <dgm:chPref val="1"/>
        </dgm:presLayoutVars>
      </dgm:prSet>
      <dgm:spPr/>
    </dgm:pt>
    <dgm:pt modelId="{E443107B-8D79-49B1-A881-C04D429684DA}" type="pres">
      <dgm:prSet presAssocID="{2186EC02-EBFB-4071-BBEF-5FE9B8BCC3F2}" presName="sibTrans" presStyleCnt="0"/>
      <dgm:spPr/>
    </dgm:pt>
    <dgm:pt modelId="{E2061D77-80A1-4B87-B730-C964DB8C1936}" type="pres">
      <dgm:prSet presAssocID="{9CC190A9-9F3C-4E13-B041-5A15A088707E}" presName="compNode" presStyleCnt="0"/>
      <dgm:spPr/>
    </dgm:pt>
    <dgm:pt modelId="{247F8A61-1488-48E5-8CAB-94677169F0A1}" type="pres">
      <dgm:prSet presAssocID="{9CC190A9-9F3C-4E13-B041-5A15A08870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593896D-EF06-4AAE-9F98-B61A6A764031}" type="pres">
      <dgm:prSet presAssocID="{9CC190A9-9F3C-4E13-B041-5A15A088707E}" presName="spaceRect" presStyleCnt="0"/>
      <dgm:spPr/>
    </dgm:pt>
    <dgm:pt modelId="{0D009E68-7C7D-4A67-8201-12EF2B9D642B}" type="pres">
      <dgm:prSet presAssocID="{9CC190A9-9F3C-4E13-B041-5A15A088707E}" presName="textRect" presStyleLbl="revTx" presStyleIdx="2" presStyleCnt="3">
        <dgm:presLayoutVars>
          <dgm:chMax val="1"/>
          <dgm:chPref val="1"/>
        </dgm:presLayoutVars>
      </dgm:prSet>
      <dgm:spPr/>
    </dgm:pt>
  </dgm:ptLst>
  <dgm:cxnLst>
    <dgm:cxn modelId="{0C750814-9343-4C52-A7EF-27A4E19CA8D8}" type="presOf" srcId="{9FD9CC38-EE2A-4574-921F-2408A48C8A57}" destId="{DD5362C6-4305-4DA9-97CB-405DAD4B6706}" srcOrd="0" destOrd="0" presId="urn:microsoft.com/office/officeart/2018/2/layout/IconLabelList"/>
    <dgm:cxn modelId="{37BC0B2C-5210-44CF-9D8F-1A3172710881}" type="presOf" srcId="{7B7873EF-9E3D-4CDF-A29A-0C94FD12C5B4}" destId="{3A852594-FA94-4EC3-BF66-FEFA3F858631}" srcOrd="0" destOrd="0" presId="urn:microsoft.com/office/officeart/2018/2/layout/IconLabelList"/>
    <dgm:cxn modelId="{EA638633-A04F-4704-8E9B-C574DE85F162}" type="presOf" srcId="{9CC190A9-9F3C-4E13-B041-5A15A088707E}" destId="{0D009E68-7C7D-4A67-8201-12EF2B9D642B}" srcOrd="0" destOrd="0" presId="urn:microsoft.com/office/officeart/2018/2/layout/IconLabelList"/>
    <dgm:cxn modelId="{1F7B8B33-8E3B-4359-97DE-10A499D0EF23}" srcId="{7B7873EF-9E3D-4CDF-A29A-0C94FD12C5B4}" destId="{9FD9CC38-EE2A-4574-921F-2408A48C8A57}" srcOrd="1" destOrd="0" parTransId="{C7DADED2-FC8F-46D2-A198-D055CB6D245C}" sibTransId="{2186EC02-EBFB-4071-BBEF-5FE9B8BCC3F2}"/>
    <dgm:cxn modelId="{0A50B681-5483-4A9A-BDC1-2244ADDB69B3}" srcId="{7B7873EF-9E3D-4CDF-A29A-0C94FD12C5B4}" destId="{9CC190A9-9F3C-4E13-B041-5A15A088707E}" srcOrd="2" destOrd="0" parTransId="{65BD7151-5883-4FDA-9FA6-6700F85EE087}" sibTransId="{6302AE9D-828D-4EA7-BA92-715F98DA38C8}"/>
    <dgm:cxn modelId="{3686728A-FD2B-4180-B3F5-442F48BFCA98}" srcId="{7B7873EF-9E3D-4CDF-A29A-0C94FD12C5B4}" destId="{73AB0C0D-2E8E-42C2-8E44-3890AE54D3BA}" srcOrd="0" destOrd="0" parTransId="{1BAF93A8-D89C-485D-9BD5-64D2EB58EE6E}" sibTransId="{68D4DBEC-E117-4B39-A1D5-D763821EBD9D}"/>
    <dgm:cxn modelId="{513A76C3-FAE4-4D1E-9CC2-83F8BC8344CC}" type="presOf" srcId="{73AB0C0D-2E8E-42C2-8E44-3890AE54D3BA}" destId="{3DE260A8-558A-476B-BFDD-AF6D4E73F179}" srcOrd="0" destOrd="0" presId="urn:microsoft.com/office/officeart/2018/2/layout/IconLabelList"/>
    <dgm:cxn modelId="{4854C8BB-5B4D-470F-A531-ECDC33F668EF}" type="presParOf" srcId="{3A852594-FA94-4EC3-BF66-FEFA3F858631}" destId="{40CCA768-EFB9-4DC1-B6D8-7169C6407C99}" srcOrd="0" destOrd="0" presId="urn:microsoft.com/office/officeart/2018/2/layout/IconLabelList"/>
    <dgm:cxn modelId="{83D84FD1-C1CA-43C0-8A5E-D38F46DDF8A2}" type="presParOf" srcId="{40CCA768-EFB9-4DC1-B6D8-7169C6407C99}" destId="{6B6C880B-FCA9-437C-84FB-3B85B0776842}" srcOrd="0" destOrd="0" presId="urn:microsoft.com/office/officeart/2018/2/layout/IconLabelList"/>
    <dgm:cxn modelId="{BF611E63-1150-48E7-9AF7-EA1224169DAC}" type="presParOf" srcId="{40CCA768-EFB9-4DC1-B6D8-7169C6407C99}" destId="{CF33AC22-8694-40D3-9AE7-B4701075882B}" srcOrd="1" destOrd="0" presId="urn:microsoft.com/office/officeart/2018/2/layout/IconLabelList"/>
    <dgm:cxn modelId="{8C4C3BD4-6041-4565-8C2F-2A7FC4955284}" type="presParOf" srcId="{40CCA768-EFB9-4DC1-B6D8-7169C6407C99}" destId="{3DE260A8-558A-476B-BFDD-AF6D4E73F179}" srcOrd="2" destOrd="0" presId="urn:microsoft.com/office/officeart/2018/2/layout/IconLabelList"/>
    <dgm:cxn modelId="{D92FCDF7-255B-4118-8BF2-6AAB7EC1C020}" type="presParOf" srcId="{3A852594-FA94-4EC3-BF66-FEFA3F858631}" destId="{6A9ADF99-3197-4DD9-AF89-95671C6F0B4D}" srcOrd="1" destOrd="0" presId="urn:microsoft.com/office/officeart/2018/2/layout/IconLabelList"/>
    <dgm:cxn modelId="{5E0E3ABA-31DB-43B2-AABC-CB4ED55F9A61}" type="presParOf" srcId="{3A852594-FA94-4EC3-BF66-FEFA3F858631}" destId="{1C679062-FA03-4962-89A3-2B84F2E2C9AF}" srcOrd="2" destOrd="0" presId="urn:microsoft.com/office/officeart/2018/2/layout/IconLabelList"/>
    <dgm:cxn modelId="{12D2FDAE-27F5-4130-B7D6-211EBC1557A5}" type="presParOf" srcId="{1C679062-FA03-4962-89A3-2B84F2E2C9AF}" destId="{BDD6A45D-A23D-4EA2-8345-2DBE97AE345B}" srcOrd="0" destOrd="0" presId="urn:microsoft.com/office/officeart/2018/2/layout/IconLabelList"/>
    <dgm:cxn modelId="{25C6285D-8E66-4C9B-B160-ABC52ABC43E3}" type="presParOf" srcId="{1C679062-FA03-4962-89A3-2B84F2E2C9AF}" destId="{1707CECB-8E9C-4287-A2E0-5CC201FBE30D}" srcOrd="1" destOrd="0" presId="urn:microsoft.com/office/officeart/2018/2/layout/IconLabelList"/>
    <dgm:cxn modelId="{CF393C31-2F19-4A9F-9244-AD47558F43AC}" type="presParOf" srcId="{1C679062-FA03-4962-89A3-2B84F2E2C9AF}" destId="{DD5362C6-4305-4DA9-97CB-405DAD4B6706}" srcOrd="2" destOrd="0" presId="urn:microsoft.com/office/officeart/2018/2/layout/IconLabelList"/>
    <dgm:cxn modelId="{ACB4AD23-C523-42D5-B233-928612F50E77}" type="presParOf" srcId="{3A852594-FA94-4EC3-BF66-FEFA3F858631}" destId="{E443107B-8D79-49B1-A881-C04D429684DA}" srcOrd="3" destOrd="0" presId="urn:microsoft.com/office/officeart/2018/2/layout/IconLabelList"/>
    <dgm:cxn modelId="{9310402D-587C-40A2-A06F-BD6172B08B8F}" type="presParOf" srcId="{3A852594-FA94-4EC3-BF66-FEFA3F858631}" destId="{E2061D77-80A1-4B87-B730-C964DB8C1936}" srcOrd="4" destOrd="0" presId="urn:microsoft.com/office/officeart/2018/2/layout/IconLabelList"/>
    <dgm:cxn modelId="{4171B269-2CF8-4177-B669-4F3FABEFBD36}" type="presParOf" srcId="{E2061D77-80A1-4B87-B730-C964DB8C1936}" destId="{247F8A61-1488-48E5-8CAB-94677169F0A1}" srcOrd="0" destOrd="0" presId="urn:microsoft.com/office/officeart/2018/2/layout/IconLabelList"/>
    <dgm:cxn modelId="{FEA8A3B9-69FC-4EF2-98FF-8359C1C61BDB}" type="presParOf" srcId="{E2061D77-80A1-4B87-B730-C964DB8C1936}" destId="{4593896D-EF06-4AAE-9F98-B61A6A764031}" srcOrd="1" destOrd="0" presId="urn:microsoft.com/office/officeart/2018/2/layout/IconLabelList"/>
    <dgm:cxn modelId="{CF067221-1F19-422F-A265-E427CA8136F6}" type="presParOf" srcId="{E2061D77-80A1-4B87-B730-C964DB8C1936}" destId="{0D009E68-7C7D-4A67-8201-12EF2B9D64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F84E8-E205-4C4B-A01C-38B32CDAC3B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43ED736-49B1-4E58-A7A3-A3E15471B630}">
      <dgm:prSet/>
      <dgm:spPr/>
      <dgm:t>
        <a:bodyPr/>
        <a:lstStyle/>
        <a:p>
          <a:r>
            <a:rPr lang="en-US"/>
            <a:t>Cold Start</a:t>
          </a:r>
        </a:p>
      </dgm:t>
    </dgm:pt>
    <dgm:pt modelId="{D2907A8A-633B-4F21-88A2-BE8DFE1DF33A}" type="parTrans" cxnId="{2600959C-7B9E-4CB7-AF29-CE568FA42004}">
      <dgm:prSet/>
      <dgm:spPr/>
      <dgm:t>
        <a:bodyPr/>
        <a:lstStyle/>
        <a:p>
          <a:endParaRPr lang="en-US"/>
        </a:p>
      </dgm:t>
    </dgm:pt>
    <dgm:pt modelId="{F05BC75E-D436-4CC1-BFFD-3F88E7553A89}" type="sibTrans" cxnId="{2600959C-7B9E-4CB7-AF29-CE568FA42004}">
      <dgm:prSet/>
      <dgm:spPr/>
      <dgm:t>
        <a:bodyPr/>
        <a:lstStyle/>
        <a:p>
          <a:endParaRPr lang="en-US"/>
        </a:p>
      </dgm:t>
    </dgm:pt>
    <dgm:pt modelId="{59CB7610-59A7-4B8E-9EE3-946B290798EC}">
      <dgm:prSet/>
      <dgm:spPr/>
      <dgm:t>
        <a:bodyPr/>
        <a:lstStyle/>
        <a:p>
          <a:r>
            <a:rPr lang="en-US"/>
            <a:t>Warm Start</a:t>
          </a:r>
        </a:p>
      </dgm:t>
    </dgm:pt>
    <dgm:pt modelId="{628D9D3A-2D64-4B74-A74A-C3247546BE35}" type="parTrans" cxnId="{B64637EC-7AD3-4375-849C-BF4FA1423CA8}">
      <dgm:prSet/>
      <dgm:spPr/>
      <dgm:t>
        <a:bodyPr/>
        <a:lstStyle/>
        <a:p>
          <a:endParaRPr lang="en-US"/>
        </a:p>
      </dgm:t>
    </dgm:pt>
    <dgm:pt modelId="{48748B0E-A658-4047-8F54-E5F087FBFF43}" type="sibTrans" cxnId="{B64637EC-7AD3-4375-849C-BF4FA1423CA8}">
      <dgm:prSet/>
      <dgm:spPr/>
      <dgm:t>
        <a:bodyPr/>
        <a:lstStyle/>
        <a:p>
          <a:endParaRPr lang="en-US"/>
        </a:p>
      </dgm:t>
    </dgm:pt>
    <dgm:pt modelId="{A659F65F-9568-4EC0-B358-3539E7B79B0D}" type="pres">
      <dgm:prSet presAssocID="{248F84E8-E205-4C4B-A01C-38B32CDAC3BD}" presName="root" presStyleCnt="0">
        <dgm:presLayoutVars>
          <dgm:dir/>
          <dgm:resizeHandles val="exact"/>
        </dgm:presLayoutVars>
      </dgm:prSet>
      <dgm:spPr/>
    </dgm:pt>
    <dgm:pt modelId="{96D2BF49-13D9-4986-BD79-9B8BD82B41A2}" type="pres">
      <dgm:prSet presAssocID="{643ED736-49B1-4E58-A7A3-A3E15471B630}" presName="compNode" presStyleCnt="0"/>
      <dgm:spPr/>
    </dgm:pt>
    <dgm:pt modelId="{0FE23842-3884-4931-ABC8-9BD9ECF7CBE7}" type="pres">
      <dgm:prSet presAssocID="{643ED736-49B1-4E58-A7A3-A3E15471B6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owflake"/>
        </a:ext>
      </dgm:extLst>
    </dgm:pt>
    <dgm:pt modelId="{CD7134BD-5D8D-4241-A855-4BF3B2BAB35F}" type="pres">
      <dgm:prSet presAssocID="{643ED736-49B1-4E58-A7A3-A3E15471B630}" presName="spaceRect" presStyleCnt="0"/>
      <dgm:spPr/>
    </dgm:pt>
    <dgm:pt modelId="{4457DF10-705A-4076-BD37-14772C46C2F9}" type="pres">
      <dgm:prSet presAssocID="{643ED736-49B1-4E58-A7A3-A3E15471B630}" presName="textRect" presStyleLbl="revTx" presStyleIdx="0" presStyleCnt="2">
        <dgm:presLayoutVars>
          <dgm:chMax val="1"/>
          <dgm:chPref val="1"/>
        </dgm:presLayoutVars>
      </dgm:prSet>
      <dgm:spPr/>
    </dgm:pt>
    <dgm:pt modelId="{5B05BA7D-0FC6-44C8-BB44-2C9DD5452C3C}" type="pres">
      <dgm:prSet presAssocID="{F05BC75E-D436-4CC1-BFFD-3F88E7553A89}" presName="sibTrans" presStyleCnt="0"/>
      <dgm:spPr/>
    </dgm:pt>
    <dgm:pt modelId="{9A7B0479-5860-49C0-8388-72CD6225B55B}" type="pres">
      <dgm:prSet presAssocID="{59CB7610-59A7-4B8E-9EE3-946B290798EC}" presName="compNode" presStyleCnt="0"/>
      <dgm:spPr/>
    </dgm:pt>
    <dgm:pt modelId="{0FA4BDDC-64E8-4680-B24C-5807B05D3196}" type="pres">
      <dgm:prSet presAssocID="{59CB7610-59A7-4B8E-9EE3-946B290798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
        </a:ext>
      </dgm:extLst>
    </dgm:pt>
    <dgm:pt modelId="{A8B55335-776D-4901-A167-250A01A6EA90}" type="pres">
      <dgm:prSet presAssocID="{59CB7610-59A7-4B8E-9EE3-946B290798EC}" presName="spaceRect" presStyleCnt="0"/>
      <dgm:spPr/>
    </dgm:pt>
    <dgm:pt modelId="{22B184E4-7E50-4DBE-B592-334764934F86}" type="pres">
      <dgm:prSet presAssocID="{59CB7610-59A7-4B8E-9EE3-946B290798EC}" presName="textRect" presStyleLbl="revTx" presStyleIdx="1" presStyleCnt="2">
        <dgm:presLayoutVars>
          <dgm:chMax val="1"/>
          <dgm:chPref val="1"/>
        </dgm:presLayoutVars>
      </dgm:prSet>
      <dgm:spPr/>
    </dgm:pt>
  </dgm:ptLst>
  <dgm:cxnLst>
    <dgm:cxn modelId="{A2445B07-9EC4-4BCB-B6B4-15527E5BC95F}" type="presOf" srcId="{248F84E8-E205-4C4B-A01C-38B32CDAC3BD}" destId="{A659F65F-9568-4EC0-B358-3539E7B79B0D}" srcOrd="0" destOrd="0" presId="urn:microsoft.com/office/officeart/2018/2/layout/IconLabelList"/>
    <dgm:cxn modelId="{2600959C-7B9E-4CB7-AF29-CE568FA42004}" srcId="{248F84E8-E205-4C4B-A01C-38B32CDAC3BD}" destId="{643ED736-49B1-4E58-A7A3-A3E15471B630}" srcOrd="0" destOrd="0" parTransId="{D2907A8A-633B-4F21-88A2-BE8DFE1DF33A}" sibTransId="{F05BC75E-D436-4CC1-BFFD-3F88E7553A89}"/>
    <dgm:cxn modelId="{E12F78B9-F253-49E1-9306-006FE0E703EE}" type="presOf" srcId="{643ED736-49B1-4E58-A7A3-A3E15471B630}" destId="{4457DF10-705A-4076-BD37-14772C46C2F9}" srcOrd="0" destOrd="0" presId="urn:microsoft.com/office/officeart/2018/2/layout/IconLabelList"/>
    <dgm:cxn modelId="{B64637EC-7AD3-4375-849C-BF4FA1423CA8}" srcId="{248F84E8-E205-4C4B-A01C-38B32CDAC3BD}" destId="{59CB7610-59A7-4B8E-9EE3-946B290798EC}" srcOrd="1" destOrd="0" parTransId="{628D9D3A-2D64-4B74-A74A-C3247546BE35}" sibTransId="{48748B0E-A658-4047-8F54-E5F087FBFF43}"/>
    <dgm:cxn modelId="{A3AC68F7-0D06-498C-A8E5-0A712786A27B}" type="presOf" srcId="{59CB7610-59A7-4B8E-9EE3-946B290798EC}" destId="{22B184E4-7E50-4DBE-B592-334764934F86}" srcOrd="0" destOrd="0" presId="urn:microsoft.com/office/officeart/2018/2/layout/IconLabelList"/>
    <dgm:cxn modelId="{2F0782A9-2274-4F96-815F-3532C0E18A78}" type="presParOf" srcId="{A659F65F-9568-4EC0-B358-3539E7B79B0D}" destId="{96D2BF49-13D9-4986-BD79-9B8BD82B41A2}" srcOrd="0" destOrd="0" presId="urn:microsoft.com/office/officeart/2018/2/layout/IconLabelList"/>
    <dgm:cxn modelId="{6E4F8C60-A557-4512-B7D2-FBDD85D772B0}" type="presParOf" srcId="{96D2BF49-13D9-4986-BD79-9B8BD82B41A2}" destId="{0FE23842-3884-4931-ABC8-9BD9ECF7CBE7}" srcOrd="0" destOrd="0" presId="urn:microsoft.com/office/officeart/2018/2/layout/IconLabelList"/>
    <dgm:cxn modelId="{D9E8080A-79B5-485E-BCAA-234207758359}" type="presParOf" srcId="{96D2BF49-13D9-4986-BD79-9B8BD82B41A2}" destId="{CD7134BD-5D8D-4241-A855-4BF3B2BAB35F}" srcOrd="1" destOrd="0" presId="urn:microsoft.com/office/officeart/2018/2/layout/IconLabelList"/>
    <dgm:cxn modelId="{38615A89-F0CB-4A59-A803-2FE1A35C36B0}" type="presParOf" srcId="{96D2BF49-13D9-4986-BD79-9B8BD82B41A2}" destId="{4457DF10-705A-4076-BD37-14772C46C2F9}" srcOrd="2" destOrd="0" presId="urn:microsoft.com/office/officeart/2018/2/layout/IconLabelList"/>
    <dgm:cxn modelId="{22ED8F8B-134E-4A35-9F57-98C0FF32A8FC}" type="presParOf" srcId="{A659F65F-9568-4EC0-B358-3539E7B79B0D}" destId="{5B05BA7D-0FC6-44C8-BB44-2C9DD5452C3C}" srcOrd="1" destOrd="0" presId="urn:microsoft.com/office/officeart/2018/2/layout/IconLabelList"/>
    <dgm:cxn modelId="{3158A0C0-102D-4132-A0BD-092662853F3B}" type="presParOf" srcId="{A659F65F-9568-4EC0-B358-3539E7B79B0D}" destId="{9A7B0479-5860-49C0-8388-72CD6225B55B}" srcOrd="2" destOrd="0" presId="urn:microsoft.com/office/officeart/2018/2/layout/IconLabelList"/>
    <dgm:cxn modelId="{1A1F83CD-868D-4A31-A079-96A15D214031}" type="presParOf" srcId="{9A7B0479-5860-49C0-8388-72CD6225B55B}" destId="{0FA4BDDC-64E8-4680-B24C-5807B05D3196}" srcOrd="0" destOrd="0" presId="urn:microsoft.com/office/officeart/2018/2/layout/IconLabelList"/>
    <dgm:cxn modelId="{587B6F65-4AD7-4A4E-B424-38C784536C4E}" type="presParOf" srcId="{9A7B0479-5860-49C0-8388-72CD6225B55B}" destId="{A8B55335-776D-4901-A167-250A01A6EA90}" srcOrd="1" destOrd="0" presId="urn:microsoft.com/office/officeart/2018/2/layout/IconLabelList"/>
    <dgm:cxn modelId="{9979F38A-9282-4BCE-88D8-2BC946C44C96}" type="presParOf" srcId="{9A7B0479-5860-49C0-8388-72CD6225B55B}" destId="{22B184E4-7E50-4DBE-B592-334764934F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AF3762-DF65-4D47-BC9E-FD0836E6394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AC4B1E-1835-45EF-B85B-6A5F8CA2BF55}">
      <dgm:prSet/>
      <dgm:spPr/>
      <dgm:t>
        <a:bodyPr/>
        <a:lstStyle/>
        <a:p>
          <a:r>
            <a:rPr lang="en-US"/>
            <a:t>Cold start times increase linearly with memory and code size</a:t>
          </a:r>
        </a:p>
      </dgm:t>
    </dgm:pt>
    <dgm:pt modelId="{1688534C-B090-48A9-B222-88A4AD2CACEB}" type="parTrans" cxnId="{A6E87B3B-BEF2-44B4-AF11-1651CBDEF3D8}">
      <dgm:prSet/>
      <dgm:spPr/>
      <dgm:t>
        <a:bodyPr/>
        <a:lstStyle/>
        <a:p>
          <a:endParaRPr lang="en-US"/>
        </a:p>
      </dgm:t>
    </dgm:pt>
    <dgm:pt modelId="{312A4DDA-E2A6-4461-BF9D-71DC58F1760B}" type="sibTrans" cxnId="{A6E87B3B-BEF2-44B4-AF11-1651CBDEF3D8}">
      <dgm:prSet/>
      <dgm:spPr/>
      <dgm:t>
        <a:bodyPr/>
        <a:lstStyle/>
        <a:p>
          <a:endParaRPr lang="en-US"/>
        </a:p>
      </dgm:t>
    </dgm:pt>
    <dgm:pt modelId="{CA938F32-FB2A-4A18-A86B-C9756B2404E2}">
      <dgm:prSet/>
      <dgm:spPr/>
      <dgm:t>
        <a:bodyPr/>
        <a:lstStyle/>
        <a:p>
          <a:r>
            <a:rPr lang="en-US"/>
            <a:t>Python &amp; Go have lower cold start times, whereas C# &amp; Java have the highest cold start times.</a:t>
          </a:r>
        </a:p>
      </dgm:t>
    </dgm:pt>
    <dgm:pt modelId="{40544CD3-17D7-489C-B721-8AAF6B32365B}" type="parTrans" cxnId="{FB0D08BF-8F1D-46E8-8E24-68DA01B49586}">
      <dgm:prSet/>
      <dgm:spPr/>
      <dgm:t>
        <a:bodyPr/>
        <a:lstStyle/>
        <a:p>
          <a:endParaRPr lang="en-US"/>
        </a:p>
      </dgm:t>
    </dgm:pt>
    <dgm:pt modelId="{3AD05EF7-2721-43D3-BFC8-349E0E2548E1}" type="sibTrans" cxnId="{FB0D08BF-8F1D-46E8-8E24-68DA01B49586}">
      <dgm:prSet/>
      <dgm:spPr/>
      <dgm:t>
        <a:bodyPr/>
        <a:lstStyle/>
        <a:p>
          <a:endParaRPr lang="en-US"/>
        </a:p>
      </dgm:t>
    </dgm:pt>
    <dgm:pt modelId="{B5F25494-29C5-4963-A899-A455B211DF98}">
      <dgm:prSet/>
      <dgm:spPr/>
      <dgm:t>
        <a:bodyPr/>
        <a:lstStyle/>
        <a:p>
          <a:r>
            <a:rPr lang="en-US"/>
            <a:t>Cold start times increase due to extra overhead of provisioning networking resources</a:t>
          </a:r>
        </a:p>
      </dgm:t>
    </dgm:pt>
    <dgm:pt modelId="{8949DC22-1C95-4F3A-A62F-8694E2E51AA0}" type="parTrans" cxnId="{368AD042-0399-40F3-8FA0-7EBD3D15ABF9}">
      <dgm:prSet/>
      <dgm:spPr/>
      <dgm:t>
        <a:bodyPr/>
        <a:lstStyle/>
        <a:p>
          <a:endParaRPr lang="en-US"/>
        </a:p>
      </dgm:t>
    </dgm:pt>
    <dgm:pt modelId="{A8C70288-42A3-4553-9CAF-D18CE540F90B}" type="sibTrans" cxnId="{368AD042-0399-40F3-8FA0-7EBD3D15ABF9}">
      <dgm:prSet/>
      <dgm:spPr/>
      <dgm:t>
        <a:bodyPr/>
        <a:lstStyle/>
        <a:p>
          <a:endParaRPr lang="en-US"/>
        </a:p>
      </dgm:t>
    </dgm:pt>
    <dgm:pt modelId="{ADAEADF1-7D6D-4409-B98E-91A0C0EA74D6}" type="pres">
      <dgm:prSet presAssocID="{BFAF3762-DF65-4D47-BC9E-FD0836E63948}" presName="root" presStyleCnt="0">
        <dgm:presLayoutVars>
          <dgm:dir/>
          <dgm:resizeHandles val="exact"/>
        </dgm:presLayoutVars>
      </dgm:prSet>
      <dgm:spPr/>
    </dgm:pt>
    <dgm:pt modelId="{CEE493F5-5706-479D-9899-AF323B9D82CA}" type="pres">
      <dgm:prSet presAssocID="{68AC4B1E-1835-45EF-B85B-6A5F8CA2BF55}" presName="compNode" presStyleCnt="0"/>
      <dgm:spPr/>
    </dgm:pt>
    <dgm:pt modelId="{2FF0259B-F227-4E9C-ABF8-93BA804ED25D}" type="pres">
      <dgm:prSet presAssocID="{68AC4B1E-1835-45EF-B85B-6A5F8CA2BF55}" presName="bgRect" presStyleLbl="bgShp" presStyleIdx="0" presStyleCnt="3"/>
      <dgm:spPr/>
    </dgm:pt>
    <dgm:pt modelId="{49FC1937-8E6B-4E4C-B497-C6B51D6F2520}" type="pres">
      <dgm:prSet presAssocID="{68AC4B1E-1835-45EF-B85B-6A5F8CA2BF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9D07C7A4-685F-4BED-9B9C-2F6B130C941D}" type="pres">
      <dgm:prSet presAssocID="{68AC4B1E-1835-45EF-B85B-6A5F8CA2BF55}" presName="spaceRect" presStyleCnt="0"/>
      <dgm:spPr/>
    </dgm:pt>
    <dgm:pt modelId="{C11D27B2-CBBC-4A10-8D75-F9B8C41A4174}" type="pres">
      <dgm:prSet presAssocID="{68AC4B1E-1835-45EF-B85B-6A5F8CA2BF55}" presName="parTx" presStyleLbl="revTx" presStyleIdx="0" presStyleCnt="3">
        <dgm:presLayoutVars>
          <dgm:chMax val="0"/>
          <dgm:chPref val="0"/>
        </dgm:presLayoutVars>
      </dgm:prSet>
      <dgm:spPr/>
    </dgm:pt>
    <dgm:pt modelId="{9F451B8C-63B8-4CFF-A528-B65E54B08E68}" type="pres">
      <dgm:prSet presAssocID="{312A4DDA-E2A6-4461-BF9D-71DC58F1760B}" presName="sibTrans" presStyleCnt="0"/>
      <dgm:spPr/>
    </dgm:pt>
    <dgm:pt modelId="{899695F6-B682-4386-B203-12CA50722355}" type="pres">
      <dgm:prSet presAssocID="{CA938F32-FB2A-4A18-A86B-C9756B2404E2}" presName="compNode" presStyleCnt="0"/>
      <dgm:spPr/>
    </dgm:pt>
    <dgm:pt modelId="{8CE7F272-EFDD-4363-A371-D60EEC1DA357}" type="pres">
      <dgm:prSet presAssocID="{CA938F32-FB2A-4A18-A86B-C9756B2404E2}" presName="bgRect" presStyleLbl="bgShp" presStyleIdx="1" presStyleCnt="3"/>
      <dgm:spPr/>
    </dgm:pt>
    <dgm:pt modelId="{2294EC15-7293-498F-A2C3-8DE8CF26FD80}" type="pres">
      <dgm:prSet presAssocID="{CA938F32-FB2A-4A18-A86B-C9756B2404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1DC0E02-8874-4FBF-A83B-844D2AA0E0CA}" type="pres">
      <dgm:prSet presAssocID="{CA938F32-FB2A-4A18-A86B-C9756B2404E2}" presName="spaceRect" presStyleCnt="0"/>
      <dgm:spPr/>
    </dgm:pt>
    <dgm:pt modelId="{F9F3B9E6-6ABD-40FC-98E5-21E7F12C6F69}" type="pres">
      <dgm:prSet presAssocID="{CA938F32-FB2A-4A18-A86B-C9756B2404E2}" presName="parTx" presStyleLbl="revTx" presStyleIdx="1" presStyleCnt="3">
        <dgm:presLayoutVars>
          <dgm:chMax val="0"/>
          <dgm:chPref val="0"/>
        </dgm:presLayoutVars>
      </dgm:prSet>
      <dgm:spPr/>
    </dgm:pt>
    <dgm:pt modelId="{97671D6F-3D65-4904-A52D-1A180BD7EBF7}" type="pres">
      <dgm:prSet presAssocID="{3AD05EF7-2721-43D3-BFC8-349E0E2548E1}" presName="sibTrans" presStyleCnt="0"/>
      <dgm:spPr/>
    </dgm:pt>
    <dgm:pt modelId="{28513B16-5F47-4AE8-B536-C38616930F4E}" type="pres">
      <dgm:prSet presAssocID="{B5F25494-29C5-4963-A899-A455B211DF98}" presName="compNode" presStyleCnt="0"/>
      <dgm:spPr/>
    </dgm:pt>
    <dgm:pt modelId="{000B81ED-B5B4-44A5-9D42-4C1657644A21}" type="pres">
      <dgm:prSet presAssocID="{B5F25494-29C5-4963-A899-A455B211DF98}" presName="bgRect" presStyleLbl="bgShp" presStyleIdx="2" presStyleCnt="3"/>
      <dgm:spPr/>
    </dgm:pt>
    <dgm:pt modelId="{77B2BAC2-F13B-41B6-B999-13455BA2F82D}" type="pres">
      <dgm:prSet presAssocID="{B5F25494-29C5-4963-A899-A455B211DF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5768624-273A-43F0-9C21-2759D854F4F7}" type="pres">
      <dgm:prSet presAssocID="{B5F25494-29C5-4963-A899-A455B211DF98}" presName="spaceRect" presStyleCnt="0"/>
      <dgm:spPr/>
    </dgm:pt>
    <dgm:pt modelId="{85A8D671-CDBB-4E5C-9F94-957DC3B9C1C7}" type="pres">
      <dgm:prSet presAssocID="{B5F25494-29C5-4963-A899-A455B211DF98}" presName="parTx" presStyleLbl="revTx" presStyleIdx="2" presStyleCnt="3">
        <dgm:presLayoutVars>
          <dgm:chMax val="0"/>
          <dgm:chPref val="0"/>
        </dgm:presLayoutVars>
      </dgm:prSet>
      <dgm:spPr/>
    </dgm:pt>
  </dgm:ptLst>
  <dgm:cxnLst>
    <dgm:cxn modelId="{63C83835-E0AA-44BF-B65C-5499E1F9E285}" type="presOf" srcId="{68AC4B1E-1835-45EF-B85B-6A5F8CA2BF55}" destId="{C11D27B2-CBBC-4A10-8D75-F9B8C41A4174}" srcOrd="0" destOrd="0" presId="urn:microsoft.com/office/officeart/2018/2/layout/IconVerticalSolidList"/>
    <dgm:cxn modelId="{A6E87B3B-BEF2-44B4-AF11-1651CBDEF3D8}" srcId="{BFAF3762-DF65-4D47-BC9E-FD0836E63948}" destId="{68AC4B1E-1835-45EF-B85B-6A5F8CA2BF55}" srcOrd="0" destOrd="0" parTransId="{1688534C-B090-48A9-B222-88A4AD2CACEB}" sibTransId="{312A4DDA-E2A6-4461-BF9D-71DC58F1760B}"/>
    <dgm:cxn modelId="{368AD042-0399-40F3-8FA0-7EBD3D15ABF9}" srcId="{BFAF3762-DF65-4D47-BC9E-FD0836E63948}" destId="{B5F25494-29C5-4963-A899-A455B211DF98}" srcOrd="2" destOrd="0" parTransId="{8949DC22-1C95-4F3A-A62F-8694E2E51AA0}" sibTransId="{A8C70288-42A3-4553-9CAF-D18CE540F90B}"/>
    <dgm:cxn modelId="{CD9A4145-E6A8-437F-B9F3-67BD8710D024}" type="presOf" srcId="{B5F25494-29C5-4963-A899-A455B211DF98}" destId="{85A8D671-CDBB-4E5C-9F94-957DC3B9C1C7}" srcOrd="0" destOrd="0" presId="urn:microsoft.com/office/officeart/2018/2/layout/IconVerticalSolidList"/>
    <dgm:cxn modelId="{4248987D-9AA4-453B-B83D-5651DD3036D2}" type="presOf" srcId="{CA938F32-FB2A-4A18-A86B-C9756B2404E2}" destId="{F9F3B9E6-6ABD-40FC-98E5-21E7F12C6F69}" srcOrd="0" destOrd="0" presId="urn:microsoft.com/office/officeart/2018/2/layout/IconVerticalSolidList"/>
    <dgm:cxn modelId="{2DEDC085-F148-4DDA-8EAE-FA69F4231884}" type="presOf" srcId="{BFAF3762-DF65-4D47-BC9E-FD0836E63948}" destId="{ADAEADF1-7D6D-4409-B98E-91A0C0EA74D6}" srcOrd="0" destOrd="0" presId="urn:microsoft.com/office/officeart/2018/2/layout/IconVerticalSolidList"/>
    <dgm:cxn modelId="{FB0D08BF-8F1D-46E8-8E24-68DA01B49586}" srcId="{BFAF3762-DF65-4D47-BC9E-FD0836E63948}" destId="{CA938F32-FB2A-4A18-A86B-C9756B2404E2}" srcOrd="1" destOrd="0" parTransId="{40544CD3-17D7-489C-B721-8AAF6B32365B}" sibTransId="{3AD05EF7-2721-43D3-BFC8-349E0E2548E1}"/>
    <dgm:cxn modelId="{2C9252F1-2D97-46E5-A9AC-91B7C2B3A1D3}" type="presParOf" srcId="{ADAEADF1-7D6D-4409-B98E-91A0C0EA74D6}" destId="{CEE493F5-5706-479D-9899-AF323B9D82CA}" srcOrd="0" destOrd="0" presId="urn:microsoft.com/office/officeart/2018/2/layout/IconVerticalSolidList"/>
    <dgm:cxn modelId="{9C728971-9672-4432-B0F0-FD0721C25F39}" type="presParOf" srcId="{CEE493F5-5706-479D-9899-AF323B9D82CA}" destId="{2FF0259B-F227-4E9C-ABF8-93BA804ED25D}" srcOrd="0" destOrd="0" presId="urn:microsoft.com/office/officeart/2018/2/layout/IconVerticalSolidList"/>
    <dgm:cxn modelId="{0CA26777-FF32-4C82-B840-B7886D9C8798}" type="presParOf" srcId="{CEE493F5-5706-479D-9899-AF323B9D82CA}" destId="{49FC1937-8E6B-4E4C-B497-C6B51D6F2520}" srcOrd="1" destOrd="0" presId="urn:microsoft.com/office/officeart/2018/2/layout/IconVerticalSolidList"/>
    <dgm:cxn modelId="{87BB418A-AD01-48D6-AFF5-210B84A00E8B}" type="presParOf" srcId="{CEE493F5-5706-479D-9899-AF323B9D82CA}" destId="{9D07C7A4-685F-4BED-9B9C-2F6B130C941D}" srcOrd="2" destOrd="0" presId="urn:microsoft.com/office/officeart/2018/2/layout/IconVerticalSolidList"/>
    <dgm:cxn modelId="{D64F0530-D2C4-4B1E-89A9-E040B6D4F1CA}" type="presParOf" srcId="{CEE493F5-5706-479D-9899-AF323B9D82CA}" destId="{C11D27B2-CBBC-4A10-8D75-F9B8C41A4174}" srcOrd="3" destOrd="0" presId="urn:microsoft.com/office/officeart/2018/2/layout/IconVerticalSolidList"/>
    <dgm:cxn modelId="{0FAFDAAF-843F-425A-9427-E3D8B2A60D72}" type="presParOf" srcId="{ADAEADF1-7D6D-4409-B98E-91A0C0EA74D6}" destId="{9F451B8C-63B8-4CFF-A528-B65E54B08E68}" srcOrd="1" destOrd="0" presId="urn:microsoft.com/office/officeart/2018/2/layout/IconVerticalSolidList"/>
    <dgm:cxn modelId="{91D32DBF-A7FF-428A-9BBA-C0E659CBCB0D}" type="presParOf" srcId="{ADAEADF1-7D6D-4409-B98E-91A0C0EA74D6}" destId="{899695F6-B682-4386-B203-12CA50722355}" srcOrd="2" destOrd="0" presId="urn:microsoft.com/office/officeart/2018/2/layout/IconVerticalSolidList"/>
    <dgm:cxn modelId="{8F15A865-D2D8-47F8-9653-3D4AD36125A5}" type="presParOf" srcId="{899695F6-B682-4386-B203-12CA50722355}" destId="{8CE7F272-EFDD-4363-A371-D60EEC1DA357}" srcOrd="0" destOrd="0" presId="urn:microsoft.com/office/officeart/2018/2/layout/IconVerticalSolidList"/>
    <dgm:cxn modelId="{79BB107A-FCCB-4FE6-863A-D3CA2CB06C74}" type="presParOf" srcId="{899695F6-B682-4386-B203-12CA50722355}" destId="{2294EC15-7293-498F-A2C3-8DE8CF26FD80}" srcOrd="1" destOrd="0" presId="urn:microsoft.com/office/officeart/2018/2/layout/IconVerticalSolidList"/>
    <dgm:cxn modelId="{EE2C467D-9E6D-401B-A638-37C0FDF25269}" type="presParOf" srcId="{899695F6-B682-4386-B203-12CA50722355}" destId="{41DC0E02-8874-4FBF-A83B-844D2AA0E0CA}" srcOrd="2" destOrd="0" presId="urn:microsoft.com/office/officeart/2018/2/layout/IconVerticalSolidList"/>
    <dgm:cxn modelId="{EE2C988F-B83A-4C6A-8D23-1B32A839E06D}" type="presParOf" srcId="{899695F6-B682-4386-B203-12CA50722355}" destId="{F9F3B9E6-6ABD-40FC-98E5-21E7F12C6F69}" srcOrd="3" destOrd="0" presId="urn:microsoft.com/office/officeart/2018/2/layout/IconVerticalSolidList"/>
    <dgm:cxn modelId="{4A08DFA2-8FFA-41FD-950B-AEF0F26FD948}" type="presParOf" srcId="{ADAEADF1-7D6D-4409-B98E-91A0C0EA74D6}" destId="{97671D6F-3D65-4904-A52D-1A180BD7EBF7}" srcOrd="3" destOrd="0" presId="urn:microsoft.com/office/officeart/2018/2/layout/IconVerticalSolidList"/>
    <dgm:cxn modelId="{3FA7B64C-B176-4BE4-BC76-1E38131CB854}" type="presParOf" srcId="{ADAEADF1-7D6D-4409-B98E-91A0C0EA74D6}" destId="{28513B16-5F47-4AE8-B536-C38616930F4E}" srcOrd="4" destOrd="0" presId="urn:microsoft.com/office/officeart/2018/2/layout/IconVerticalSolidList"/>
    <dgm:cxn modelId="{7E0C2542-7851-4346-A010-1F99EB04D744}" type="presParOf" srcId="{28513B16-5F47-4AE8-B536-C38616930F4E}" destId="{000B81ED-B5B4-44A5-9D42-4C1657644A21}" srcOrd="0" destOrd="0" presId="urn:microsoft.com/office/officeart/2018/2/layout/IconVerticalSolidList"/>
    <dgm:cxn modelId="{6A883223-D886-49E8-B7E8-E29FC1F464F6}" type="presParOf" srcId="{28513B16-5F47-4AE8-B536-C38616930F4E}" destId="{77B2BAC2-F13B-41B6-B999-13455BA2F82D}" srcOrd="1" destOrd="0" presId="urn:microsoft.com/office/officeart/2018/2/layout/IconVerticalSolidList"/>
    <dgm:cxn modelId="{39049639-670B-4719-966D-5F8E82322302}" type="presParOf" srcId="{28513B16-5F47-4AE8-B536-C38616930F4E}" destId="{15768624-273A-43F0-9C21-2759D854F4F7}" srcOrd="2" destOrd="0" presId="urn:microsoft.com/office/officeart/2018/2/layout/IconVerticalSolidList"/>
    <dgm:cxn modelId="{D8F022CC-F5C0-408C-B9C6-2093A806CDB7}" type="presParOf" srcId="{28513B16-5F47-4AE8-B536-C38616930F4E}" destId="{85A8D671-CDBB-4E5C-9F94-957DC3B9C1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C5F900-FDFD-4607-8DC2-9322BF73A6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C7C316-99E8-459C-B111-3AD10ED2AD7F}">
      <dgm:prSet/>
      <dgm:spPr/>
      <dgm:t>
        <a:bodyPr/>
        <a:lstStyle/>
        <a:p>
          <a:r>
            <a:rPr lang="en-US"/>
            <a:t>Lose control over server hardware</a:t>
          </a:r>
        </a:p>
      </dgm:t>
    </dgm:pt>
    <dgm:pt modelId="{C82246F3-8EDD-4719-A237-A6C72EC486AA}" type="parTrans" cxnId="{F60C1A40-814B-47C5-B156-55344792DF76}">
      <dgm:prSet/>
      <dgm:spPr/>
      <dgm:t>
        <a:bodyPr/>
        <a:lstStyle/>
        <a:p>
          <a:endParaRPr lang="en-US"/>
        </a:p>
      </dgm:t>
    </dgm:pt>
    <dgm:pt modelId="{A0D56A10-5632-4860-9DFD-4B402EE0A673}" type="sibTrans" cxnId="{F60C1A40-814B-47C5-B156-55344792DF76}">
      <dgm:prSet/>
      <dgm:spPr/>
      <dgm:t>
        <a:bodyPr/>
        <a:lstStyle/>
        <a:p>
          <a:endParaRPr lang="en-US"/>
        </a:p>
      </dgm:t>
    </dgm:pt>
    <dgm:pt modelId="{6F9587A0-2CF8-4AA0-B0CB-4868755FAEB2}">
      <dgm:prSet/>
      <dgm:spPr/>
      <dgm:t>
        <a:bodyPr/>
        <a:lstStyle/>
        <a:p>
          <a:r>
            <a:rPr lang="en-US"/>
            <a:t>Runtimes and runtime updates</a:t>
          </a:r>
        </a:p>
      </dgm:t>
    </dgm:pt>
    <dgm:pt modelId="{A1E2CA82-4091-40F3-B930-B43D5E5F3D1D}" type="parTrans" cxnId="{AAA1AB3A-00B4-4BB5-BB45-8D0CDA61EEE6}">
      <dgm:prSet/>
      <dgm:spPr/>
      <dgm:t>
        <a:bodyPr/>
        <a:lstStyle/>
        <a:p>
          <a:endParaRPr lang="en-US"/>
        </a:p>
      </dgm:t>
    </dgm:pt>
    <dgm:pt modelId="{755185C5-6136-451D-9F65-CB5C67BAC042}" type="sibTrans" cxnId="{AAA1AB3A-00B4-4BB5-BB45-8D0CDA61EEE6}">
      <dgm:prSet/>
      <dgm:spPr/>
      <dgm:t>
        <a:bodyPr/>
        <a:lstStyle/>
        <a:p>
          <a:endParaRPr lang="en-US"/>
        </a:p>
      </dgm:t>
    </dgm:pt>
    <dgm:pt modelId="{30543952-3DDB-4231-94B1-E6042475B01C}">
      <dgm:prSet/>
      <dgm:spPr/>
      <dgm:t>
        <a:bodyPr/>
        <a:lstStyle/>
        <a:p>
          <a:r>
            <a:rPr lang="en-US"/>
            <a:t>Limited Resources attached with providers</a:t>
          </a:r>
        </a:p>
      </dgm:t>
    </dgm:pt>
    <dgm:pt modelId="{7DD1AEDA-A575-4ADE-89FF-94F9D4B58CEB}" type="parTrans" cxnId="{5A81421C-0FB1-46BE-98F8-3FDFF516C224}">
      <dgm:prSet/>
      <dgm:spPr/>
      <dgm:t>
        <a:bodyPr/>
        <a:lstStyle/>
        <a:p>
          <a:endParaRPr lang="en-US"/>
        </a:p>
      </dgm:t>
    </dgm:pt>
    <dgm:pt modelId="{47D43682-B197-4D38-8339-9955EDF664B5}" type="sibTrans" cxnId="{5A81421C-0FB1-46BE-98F8-3FDFF516C224}">
      <dgm:prSet/>
      <dgm:spPr/>
      <dgm:t>
        <a:bodyPr/>
        <a:lstStyle/>
        <a:p>
          <a:endParaRPr lang="en-US"/>
        </a:p>
      </dgm:t>
    </dgm:pt>
    <dgm:pt modelId="{1FC436CC-6A55-477B-ACEB-A577296455FA}" type="pres">
      <dgm:prSet presAssocID="{CEC5F900-FDFD-4607-8DC2-9322BF73A695}" presName="root" presStyleCnt="0">
        <dgm:presLayoutVars>
          <dgm:dir/>
          <dgm:resizeHandles val="exact"/>
        </dgm:presLayoutVars>
      </dgm:prSet>
      <dgm:spPr/>
    </dgm:pt>
    <dgm:pt modelId="{94879AF0-B7D0-4A02-8FE3-4FCDEB90E4AC}" type="pres">
      <dgm:prSet presAssocID="{FEC7C316-99E8-459C-B111-3AD10ED2AD7F}" presName="compNode" presStyleCnt="0"/>
      <dgm:spPr/>
    </dgm:pt>
    <dgm:pt modelId="{2C73FAAB-3560-4C95-9D26-B02B2C73DFB3}" type="pres">
      <dgm:prSet presAssocID="{FEC7C316-99E8-459C-B111-3AD10ED2AD7F}" presName="bgRect" presStyleLbl="bgShp" presStyleIdx="0" presStyleCnt="3"/>
      <dgm:spPr/>
    </dgm:pt>
    <dgm:pt modelId="{7B03347D-6B2A-4289-BFFD-89438E491552}" type="pres">
      <dgm:prSet presAssocID="{FEC7C316-99E8-459C-B111-3AD10ED2AD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9188DB1-63CA-4889-9B09-BCEF6BEB4CEC}" type="pres">
      <dgm:prSet presAssocID="{FEC7C316-99E8-459C-B111-3AD10ED2AD7F}" presName="spaceRect" presStyleCnt="0"/>
      <dgm:spPr/>
    </dgm:pt>
    <dgm:pt modelId="{A2E35E79-2E42-4C75-812D-25C32F4FAC6C}" type="pres">
      <dgm:prSet presAssocID="{FEC7C316-99E8-459C-B111-3AD10ED2AD7F}" presName="parTx" presStyleLbl="revTx" presStyleIdx="0" presStyleCnt="3">
        <dgm:presLayoutVars>
          <dgm:chMax val="0"/>
          <dgm:chPref val="0"/>
        </dgm:presLayoutVars>
      </dgm:prSet>
      <dgm:spPr/>
    </dgm:pt>
    <dgm:pt modelId="{4484EA42-D98F-449B-8507-74F67F4EBEA3}" type="pres">
      <dgm:prSet presAssocID="{A0D56A10-5632-4860-9DFD-4B402EE0A673}" presName="sibTrans" presStyleCnt="0"/>
      <dgm:spPr/>
    </dgm:pt>
    <dgm:pt modelId="{B8EA769C-1A8C-428E-BAE3-9CDE019346CD}" type="pres">
      <dgm:prSet presAssocID="{6F9587A0-2CF8-4AA0-B0CB-4868755FAEB2}" presName="compNode" presStyleCnt="0"/>
      <dgm:spPr/>
    </dgm:pt>
    <dgm:pt modelId="{11600895-7AC9-4632-BB97-AB39201BD33E}" type="pres">
      <dgm:prSet presAssocID="{6F9587A0-2CF8-4AA0-B0CB-4868755FAEB2}" presName="bgRect" presStyleLbl="bgShp" presStyleIdx="1" presStyleCnt="3"/>
      <dgm:spPr/>
    </dgm:pt>
    <dgm:pt modelId="{8B1DBB77-7A69-42EC-9DFE-9485C419D55C}" type="pres">
      <dgm:prSet presAssocID="{6F9587A0-2CF8-4AA0-B0CB-4868755FAE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3580828E-AB0D-41A9-A309-C269DDFD6C96}" type="pres">
      <dgm:prSet presAssocID="{6F9587A0-2CF8-4AA0-B0CB-4868755FAEB2}" presName="spaceRect" presStyleCnt="0"/>
      <dgm:spPr/>
    </dgm:pt>
    <dgm:pt modelId="{7AADD74B-E762-469F-A1D4-466B39B2BAFB}" type="pres">
      <dgm:prSet presAssocID="{6F9587A0-2CF8-4AA0-B0CB-4868755FAEB2}" presName="parTx" presStyleLbl="revTx" presStyleIdx="1" presStyleCnt="3">
        <dgm:presLayoutVars>
          <dgm:chMax val="0"/>
          <dgm:chPref val="0"/>
        </dgm:presLayoutVars>
      </dgm:prSet>
      <dgm:spPr/>
    </dgm:pt>
    <dgm:pt modelId="{41B4924D-AEDA-4E18-A6DB-D5171F56B61F}" type="pres">
      <dgm:prSet presAssocID="{755185C5-6136-451D-9F65-CB5C67BAC042}" presName="sibTrans" presStyleCnt="0"/>
      <dgm:spPr/>
    </dgm:pt>
    <dgm:pt modelId="{BD299979-1D35-47C7-B969-3ECBDE18CBE7}" type="pres">
      <dgm:prSet presAssocID="{30543952-3DDB-4231-94B1-E6042475B01C}" presName="compNode" presStyleCnt="0"/>
      <dgm:spPr/>
    </dgm:pt>
    <dgm:pt modelId="{E998FDFF-9FC5-47B1-97AD-210BD9006474}" type="pres">
      <dgm:prSet presAssocID="{30543952-3DDB-4231-94B1-E6042475B01C}" presName="bgRect" presStyleLbl="bgShp" presStyleIdx="2" presStyleCnt="3"/>
      <dgm:spPr/>
    </dgm:pt>
    <dgm:pt modelId="{1DAA02A6-9248-49FB-A882-254B183A0C49}" type="pres">
      <dgm:prSet presAssocID="{30543952-3DDB-4231-94B1-E6042475B0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678CFE8-4B1A-4A7E-BAD0-C6FD78CF5998}" type="pres">
      <dgm:prSet presAssocID="{30543952-3DDB-4231-94B1-E6042475B01C}" presName="spaceRect" presStyleCnt="0"/>
      <dgm:spPr/>
    </dgm:pt>
    <dgm:pt modelId="{CD8C9139-8BA8-4C42-A077-BB4B9456F7E5}" type="pres">
      <dgm:prSet presAssocID="{30543952-3DDB-4231-94B1-E6042475B01C}" presName="parTx" presStyleLbl="revTx" presStyleIdx="2" presStyleCnt="3">
        <dgm:presLayoutVars>
          <dgm:chMax val="0"/>
          <dgm:chPref val="0"/>
        </dgm:presLayoutVars>
      </dgm:prSet>
      <dgm:spPr/>
    </dgm:pt>
  </dgm:ptLst>
  <dgm:cxnLst>
    <dgm:cxn modelId="{E5F2381C-02D4-499C-BD3D-FA9E4D76C778}" type="presOf" srcId="{CEC5F900-FDFD-4607-8DC2-9322BF73A695}" destId="{1FC436CC-6A55-477B-ACEB-A577296455FA}" srcOrd="0" destOrd="0" presId="urn:microsoft.com/office/officeart/2018/2/layout/IconVerticalSolidList"/>
    <dgm:cxn modelId="{5A81421C-0FB1-46BE-98F8-3FDFF516C224}" srcId="{CEC5F900-FDFD-4607-8DC2-9322BF73A695}" destId="{30543952-3DDB-4231-94B1-E6042475B01C}" srcOrd="2" destOrd="0" parTransId="{7DD1AEDA-A575-4ADE-89FF-94F9D4B58CEB}" sibTransId="{47D43682-B197-4D38-8339-9955EDF664B5}"/>
    <dgm:cxn modelId="{C02F0530-50B4-4980-B2B6-D336260DCAF1}" type="presOf" srcId="{FEC7C316-99E8-459C-B111-3AD10ED2AD7F}" destId="{A2E35E79-2E42-4C75-812D-25C32F4FAC6C}" srcOrd="0" destOrd="0" presId="urn:microsoft.com/office/officeart/2018/2/layout/IconVerticalSolidList"/>
    <dgm:cxn modelId="{73212432-0FAF-46F4-A24A-2E63DEA24130}" type="presOf" srcId="{30543952-3DDB-4231-94B1-E6042475B01C}" destId="{CD8C9139-8BA8-4C42-A077-BB4B9456F7E5}" srcOrd="0" destOrd="0" presId="urn:microsoft.com/office/officeart/2018/2/layout/IconVerticalSolidList"/>
    <dgm:cxn modelId="{AAA1AB3A-00B4-4BB5-BB45-8D0CDA61EEE6}" srcId="{CEC5F900-FDFD-4607-8DC2-9322BF73A695}" destId="{6F9587A0-2CF8-4AA0-B0CB-4868755FAEB2}" srcOrd="1" destOrd="0" parTransId="{A1E2CA82-4091-40F3-B930-B43D5E5F3D1D}" sibTransId="{755185C5-6136-451D-9F65-CB5C67BAC042}"/>
    <dgm:cxn modelId="{F60C1A40-814B-47C5-B156-55344792DF76}" srcId="{CEC5F900-FDFD-4607-8DC2-9322BF73A695}" destId="{FEC7C316-99E8-459C-B111-3AD10ED2AD7F}" srcOrd="0" destOrd="0" parTransId="{C82246F3-8EDD-4719-A237-A6C72EC486AA}" sibTransId="{A0D56A10-5632-4860-9DFD-4B402EE0A673}"/>
    <dgm:cxn modelId="{3416A86F-47AE-499A-B7ED-302387E1CC88}" type="presOf" srcId="{6F9587A0-2CF8-4AA0-B0CB-4868755FAEB2}" destId="{7AADD74B-E762-469F-A1D4-466B39B2BAFB}" srcOrd="0" destOrd="0" presId="urn:microsoft.com/office/officeart/2018/2/layout/IconVerticalSolidList"/>
    <dgm:cxn modelId="{C145E637-680C-4D65-9781-0643E054A40D}" type="presParOf" srcId="{1FC436CC-6A55-477B-ACEB-A577296455FA}" destId="{94879AF0-B7D0-4A02-8FE3-4FCDEB90E4AC}" srcOrd="0" destOrd="0" presId="urn:microsoft.com/office/officeart/2018/2/layout/IconVerticalSolidList"/>
    <dgm:cxn modelId="{D2ED1131-DE42-4DA7-9D42-1FAC1F7C2A0F}" type="presParOf" srcId="{94879AF0-B7D0-4A02-8FE3-4FCDEB90E4AC}" destId="{2C73FAAB-3560-4C95-9D26-B02B2C73DFB3}" srcOrd="0" destOrd="0" presId="urn:microsoft.com/office/officeart/2018/2/layout/IconVerticalSolidList"/>
    <dgm:cxn modelId="{9EF1D877-67BB-45EC-A4BD-933742D0616F}" type="presParOf" srcId="{94879AF0-B7D0-4A02-8FE3-4FCDEB90E4AC}" destId="{7B03347D-6B2A-4289-BFFD-89438E491552}" srcOrd="1" destOrd="0" presId="urn:microsoft.com/office/officeart/2018/2/layout/IconVerticalSolidList"/>
    <dgm:cxn modelId="{D149CB49-BFF8-4DC1-B555-3E68E2139C7F}" type="presParOf" srcId="{94879AF0-B7D0-4A02-8FE3-4FCDEB90E4AC}" destId="{79188DB1-63CA-4889-9B09-BCEF6BEB4CEC}" srcOrd="2" destOrd="0" presId="urn:microsoft.com/office/officeart/2018/2/layout/IconVerticalSolidList"/>
    <dgm:cxn modelId="{346ACB8E-B017-42D7-AF83-70D83A4CE8DB}" type="presParOf" srcId="{94879AF0-B7D0-4A02-8FE3-4FCDEB90E4AC}" destId="{A2E35E79-2E42-4C75-812D-25C32F4FAC6C}" srcOrd="3" destOrd="0" presId="urn:microsoft.com/office/officeart/2018/2/layout/IconVerticalSolidList"/>
    <dgm:cxn modelId="{FDA367DA-5AD6-4448-A814-0BF2E666EC85}" type="presParOf" srcId="{1FC436CC-6A55-477B-ACEB-A577296455FA}" destId="{4484EA42-D98F-449B-8507-74F67F4EBEA3}" srcOrd="1" destOrd="0" presId="urn:microsoft.com/office/officeart/2018/2/layout/IconVerticalSolidList"/>
    <dgm:cxn modelId="{22292ADF-93A6-429A-AFB0-9D5BB2E2BFA7}" type="presParOf" srcId="{1FC436CC-6A55-477B-ACEB-A577296455FA}" destId="{B8EA769C-1A8C-428E-BAE3-9CDE019346CD}" srcOrd="2" destOrd="0" presId="urn:microsoft.com/office/officeart/2018/2/layout/IconVerticalSolidList"/>
    <dgm:cxn modelId="{7C23507B-29BA-4362-8971-813603036BD3}" type="presParOf" srcId="{B8EA769C-1A8C-428E-BAE3-9CDE019346CD}" destId="{11600895-7AC9-4632-BB97-AB39201BD33E}" srcOrd="0" destOrd="0" presId="urn:microsoft.com/office/officeart/2018/2/layout/IconVerticalSolidList"/>
    <dgm:cxn modelId="{DEDAFC89-F58F-4B66-BDDF-15412C521D44}" type="presParOf" srcId="{B8EA769C-1A8C-428E-BAE3-9CDE019346CD}" destId="{8B1DBB77-7A69-42EC-9DFE-9485C419D55C}" srcOrd="1" destOrd="0" presId="urn:microsoft.com/office/officeart/2018/2/layout/IconVerticalSolidList"/>
    <dgm:cxn modelId="{33EB04F0-4EE2-47E1-BEE0-6447BFDC820D}" type="presParOf" srcId="{B8EA769C-1A8C-428E-BAE3-9CDE019346CD}" destId="{3580828E-AB0D-41A9-A309-C269DDFD6C96}" srcOrd="2" destOrd="0" presId="urn:microsoft.com/office/officeart/2018/2/layout/IconVerticalSolidList"/>
    <dgm:cxn modelId="{FD3CF793-67C5-46B1-9EF0-F3AC1DC6269D}" type="presParOf" srcId="{B8EA769C-1A8C-428E-BAE3-9CDE019346CD}" destId="{7AADD74B-E762-469F-A1D4-466B39B2BAFB}" srcOrd="3" destOrd="0" presId="urn:microsoft.com/office/officeart/2018/2/layout/IconVerticalSolidList"/>
    <dgm:cxn modelId="{D762D3E0-1C89-496F-806B-0734C5282883}" type="presParOf" srcId="{1FC436CC-6A55-477B-ACEB-A577296455FA}" destId="{41B4924D-AEDA-4E18-A6DB-D5171F56B61F}" srcOrd="3" destOrd="0" presId="urn:microsoft.com/office/officeart/2018/2/layout/IconVerticalSolidList"/>
    <dgm:cxn modelId="{FCECA831-C99A-4D9C-A749-77A27CF8C74B}" type="presParOf" srcId="{1FC436CC-6A55-477B-ACEB-A577296455FA}" destId="{BD299979-1D35-47C7-B969-3ECBDE18CBE7}" srcOrd="4" destOrd="0" presId="urn:microsoft.com/office/officeart/2018/2/layout/IconVerticalSolidList"/>
    <dgm:cxn modelId="{A90778C4-26F2-4758-B2E1-8A739A9EFBDB}" type="presParOf" srcId="{BD299979-1D35-47C7-B969-3ECBDE18CBE7}" destId="{E998FDFF-9FC5-47B1-97AD-210BD9006474}" srcOrd="0" destOrd="0" presId="urn:microsoft.com/office/officeart/2018/2/layout/IconVerticalSolidList"/>
    <dgm:cxn modelId="{0FF7CF12-551C-4069-8D9D-BE92E107212B}" type="presParOf" srcId="{BD299979-1D35-47C7-B969-3ECBDE18CBE7}" destId="{1DAA02A6-9248-49FB-A882-254B183A0C49}" srcOrd="1" destOrd="0" presId="urn:microsoft.com/office/officeart/2018/2/layout/IconVerticalSolidList"/>
    <dgm:cxn modelId="{C5F8D2C4-20AB-4D87-8449-B9570A3CD513}" type="presParOf" srcId="{BD299979-1D35-47C7-B969-3ECBDE18CBE7}" destId="{2678CFE8-4B1A-4A7E-BAD0-C6FD78CF5998}" srcOrd="2" destOrd="0" presId="urn:microsoft.com/office/officeart/2018/2/layout/IconVerticalSolidList"/>
    <dgm:cxn modelId="{E0FBC5D1-D5CF-4C69-842D-5D79514887F6}" type="presParOf" srcId="{BD299979-1D35-47C7-B969-3ECBDE18CBE7}" destId="{CD8C9139-8BA8-4C42-A077-BB4B9456F7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C0371-1467-4A19-9C33-F2853C500E8D}">
      <dsp:nvSpPr>
        <dsp:cNvPr id="0" name=""/>
        <dsp:cNvSpPr/>
      </dsp:nvSpPr>
      <dsp:spPr>
        <a:xfrm>
          <a:off x="1743228" y="72540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233202-0207-4B4A-BEA5-C2BDD3600D3B}">
      <dsp:nvSpPr>
        <dsp:cNvPr id="0" name=""/>
        <dsp:cNvSpPr/>
      </dsp:nvSpPr>
      <dsp:spPr>
        <a:xfrm>
          <a:off x="555228" y="31395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90000"/>
            </a:lnSpc>
            <a:spcBef>
              <a:spcPct val="0"/>
            </a:spcBef>
            <a:spcAft>
              <a:spcPct val="35000"/>
            </a:spcAft>
            <a:buNone/>
          </a:pPr>
          <a:r>
            <a:rPr lang="en-US" sz="3900" kern="1200"/>
            <a:t>Physical Hardware</a:t>
          </a:r>
        </a:p>
      </dsp:txBody>
      <dsp:txXfrm>
        <a:off x="555228" y="3139541"/>
        <a:ext cx="4320000" cy="720000"/>
      </dsp:txXfrm>
    </dsp:sp>
    <dsp:sp modelId="{EC008E8B-5073-47AD-8F79-4A456B979F37}">
      <dsp:nvSpPr>
        <dsp:cNvPr id="0" name=""/>
        <dsp:cNvSpPr/>
      </dsp:nvSpPr>
      <dsp:spPr>
        <a:xfrm>
          <a:off x="6819228" y="72540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075E3A-97DA-4B39-B166-A76B86FAA243}">
      <dsp:nvSpPr>
        <dsp:cNvPr id="0" name=""/>
        <dsp:cNvSpPr/>
      </dsp:nvSpPr>
      <dsp:spPr>
        <a:xfrm>
          <a:off x="5631228" y="31395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90000"/>
            </a:lnSpc>
            <a:spcBef>
              <a:spcPct val="0"/>
            </a:spcBef>
            <a:spcAft>
              <a:spcPct val="35000"/>
            </a:spcAft>
            <a:buNone/>
          </a:pPr>
          <a:r>
            <a:rPr lang="en-US" sz="3900" kern="1200"/>
            <a:t>Expensive</a:t>
          </a:r>
        </a:p>
      </dsp:txBody>
      <dsp:txXfrm>
        <a:off x="5631228" y="313954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76EB6-9400-4E71-BBAC-5BE7EC28D680}">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F2B6C-A9C3-4B70-9D30-6083A1E43B1F}">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8804F6-8A2B-4DA4-9825-78433C1BBB6F}">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on top of host machine or the hardware host</a:t>
          </a:r>
        </a:p>
      </dsp:txBody>
      <dsp:txXfrm>
        <a:off x="1819120" y="673"/>
        <a:ext cx="4545103" cy="1574995"/>
      </dsp:txXfrm>
    </dsp:sp>
    <dsp:sp modelId="{C6C123A5-F605-40EB-A926-2A0E2BD6A87D}">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C8B47-EB93-4FBD-95E0-46B4551BD5D2}">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EA236-0D18-41B8-8697-EC3D47B4449D}">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own unique guest operating system</a:t>
          </a:r>
        </a:p>
      </dsp:txBody>
      <dsp:txXfrm>
        <a:off x="1819120" y="1969418"/>
        <a:ext cx="4545103" cy="1574995"/>
      </dsp:txXfrm>
    </dsp:sp>
    <dsp:sp modelId="{24F01FCA-1839-4501-890A-FEBB96DB28C6}">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422FB-2E4B-4A1F-AD45-29679D2DEE1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456AA-945C-493F-AEFE-DBBE2191397B}">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RAMs and Storage issues</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53E7-BEC7-48B0-82A0-533F1D3FB53F}">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D6DE2-DA6E-4AC8-BA15-0751BC09101B}">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1B8C0-F5AA-4589-BC9F-E773B2854534}">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'contains' both an application and all the elements the application</a:t>
          </a:r>
        </a:p>
      </dsp:txBody>
      <dsp:txXfrm>
        <a:off x="1339618" y="2288"/>
        <a:ext cx="5024605" cy="1159843"/>
      </dsp:txXfrm>
    </dsp:sp>
    <dsp:sp modelId="{4EA3140E-EFF0-493E-B5D7-64AB7F98795B}">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4A884-83ED-44EE-A1A6-89C9A460C5AD}">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06ABE-E498-4415-827A-B8611D0E2E3B}">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latin typeface="Neue Haas Grotesk Text Pro"/>
            </a:rPr>
            <a:t>No</a:t>
          </a:r>
          <a:r>
            <a:rPr lang="en-US" sz="2200" kern="1200"/>
            <a:t> matter where it is hosted</a:t>
          </a:r>
        </a:p>
      </dsp:txBody>
      <dsp:txXfrm>
        <a:off x="1339618" y="1452092"/>
        <a:ext cx="5024605" cy="1159843"/>
      </dsp:txXfrm>
    </dsp:sp>
    <dsp:sp modelId="{F7843DBA-5340-42DE-AD5B-FE1E85AB3925}">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7151D-DB80-46A0-86EF-5B235F367F9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7BC3E-5EDF-41E8-A160-320FD4B9691D}">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latin typeface="Neue Haas Grotesk Text Pro"/>
            </a:rPr>
            <a:t>Easily</a:t>
          </a:r>
          <a:r>
            <a:rPr lang="en-US" sz="2200" kern="1200"/>
            <a:t> be moved around and deployed wherever needed</a:t>
          </a:r>
        </a:p>
      </dsp:txBody>
      <dsp:txXfrm>
        <a:off x="1339618" y="2901896"/>
        <a:ext cx="5024605" cy="1159843"/>
      </dsp:txXfrm>
    </dsp:sp>
    <dsp:sp modelId="{248845A8-6B50-4DA4-8F85-0B97CA7A9C7B}">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3DF44-87A9-4863-875F-16B55AD63BFD}">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8E4F1-D180-4FA7-85C8-7A29E2D5F5FA}">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Less Compute Powers than VMs</a:t>
          </a:r>
        </a:p>
      </dsp:txBody>
      <dsp:txXfrm>
        <a:off x="1339618" y="4351700"/>
        <a:ext cx="5024605"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4CD1B-9046-404B-BADB-2D377A306783}">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73987-7E18-4AC1-B8A6-8D0EFB330016}">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8AB47-EB9C-4AE1-9090-7E6CB3B5CC5C}">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Lower Operational Cost</a:t>
          </a:r>
        </a:p>
      </dsp:txBody>
      <dsp:txXfrm>
        <a:off x="1059754" y="4307"/>
        <a:ext cx="5304469" cy="917536"/>
      </dsp:txXfrm>
    </dsp:sp>
    <dsp:sp modelId="{E21C181A-21D4-482A-9BC4-921DAC8B2A46}">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2D90A-ECFF-48C5-9761-714292367CE2}">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B42EC-81C1-4690-82AF-436D590FFCD9}">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Easily Scalable</a:t>
          </a:r>
        </a:p>
      </dsp:txBody>
      <dsp:txXfrm>
        <a:off x="1059754" y="1151227"/>
        <a:ext cx="5304469" cy="917536"/>
      </dsp:txXfrm>
    </dsp:sp>
    <dsp:sp modelId="{F3A70F88-049E-4ECE-815A-821301D01280}">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489EE-A237-467B-836F-560A998AFD35}">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DD2CE-5243-430B-93E9-4A9FB6EEA305}">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Billing is based upon Usage</a:t>
          </a:r>
        </a:p>
      </dsp:txBody>
      <dsp:txXfrm>
        <a:off x="1059754" y="2298147"/>
        <a:ext cx="5304469" cy="917536"/>
      </dsp:txXfrm>
    </dsp:sp>
    <dsp:sp modelId="{AD60B875-0E77-4F9D-9868-CC94498A0F93}">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C626C-EFDF-418C-8B1C-576D40BDFDBA}">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66A927-DFD6-4C29-8FEB-42BD1F49FADF}">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Easy Deployment</a:t>
          </a:r>
        </a:p>
      </dsp:txBody>
      <dsp:txXfrm>
        <a:off x="1059754" y="3445068"/>
        <a:ext cx="5304469" cy="917536"/>
      </dsp:txXfrm>
    </dsp:sp>
    <dsp:sp modelId="{F9169B67-6D8A-4082-A3B3-D7866D401ACB}">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09AEE-B8C3-42BA-9274-C1EBD21C7C0E}">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F1319-7F24-4ACC-8389-B66CD883A6B1}">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Low Cost</a:t>
          </a:r>
        </a:p>
      </dsp:txBody>
      <dsp:txXfrm>
        <a:off x="1059754" y="4591988"/>
        <a:ext cx="5304469" cy="9175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C880B-FCA9-437C-84FB-3B85B0776842}">
      <dsp:nvSpPr>
        <dsp:cNvPr id="0" name=""/>
        <dsp:cNvSpPr/>
      </dsp:nvSpPr>
      <dsp:spPr>
        <a:xfrm>
          <a:off x="1209598" y="1104355"/>
          <a:ext cx="1299738" cy="1299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E260A8-558A-476B-BFDD-AF6D4E73F179}">
      <dsp:nvSpPr>
        <dsp:cNvPr id="0" name=""/>
        <dsp:cNvSpPr/>
      </dsp:nvSpPr>
      <dsp:spPr>
        <a:xfrm>
          <a:off x="415313"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t>Complex Architecture</a:t>
          </a:r>
        </a:p>
      </dsp:txBody>
      <dsp:txXfrm>
        <a:off x="415313" y="2760590"/>
        <a:ext cx="2888307" cy="720000"/>
      </dsp:txXfrm>
    </dsp:sp>
    <dsp:sp modelId="{BDD6A45D-A23D-4EA2-8345-2DBE97AE345B}">
      <dsp:nvSpPr>
        <dsp:cNvPr id="0" name=""/>
        <dsp:cNvSpPr/>
      </dsp:nvSpPr>
      <dsp:spPr>
        <a:xfrm>
          <a:off x="4603358" y="1104355"/>
          <a:ext cx="1299738" cy="1299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362C6-4305-4DA9-97CB-405DAD4B6706}">
      <dsp:nvSpPr>
        <dsp:cNvPr id="0" name=""/>
        <dsp:cNvSpPr/>
      </dsp:nvSpPr>
      <dsp:spPr>
        <a:xfrm>
          <a:off x="3809074"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latin typeface="Neue Haas Grotesk Text Pro"/>
            </a:rPr>
            <a:t>Execution Time</a:t>
          </a:r>
          <a:endParaRPr lang="en-US" sz="2500" kern="1200"/>
        </a:p>
      </dsp:txBody>
      <dsp:txXfrm>
        <a:off x="3809074" y="2760590"/>
        <a:ext cx="2888307" cy="720000"/>
      </dsp:txXfrm>
    </dsp:sp>
    <dsp:sp modelId="{247F8A61-1488-48E5-8CAB-94677169F0A1}">
      <dsp:nvSpPr>
        <dsp:cNvPr id="0" name=""/>
        <dsp:cNvSpPr/>
      </dsp:nvSpPr>
      <dsp:spPr>
        <a:xfrm>
          <a:off x="7997119" y="1104355"/>
          <a:ext cx="1299738" cy="1299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09E68-7C7D-4A67-8201-12EF2B9D642B}">
      <dsp:nvSpPr>
        <dsp:cNvPr id="0" name=""/>
        <dsp:cNvSpPr/>
      </dsp:nvSpPr>
      <dsp:spPr>
        <a:xfrm>
          <a:off x="7202835"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latin typeface="Neue Haas Grotesk Text Pro"/>
            </a:rPr>
            <a:t>Execution Frequency</a:t>
          </a:r>
          <a:endParaRPr lang="en-US" sz="2500" kern="1200"/>
        </a:p>
      </dsp:txBody>
      <dsp:txXfrm>
        <a:off x="7202835" y="2760590"/>
        <a:ext cx="2888307"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23842-3884-4931-ABC8-9BD9ECF7CBE7}">
      <dsp:nvSpPr>
        <dsp:cNvPr id="0" name=""/>
        <dsp:cNvSpPr/>
      </dsp:nvSpPr>
      <dsp:spPr>
        <a:xfrm>
          <a:off x="1747800" y="6116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57DF10-705A-4076-BD37-14772C46C2F9}">
      <dsp:nvSpPr>
        <dsp:cNvPr id="0" name=""/>
        <dsp:cNvSpPr/>
      </dsp:nvSpPr>
      <dsp:spPr>
        <a:xfrm>
          <a:off x="559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Cold Start</a:t>
          </a:r>
        </a:p>
      </dsp:txBody>
      <dsp:txXfrm>
        <a:off x="559800" y="3025915"/>
        <a:ext cx="4320000" cy="720000"/>
      </dsp:txXfrm>
    </dsp:sp>
    <dsp:sp modelId="{0FA4BDDC-64E8-4680-B24C-5807B05D3196}">
      <dsp:nvSpPr>
        <dsp:cNvPr id="0" name=""/>
        <dsp:cNvSpPr/>
      </dsp:nvSpPr>
      <dsp:spPr>
        <a:xfrm>
          <a:off x="6823800" y="6116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184E4-7E50-4DBE-B592-334764934F86}">
      <dsp:nvSpPr>
        <dsp:cNvPr id="0" name=""/>
        <dsp:cNvSpPr/>
      </dsp:nvSpPr>
      <dsp:spPr>
        <a:xfrm>
          <a:off x="5635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Warm Start</a:t>
          </a:r>
        </a:p>
      </dsp:txBody>
      <dsp:txXfrm>
        <a:off x="5635800" y="3025915"/>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0259B-F227-4E9C-ABF8-93BA804ED25D}">
      <dsp:nvSpPr>
        <dsp:cNvPr id="0" name=""/>
        <dsp:cNvSpPr/>
      </dsp:nvSpPr>
      <dsp:spPr>
        <a:xfrm>
          <a:off x="0" y="676"/>
          <a:ext cx="6812280" cy="158283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C1937-8E6B-4E4C-B497-C6B51D6F2520}">
      <dsp:nvSpPr>
        <dsp:cNvPr id="0" name=""/>
        <dsp:cNvSpPr/>
      </dsp:nvSpPr>
      <dsp:spPr>
        <a:xfrm>
          <a:off x="478806" y="356813"/>
          <a:ext cx="870557" cy="870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1D27B2-CBBC-4A10-8D75-F9B8C41A4174}">
      <dsp:nvSpPr>
        <dsp:cNvPr id="0" name=""/>
        <dsp:cNvSpPr/>
      </dsp:nvSpPr>
      <dsp:spPr>
        <a:xfrm>
          <a:off x="1828170" y="67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Cold start times increase linearly with memory and code size</a:t>
          </a:r>
        </a:p>
      </dsp:txBody>
      <dsp:txXfrm>
        <a:off x="1828170" y="676"/>
        <a:ext cx="4984109" cy="1582831"/>
      </dsp:txXfrm>
    </dsp:sp>
    <dsp:sp modelId="{8CE7F272-EFDD-4363-A371-D60EEC1DA357}">
      <dsp:nvSpPr>
        <dsp:cNvPr id="0" name=""/>
        <dsp:cNvSpPr/>
      </dsp:nvSpPr>
      <dsp:spPr>
        <a:xfrm>
          <a:off x="0" y="1979216"/>
          <a:ext cx="6812280" cy="158283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4EC15-7293-498F-A2C3-8DE8CF26FD80}">
      <dsp:nvSpPr>
        <dsp:cNvPr id="0" name=""/>
        <dsp:cNvSpPr/>
      </dsp:nvSpPr>
      <dsp:spPr>
        <a:xfrm>
          <a:off x="478806" y="2335353"/>
          <a:ext cx="870557" cy="870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3B9E6-6ABD-40FC-98E5-21E7F12C6F69}">
      <dsp:nvSpPr>
        <dsp:cNvPr id="0" name=""/>
        <dsp:cNvSpPr/>
      </dsp:nvSpPr>
      <dsp:spPr>
        <a:xfrm>
          <a:off x="1828170" y="197921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Python &amp; Go have lower cold start times, whereas C# &amp; Java have the highest cold start times.</a:t>
          </a:r>
        </a:p>
      </dsp:txBody>
      <dsp:txXfrm>
        <a:off x="1828170" y="1979216"/>
        <a:ext cx="4984109" cy="1582831"/>
      </dsp:txXfrm>
    </dsp:sp>
    <dsp:sp modelId="{000B81ED-B5B4-44A5-9D42-4C1657644A21}">
      <dsp:nvSpPr>
        <dsp:cNvPr id="0" name=""/>
        <dsp:cNvSpPr/>
      </dsp:nvSpPr>
      <dsp:spPr>
        <a:xfrm>
          <a:off x="0" y="3957755"/>
          <a:ext cx="6812280" cy="158283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2BAC2-F13B-41B6-B999-13455BA2F82D}">
      <dsp:nvSpPr>
        <dsp:cNvPr id="0" name=""/>
        <dsp:cNvSpPr/>
      </dsp:nvSpPr>
      <dsp:spPr>
        <a:xfrm>
          <a:off x="478806" y="4313892"/>
          <a:ext cx="870557" cy="870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8D671-CDBB-4E5C-9F94-957DC3B9C1C7}">
      <dsp:nvSpPr>
        <dsp:cNvPr id="0" name=""/>
        <dsp:cNvSpPr/>
      </dsp:nvSpPr>
      <dsp:spPr>
        <a:xfrm>
          <a:off x="1828170" y="3957755"/>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Cold start times increase due to extra overhead of provisioning networking resources</a:t>
          </a:r>
        </a:p>
      </dsp:txBody>
      <dsp:txXfrm>
        <a:off x="1828170" y="3957755"/>
        <a:ext cx="4984109" cy="15828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3FAAB-3560-4C95-9D26-B02B2C73DFB3}">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3347D-6B2A-4289-BFFD-89438E491552}">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35E79-2E42-4C75-812D-25C32F4FAC6C}">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Lose control over server hardware</a:t>
          </a:r>
        </a:p>
      </dsp:txBody>
      <dsp:txXfrm>
        <a:off x="1794986" y="664"/>
        <a:ext cx="5035581" cy="1554100"/>
      </dsp:txXfrm>
    </dsp:sp>
    <dsp:sp modelId="{11600895-7AC9-4632-BB97-AB39201BD33E}">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BB77-7A69-42EC-9DFE-9485C419D55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ADD74B-E762-469F-A1D4-466B39B2BAFB}">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Runtimes and runtime updates</a:t>
          </a:r>
        </a:p>
      </dsp:txBody>
      <dsp:txXfrm>
        <a:off x="1794986" y="1943289"/>
        <a:ext cx="5035581" cy="1554100"/>
      </dsp:txXfrm>
    </dsp:sp>
    <dsp:sp modelId="{E998FDFF-9FC5-47B1-97AD-210BD9006474}">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2A6-9248-49FB-A882-254B183A0C49}">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C9139-8BA8-4C42-A077-BB4B9456F7E5}">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Limited Resources attached with providers</a:t>
          </a:r>
        </a:p>
      </dsp:txBody>
      <dsp:txXfrm>
        <a:off x="1794986" y="3885915"/>
        <a:ext cx="5035581" cy="15541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06E27-1C6A-49E9-8FE6-F14FEECB27E2}" type="datetimeFigureOut">
              <a:rPr lang="en-US"/>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10E7-2E0F-46CE-90DD-CB59C15543E3}" type="slidenum">
              <a:rPr lang="en-US"/>
              <a:t>‹#›</a:t>
            </a:fld>
            <a:endParaRPr lang="en-US"/>
          </a:p>
        </p:txBody>
      </p:sp>
    </p:spTree>
    <p:extLst>
      <p:ext uri="{BB962C8B-B14F-4D97-AF65-F5344CB8AC3E}">
        <p14:creationId xmlns:p14="http://schemas.microsoft.com/office/powerpoint/2010/main" val="20104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1/16/2021 6:04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1/16/2021 6:11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1/16/2021 6:41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3683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1/16/2021 6:04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37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643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693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3288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6995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1585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775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78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810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355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46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12130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it.ly/azure-functions-core-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9389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9437E-48A4-4B6F-BB30-F4A7F45EDD61}"/>
              </a:ext>
            </a:extLst>
          </p:cNvPr>
          <p:cNvSpPr>
            <a:spLocks noGrp="1"/>
          </p:cNvSpPr>
          <p:nvPr>
            <p:ph type="title"/>
          </p:nvPr>
        </p:nvSpPr>
        <p:spPr>
          <a:xfrm>
            <a:off x="621792" y="1161288"/>
            <a:ext cx="3602736" cy="4526280"/>
          </a:xfrm>
        </p:spPr>
        <p:txBody>
          <a:bodyPr>
            <a:normAutofit/>
          </a:bodyPr>
          <a:lstStyle/>
          <a:p>
            <a:r>
              <a:rPr lang="en-US">
                <a:ea typeface="+mj-lt"/>
                <a:cs typeface="+mj-lt"/>
              </a:rPr>
              <a:t>Advantages</a:t>
            </a:r>
            <a:endParaRPr lang="en-US"/>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B54B2C-D9E1-4BDB-8DD2-066DC421D30B}"/>
              </a:ext>
            </a:extLst>
          </p:cNvPr>
          <p:cNvGraphicFramePr>
            <a:graphicFrameLocks noGrp="1"/>
          </p:cNvGraphicFramePr>
          <p:nvPr>
            <p:ph idx="1"/>
            <p:extLst>
              <p:ext uri="{D42A27DB-BD31-4B8C-83A1-F6EECF244321}">
                <p14:modId xmlns:p14="http://schemas.microsoft.com/office/powerpoint/2010/main" val="2764619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81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286F9-AE31-4857-BBF2-EB8E000D3EB2}"/>
              </a:ext>
            </a:extLst>
          </p:cNvPr>
          <p:cNvSpPr>
            <a:spLocks noGrp="1"/>
          </p:cNvSpPr>
          <p:nvPr>
            <p:ph type="title"/>
          </p:nvPr>
        </p:nvSpPr>
        <p:spPr>
          <a:xfrm>
            <a:off x="841248" y="251312"/>
            <a:ext cx="10506456" cy="1010264"/>
          </a:xfrm>
        </p:spPr>
        <p:txBody>
          <a:bodyPr anchor="ctr">
            <a:normAutofit/>
          </a:bodyPr>
          <a:lstStyle/>
          <a:p>
            <a:r>
              <a:rPr lang="en-US"/>
              <a:t>Disadvantages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DFB9CC2-7067-47F6-9616-7DC8248A46E6}"/>
              </a:ext>
            </a:extLst>
          </p:cNvPr>
          <p:cNvGraphicFramePr>
            <a:graphicFrameLocks noGrp="1"/>
          </p:cNvGraphicFramePr>
          <p:nvPr>
            <p:ph idx="1"/>
            <p:extLst>
              <p:ext uri="{D42A27DB-BD31-4B8C-83A1-F6EECF244321}">
                <p14:modId xmlns:p14="http://schemas.microsoft.com/office/powerpoint/2010/main" val="149715322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46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2">
            <a:extLst>
              <a:ext uri="{FF2B5EF4-FFF2-40B4-BE49-F238E27FC236}">
                <a16:creationId xmlns:a16="http://schemas.microsoft.com/office/drawing/2014/main" id="{BA1EDDCB-6ADE-4D87-B4CD-1934844B2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948" y="2088821"/>
            <a:ext cx="11307309" cy="2665980"/>
          </a:xfrm>
          <a:prstGeom prst="rect">
            <a:avLst/>
          </a:prstGeom>
        </p:spPr>
      </p:pic>
    </p:spTree>
    <p:extLst>
      <p:ext uri="{BB962C8B-B14F-4D97-AF65-F5344CB8AC3E}">
        <p14:creationId xmlns:p14="http://schemas.microsoft.com/office/powerpoint/2010/main" val="193481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94618-D1C2-4A8B-B29A-71E1A03640D4}"/>
              </a:ext>
            </a:extLst>
          </p:cNvPr>
          <p:cNvSpPr>
            <a:spLocks noGrp="1"/>
          </p:cNvSpPr>
          <p:nvPr>
            <p:ph type="title"/>
          </p:nvPr>
        </p:nvSpPr>
        <p:spPr>
          <a:xfrm>
            <a:off x="841248" y="256032"/>
            <a:ext cx="10506456" cy="1014984"/>
          </a:xfrm>
        </p:spPr>
        <p:txBody>
          <a:bodyPr anchor="b">
            <a:normAutofit/>
          </a:bodyPr>
          <a:lstStyle/>
          <a:p>
            <a:r>
              <a:rPr lang="en-US"/>
              <a:t>Invoking Serverless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1D3B697-CA04-4A2C-B064-90F94DDA45D3}"/>
              </a:ext>
            </a:extLst>
          </p:cNvPr>
          <p:cNvGraphicFramePr>
            <a:graphicFrameLocks noGrp="1"/>
          </p:cNvGraphicFramePr>
          <p:nvPr>
            <p:ph idx="1"/>
            <p:extLst>
              <p:ext uri="{D42A27DB-BD31-4B8C-83A1-F6EECF244321}">
                <p14:modId xmlns:p14="http://schemas.microsoft.com/office/powerpoint/2010/main" val="12654245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77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E5F35-BAAD-419A-9616-6FFA7EBC147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0">
                <a:ea typeface="+mj-lt"/>
                <a:cs typeface="+mj-lt"/>
              </a:rPr>
              <a:t>When (and why) not to go serverless</a:t>
            </a:r>
            <a:endParaRPr lang="en-US"/>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71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08C2A-444C-424C-8B84-283D3A9335A2}"/>
              </a:ext>
            </a:extLst>
          </p:cNvPr>
          <p:cNvSpPr>
            <a:spLocks noGrp="1"/>
          </p:cNvSpPr>
          <p:nvPr>
            <p:ph type="title"/>
          </p:nvPr>
        </p:nvSpPr>
        <p:spPr>
          <a:xfrm>
            <a:off x="659234" y="957447"/>
            <a:ext cx="3383280" cy="4943105"/>
          </a:xfrm>
        </p:spPr>
        <p:txBody>
          <a:bodyPr anchor="ctr">
            <a:normAutofit/>
          </a:bodyPr>
          <a:lstStyle/>
          <a:p>
            <a:r>
              <a:rPr lang="en-US" b="0"/>
              <a:t>Latency</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4478476-25E8-4CE2-91FD-5279BFCB0111}"/>
              </a:ext>
            </a:extLst>
          </p:cNvPr>
          <p:cNvGraphicFramePr>
            <a:graphicFrameLocks noGrp="1"/>
          </p:cNvGraphicFramePr>
          <p:nvPr>
            <p:ph idx="1"/>
            <p:extLst>
              <p:ext uri="{D42A27DB-BD31-4B8C-83A1-F6EECF244321}">
                <p14:modId xmlns:p14="http://schemas.microsoft.com/office/powerpoint/2010/main" val="3729612636"/>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71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097295-DCD8-4C8D-9E24-8A8FA10F803D}"/>
              </a:ext>
            </a:extLst>
          </p:cNvPr>
          <p:cNvSpPr>
            <a:spLocks noGrp="1"/>
          </p:cNvSpPr>
          <p:nvPr>
            <p:ph type="title"/>
          </p:nvPr>
        </p:nvSpPr>
        <p:spPr>
          <a:xfrm>
            <a:off x="1045029" y="507160"/>
            <a:ext cx="2993571" cy="5438730"/>
          </a:xfrm>
        </p:spPr>
        <p:txBody>
          <a:bodyPr>
            <a:normAutofit/>
          </a:bodyPr>
          <a:lstStyle/>
          <a:p>
            <a:r>
              <a:rPr lang="en-US" sz="3200" b="0"/>
              <a:t>Heavier reliance on vendor ecosystems</a:t>
            </a:r>
            <a:endParaRPr lang="en-US" sz="320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D2D92C8-09C2-4662-91FB-BF14A6C27CC7}"/>
              </a:ext>
            </a:extLst>
          </p:cNvPr>
          <p:cNvGraphicFramePr>
            <a:graphicFrameLocks noGrp="1"/>
          </p:cNvGraphicFramePr>
          <p:nvPr>
            <p:ph idx="1"/>
            <p:extLst>
              <p:ext uri="{D42A27DB-BD31-4B8C-83A1-F6EECF244321}">
                <p14:modId xmlns:p14="http://schemas.microsoft.com/office/powerpoint/2010/main" val="103276250"/>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05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4">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134A013C-FBAF-4F63-894A-100962E5DE25}"/>
              </a:ext>
            </a:extLst>
          </p:cNvPr>
          <p:cNvPicPr>
            <a:picLocks noChangeAspect="1"/>
          </p:cNvPicPr>
          <p:nvPr/>
        </p:nvPicPr>
        <p:blipFill rotWithShape="1">
          <a:blip r:embed="rId2"/>
          <a:srcRect/>
          <a:stretch/>
        </p:blipFill>
        <p:spPr>
          <a:xfrm>
            <a:off x="20" y="10"/>
            <a:ext cx="12191980" cy="6857990"/>
          </a:xfrm>
          <a:prstGeom prst="rect">
            <a:avLst/>
          </a:prstGeom>
        </p:spPr>
      </p:pic>
      <p:sp>
        <p:nvSpPr>
          <p:cNvPr id="30" name="Rectangle 26">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F9CDC-470F-4ADB-89D3-FB44485BEE5F}"/>
              </a:ext>
            </a:extLst>
          </p:cNvPr>
          <p:cNvSpPr>
            <a:spLocks noGrp="1"/>
          </p:cNvSpPr>
          <p:nvPr>
            <p:ph type="title"/>
          </p:nvPr>
        </p:nvSpPr>
        <p:spPr>
          <a:xfrm>
            <a:off x="2175008" y="5431664"/>
            <a:ext cx="7985759" cy="868823"/>
          </a:xfrm>
        </p:spPr>
        <p:txBody>
          <a:bodyPr vert="horz" lIns="91440" tIns="45720" rIns="91440" bIns="45720" rtlCol="0" anchor="b">
            <a:normAutofit/>
          </a:bodyPr>
          <a:lstStyle/>
          <a:p>
            <a:pPr algn="ctr"/>
            <a:r>
              <a:rPr lang="en-US" sz="4800">
                <a:solidFill>
                  <a:schemeClr val="bg1"/>
                </a:solidFill>
              </a:rPr>
              <a:t>Azure</a:t>
            </a:r>
          </a:p>
        </p:txBody>
      </p:sp>
    </p:spTree>
    <p:extLst>
      <p:ext uri="{BB962C8B-B14F-4D97-AF65-F5344CB8AC3E}">
        <p14:creationId xmlns:p14="http://schemas.microsoft.com/office/powerpoint/2010/main" val="252580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C003D-1018-453F-80DC-42940297796D}"/>
              </a:ext>
            </a:extLst>
          </p:cNvPr>
          <p:cNvSpPr>
            <a:spLocks noGrp="1"/>
          </p:cNvSpPr>
          <p:nvPr>
            <p:ph type="title"/>
          </p:nvPr>
        </p:nvSpPr>
        <p:spPr>
          <a:xfrm>
            <a:off x="841248" y="941832"/>
            <a:ext cx="10506456" cy="1901952"/>
          </a:xfrm>
        </p:spPr>
        <p:txBody>
          <a:bodyPr anchor="b">
            <a:normAutofit/>
          </a:bodyPr>
          <a:lstStyle/>
          <a:p>
            <a:r>
              <a:rPr lang="en-US" sz="5400"/>
              <a:t>Azure Functions</a:t>
            </a:r>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4416C8-266A-4C87-A13B-E287FD77AD99}"/>
              </a:ext>
            </a:extLst>
          </p:cNvPr>
          <p:cNvSpPr>
            <a:spLocks noGrp="1"/>
          </p:cNvSpPr>
          <p:nvPr>
            <p:ph idx="1"/>
          </p:nvPr>
        </p:nvSpPr>
        <p:spPr>
          <a:xfrm>
            <a:off x="841248" y="3668690"/>
            <a:ext cx="10509504" cy="2503510"/>
          </a:xfrm>
        </p:spPr>
        <p:txBody>
          <a:bodyPr vert="horz" lIns="91440" tIns="45720" rIns="91440" bIns="45720" rtlCol="0" anchor="t">
            <a:normAutofit/>
          </a:bodyPr>
          <a:lstStyle/>
          <a:p>
            <a:pPr marL="0" indent="0">
              <a:buNone/>
            </a:pPr>
            <a:r>
              <a:rPr lang="en-US" b="1">
                <a:ea typeface="+mn-lt"/>
                <a:cs typeface="+mn-lt"/>
              </a:rPr>
              <a:t>Azure Functions</a:t>
            </a:r>
            <a:r>
              <a:rPr lang="en-US">
                <a:ea typeface="+mn-lt"/>
                <a:cs typeface="+mn-lt"/>
              </a:rPr>
              <a:t> is a </a:t>
            </a:r>
            <a:r>
              <a:rPr lang="en-US" b="1">
                <a:ea typeface="+mn-lt"/>
                <a:cs typeface="+mn-lt"/>
              </a:rPr>
              <a:t>serverless</a:t>
            </a:r>
            <a:r>
              <a:rPr lang="en-US">
                <a:ea typeface="+mn-lt"/>
                <a:cs typeface="+mn-lt"/>
              </a:rPr>
              <a:t> </a:t>
            </a:r>
            <a:r>
              <a:rPr lang="en-US" b="1">
                <a:ea typeface="+mn-lt"/>
                <a:cs typeface="+mn-lt"/>
              </a:rPr>
              <a:t>compute</a:t>
            </a:r>
            <a:r>
              <a:rPr lang="en-US">
                <a:ea typeface="+mn-lt"/>
                <a:cs typeface="+mn-lt"/>
              </a:rPr>
              <a:t> </a:t>
            </a:r>
            <a:r>
              <a:rPr lang="en-US" b="1">
                <a:ea typeface="+mn-lt"/>
                <a:cs typeface="+mn-lt"/>
              </a:rPr>
              <a:t>service</a:t>
            </a:r>
            <a:r>
              <a:rPr lang="en-US">
                <a:ea typeface="+mn-lt"/>
                <a:cs typeface="+mn-lt"/>
              </a:rPr>
              <a:t> that lets you run </a:t>
            </a:r>
            <a:r>
              <a:rPr lang="en-US" b="1">
                <a:ea typeface="+mn-lt"/>
                <a:cs typeface="+mn-lt"/>
              </a:rPr>
              <a:t>event-triggered</a:t>
            </a:r>
            <a:r>
              <a:rPr lang="en-US">
                <a:ea typeface="+mn-lt"/>
                <a:cs typeface="+mn-lt"/>
              </a:rPr>
              <a:t> code without having to explicitly provision or manage infrastructure.</a:t>
            </a:r>
            <a:endParaRPr lang="en-US"/>
          </a:p>
        </p:txBody>
      </p:sp>
    </p:spTree>
    <p:extLst>
      <p:ext uri="{BB962C8B-B14F-4D97-AF65-F5344CB8AC3E}">
        <p14:creationId xmlns:p14="http://schemas.microsoft.com/office/powerpoint/2010/main" val="251190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C003D-1018-453F-80DC-42940297796D}"/>
              </a:ext>
            </a:extLst>
          </p:cNvPr>
          <p:cNvSpPr>
            <a:spLocks noGrp="1"/>
          </p:cNvSpPr>
          <p:nvPr>
            <p:ph type="title"/>
          </p:nvPr>
        </p:nvSpPr>
        <p:spPr>
          <a:xfrm>
            <a:off x="841248" y="941832"/>
            <a:ext cx="10506456" cy="1901952"/>
          </a:xfrm>
        </p:spPr>
        <p:txBody>
          <a:bodyPr anchor="b">
            <a:normAutofit/>
          </a:bodyPr>
          <a:lstStyle/>
          <a:p>
            <a:r>
              <a:rPr lang="en-US" sz="5400" b="0">
                <a:ea typeface="+mj-lt"/>
                <a:cs typeface="+mj-lt"/>
              </a:rPr>
              <a:t>Azure Functions Core Tools</a:t>
            </a:r>
            <a:endParaRPr lang="en-US"/>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4416C8-266A-4C87-A13B-E287FD77AD99}"/>
              </a:ext>
            </a:extLst>
          </p:cNvPr>
          <p:cNvSpPr>
            <a:spLocks noGrp="1"/>
          </p:cNvSpPr>
          <p:nvPr>
            <p:ph idx="1"/>
          </p:nvPr>
        </p:nvSpPr>
        <p:spPr>
          <a:xfrm>
            <a:off x="841248" y="3668690"/>
            <a:ext cx="10509504" cy="2503510"/>
          </a:xfrm>
        </p:spPr>
        <p:txBody>
          <a:bodyPr vert="horz" lIns="91440" tIns="45720" rIns="91440" bIns="45720" rtlCol="0" anchor="t">
            <a:normAutofit/>
          </a:bodyPr>
          <a:lstStyle/>
          <a:p>
            <a:pPr marL="0" indent="0">
              <a:buNone/>
            </a:pPr>
            <a:r>
              <a:rPr lang="en-US">
                <a:ea typeface="+mn-lt"/>
                <a:cs typeface="+mn-lt"/>
              </a:rPr>
              <a:t>To develop and test the functions locally using a terminal or command prompt. This is required and can be downloaded from here.</a:t>
            </a:r>
          </a:p>
          <a:p>
            <a:pPr marL="0" indent="0">
              <a:buNone/>
            </a:pPr>
            <a:r>
              <a:rPr lang="en-US" dirty="0">
                <a:ea typeface="+mn-lt"/>
                <a:cs typeface="+mn-lt"/>
                <a:hlinkClick r:id="rId2"/>
              </a:rPr>
              <a:t>http://bit.ly/azure-functions-core-tools</a:t>
            </a:r>
            <a:r>
              <a:rPr lang="en-US" dirty="0">
                <a:ea typeface="+mn-lt"/>
                <a:cs typeface="+mn-lt"/>
              </a:rPr>
              <a:t> </a:t>
            </a:r>
            <a:endParaRPr lang="en-US"/>
          </a:p>
        </p:txBody>
      </p:sp>
    </p:spTree>
    <p:extLst>
      <p:ext uri="{BB962C8B-B14F-4D97-AF65-F5344CB8AC3E}">
        <p14:creationId xmlns:p14="http://schemas.microsoft.com/office/powerpoint/2010/main" val="257292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BE8A2482-3A87-44D0-8B90-9E0ED1503FBE}"/>
              </a:ext>
            </a:extLst>
          </p:cNvPr>
          <p:cNvSpPr txBox="1">
            <a:spLocks/>
          </p:cNvSpPr>
          <p:nvPr/>
        </p:nvSpPr>
        <p:spPr>
          <a:xfrm>
            <a:off x="569823" y="1654735"/>
            <a:ext cx="11024490" cy="1785104"/>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b="1">
                <a:cs typeface="Segoe UI"/>
              </a:rPr>
              <a:t>Gold Weekly Workshop Series</a:t>
            </a:r>
            <a:br>
              <a:rPr lang="en-US" b="1">
                <a:cs typeface="Segoe UI"/>
              </a:rPr>
            </a:br>
            <a:r>
              <a:rPr lang="en-US" sz="4400" b="1">
                <a:cs typeface="Segoe UI"/>
              </a:rPr>
              <a:t>Azure Functions</a:t>
            </a:r>
            <a:endParaRPr lang="en-US" sz="4400">
              <a:cs typeface="Segoe UI"/>
            </a:endParaRPr>
          </a:p>
          <a:p>
            <a:endParaRPr lang="en-US"/>
          </a:p>
        </p:txBody>
      </p:sp>
      <p:sp>
        <p:nvSpPr>
          <p:cNvPr id="17" name="Text Placeholder 4">
            <a:extLst>
              <a:ext uri="{FF2B5EF4-FFF2-40B4-BE49-F238E27FC236}">
                <a16:creationId xmlns:a16="http://schemas.microsoft.com/office/drawing/2014/main" id="{C8AFD0A9-F2FA-4862-8500-105A33EDA591}"/>
              </a:ext>
            </a:extLst>
          </p:cNvPr>
          <p:cNvSpPr txBox="1">
            <a:spLocks/>
          </p:cNvSpPr>
          <p:nvPr/>
        </p:nvSpPr>
        <p:spPr>
          <a:xfrm>
            <a:off x="569823" y="3999679"/>
            <a:ext cx="11025188" cy="800219"/>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solidFill>
                  <a:schemeClr val="tx1"/>
                </a:solidFill>
                <a:latin typeface="Segoe UI Semilight"/>
                <a:cs typeface="Segoe UI Semilight"/>
              </a:rPr>
              <a:t>Aditya Raman</a:t>
            </a:r>
            <a:endParaRPr lang="en-US" b="1">
              <a:solidFill>
                <a:schemeClr val="tx1"/>
              </a:solidFill>
            </a:endParaRPr>
          </a:p>
          <a:p>
            <a:pPr marL="0" indent="0">
              <a:buFont typeface="Wingdings" panose="05000000000000000000" pitchFamily="2" charset="2"/>
              <a:buNone/>
            </a:pPr>
            <a:r>
              <a:rPr lang="en-US" sz="2000">
                <a:solidFill>
                  <a:schemeClr val="tx1"/>
                </a:solidFill>
                <a:latin typeface="Segoe UI Semilight"/>
                <a:cs typeface="Segoe UI Semilight"/>
              </a:rPr>
              <a:t>Gold Microsoft Learn Student Ambassadors</a:t>
            </a:r>
          </a:p>
        </p:txBody>
      </p:sp>
    </p:spTree>
    <p:extLst>
      <p:ext uri="{BB962C8B-B14F-4D97-AF65-F5344CB8AC3E}">
        <p14:creationId xmlns:p14="http://schemas.microsoft.com/office/powerpoint/2010/main" val="295457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C62A49D-4AA7-4679-B885-EFC7A8B7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539409E-42AA-4475-8CC0-DA999EC2AB34}"/>
              </a:ext>
            </a:extLst>
          </p:cNvPr>
          <p:cNvSpPr>
            <a:spLocks noGrp="1"/>
          </p:cNvSpPr>
          <p:nvPr>
            <p:ph type="title"/>
          </p:nvPr>
        </p:nvSpPr>
        <p:spPr>
          <a:xfrm>
            <a:off x="841248" y="941832"/>
            <a:ext cx="10506456" cy="1901952"/>
          </a:xfrm>
        </p:spPr>
        <p:txBody>
          <a:bodyPr anchor="b">
            <a:normAutofit/>
          </a:bodyPr>
          <a:lstStyle/>
          <a:p>
            <a:r>
              <a:rPr lang="en-US" sz="5400" b="0">
                <a:ea typeface="+mj-lt"/>
                <a:cs typeface="+mj-lt"/>
              </a:rPr>
              <a:t>Creating Functions Project </a:t>
            </a:r>
            <a:endParaRPr lang="en-US"/>
          </a:p>
        </p:txBody>
      </p:sp>
      <p:sp>
        <p:nvSpPr>
          <p:cNvPr id="9" name="Rectangle 8">
            <a:extLst>
              <a:ext uri="{FF2B5EF4-FFF2-40B4-BE49-F238E27FC236}">
                <a16:creationId xmlns:a16="http://schemas.microsoft.com/office/drawing/2014/main" id="{98E82813-D48B-437D-9B0C-B93AF8525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3224B62-C347-4521-B64B-A02922C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2">
            <a:extLst>
              <a:ext uri="{FF2B5EF4-FFF2-40B4-BE49-F238E27FC236}">
                <a16:creationId xmlns:a16="http://schemas.microsoft.com/office/drawing/2014/main" id="{44AB9D3B-3B7F-41FB-84CD-D5225B4CA8A8}"/>
              </a:ext>
            </a:extLst>
          </p:cNvPr>
          <p:cNvSpPr>
            <a:spLocks noGrp="1"/>
          </p:cNvSpPr>
          <p:nvPr>
            <p:ph idx="1"/>
          </p:nvPr>
        </p:nvSpPr>
        <p:spPr>
          <a:xfrm>
            <a:off x="841248" y="3410593"/>
            <a:ext cx="10509504" cy="1238303"/>
          </a:xfrm>
        </p:spPr>
        <p:txBody>
          <a:bodyPr vert="horz" lIns="91440" tIns="45720" rIns="91440" bIns="45720" rtlCol="0" anchor="t">
            <a:normAutofit/>
          </a:bodyPr>
          <a:lstStyle/>
          <a:p>
            <a:pPr marL="0" indent="0">
              <a:buNone/>
            </a:pPr>
            <a:r>
              <a:rPr lang="en-US">
                <a:ea typeface="+mn-lt"/>
                <a:cs typeface="+mn-lt"/>
              </a:rPr>
              <a:t>The command initializes the project and creates a project directory — worker-runtime denotes the language you want to use in the application </a:t>
            </a:r>
          </a:p>
        </p:txBody>
      </p:sp>
      <p:sp>
        <p:nvSpPr>
          <p:cNvPr id="15" name="TextBox 14">
            <a:extLst>
              <a:ext uri="{FF2B5EF4-FFF2-40B4-BE49-F238E27FC236}">
                <a16:creationId xmlns:a16="http://schemas.microsoft.com/office/drawing/2014/main" id="{B9E9CED5-C062-49EA-A87B-9B8B348420C2}"/>
              </a:ext>
            </a:extLst>
          </p:cNvPr>
          <p:cNvSpPr txBox="1"/>
          <p:nvPr/>
        </p:nvSpPr>
        <p:spPr>
          <a:xfrm>
            <a:off x="842513" y="4665499"/>
            <a:ext cx="10506972" cy="163121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D4D4D4"/>
                </a:solidFill>
                <a:latin typeface="Menlo"/>
              </a:rPr>
              <a:t>$ </a:t>
            </a:r>
            <a:r>
              <a:rPr lang="en-US" sz="2000">
                <a:solidFill>
                  <a:srgbClr val="6A9955"/>
                </a:solidFill>
                <a:latin typeface="Menlo"/>
              </a:rPr>
              <a:t># This will generate a folder containing two files host.json </a:t>
            </a:r>
            <a:endParaRPr lang="en-US" sz="2000"/>
          </a:p>
          <a:p>
            <a:r>
              <a:rPr lang="en-US" sz="2000">
                <a:solidFill>
                  <a:srgbClr val="6A9955"/>
                </a:solidFill>
                <a:latin typeface="Menlo"/>
              </a:rPr>
              <a:t>and local.settings.json</a:t>
            </a:r>
          </a:p>
          <a:p>
            <a:endParaRPr lang="en-US" sz="2000">
              <a:solidFill>
                <a:srgbClr val="6A9955"/>
              </a:solidFill>
              <a:latin typeface="Menlo"/>
            </a:endParaRPr>
          </a:p>
          <a:p>
            <a:r>
              <a:rPr lang="en-US" sz="2000">
                <a:solidFill>
                  <a:srgbClr val="D4D4D4"/>
                </a:solidFill>
                <a:latin typeface="Menlo"/>
              </a:rPr>
              <a:t>$ </a:t>
            </a:r>
            <a:r>
              <a:rPr lang="en-US" sz="2000" err="1">
                <a:solidFill>
                  <a:srgbClr val="D4D4D4"/>
                </a:solidFill>
                <a:latin typeface="Menlo"/>
              </a:rPr>
              <a:t>func</a:t>
            </a:r>
            <a:r>
              <a:rPr lang="en-US" sz="2000">
                <a:solidFill>
                  <a:srgbClr val="D4D4D4"/>
                </a:solidFill>
                <a:latin typeface="Menlo"/>
              </a:rPr>
              <a:t> </a:t>
            </a:r>
            <a:r>
              <a:rPr lang="en-US" sz="2000" err="1">
                <a:solidFill>
                  <a:srgbClr val="D4D4D4"/>
                </a:solidFill>
                <a:latin typeface="Menlo"/>
              </a:rPr>
              <a:t>init</a:t>
            </a:r>
            <a:r>
              <a:rPr lang="en-US" sz="2000">
                <a:solidFill>
                  <a:srgbClr val="D4D4D4"/>
                </a:solidFill>
                <a:latin typeface="Menlo"/>
              </a:rPr>
              <a:t> hello --python</a:t>
            </a:r>
          </a:p>
          <a:p>
            <a:endParaRPr lang="en-US" sz="2000">
              <a:solidFill>
                <a:srgbClr val="D4D4D4"/>
              </a:solidFill>
              <a:latin typeface="Menlo"/>
            </a:endParaRPr>
          </a:p>
        </p:txBody>
      </p:sp>
    </p:spTree>
    <p:extLst>
      <p:ext uri="{BB962C8B-B14F-4D97-AF65-F5344CB8AC3E}">
        <p14:creationId xmlns:p14="http://schemas.microsoft.com/office/powerpoint/2010/main" val="267720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E0E6C-89AF-49F3-81EE-4E6673BC8054}"/>
              </a:ext>
            </a:extLst>
          </p:cNvPr>
          <p:cNvSpPr>
            <a:spLocks noGrp="1"/>
          </p:cNvSpPr>
          <p:nvPr>
            <p:ph type="title"/>
          </p:nvPr>
        </p:nvSpPr>
        <p:spPr>
          <a:xfrm>
            <a:off x="621792" y="1161288"/>
            <a:ext cx="3602736" cy="4526280"/>
          </a:xfrm>
        </p:spPr>
        <p:txBody>
          <a:bodyPr>
            <a:normAutofit/>
          </a:bodyPr>
          <a:lstStyle/>
          <a:p>
            <a:r>
              <a:rPr lang="en-US" b="0">
                <a:ea typeface="+mj-lt"/>
                <a:cs typeface="+mj-lt"/>
              </a:rPr>
              <a:t>Creating Functions Template</a:t>
            </a:r>
            <a:endParaRPr lang="en-US"/>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A6E164-1780-44B5-9A90-3F96286750E6}"/>
              </a:ext>
            </a:extLst>
          </p:cNvPr>
          <p:cNvSpPr>
            <a:spLocks noGrp="1"/>
          </p:cNvSpPr>
          <p:nvPr>
            <p:ph idx="1"/>
          </p:nvPr>
        </p:nvSpPr>
        <p:spPr>
          <a:xfrm>
            <a:off x="5434149" y="918311"/>
            <a:ext cx="5916603" cy="4992624"/>
          </a:xfrm>
        </p:spPr>
        <p:txBody>
          <a:bodyPr vert="horz" lIns="91440" tIns="45720" rIns="91440" bIns="45720" rtlCol="0" anchor="ctr">
            <a:normAutofit/>
          </a:bodyPr>
          <a:lstStyle/>
          <a:p>
            <a:pPr marL="0" indent="0">
              <a:buNone/>
            </a:pPr>
            <a:r>
              <a:rPr lang="en-US" sz="2800">
                <a:ea typeface="+mn-lt"/>
                <a:cs typeface="+mn-lt"/>
              </a:rPr>
              <a:t>Add a function to your project by using the following command, where the --name argument is the unique name of your function (HttpExample) and the --template argument specifies the function's trigger (HTTP).</a:t>
            </a:r>
            <a:endParaRPr lang="en-US" sz="2800"/>
          </a:p>
        </p:txBody>
      </p:sp>
    </p:spTree>
    <p:extLst>
      <p:ext uri="{BB962C8B-B14F-4D97-AF65-F5344CB8AC3E}">
        <p14:creationId xmlns:p14="http://schemas.microsoft.com/office/powerpoint/2010/main" val="4572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3FB77-9432-4F59-9DD7-C905941F9675}"/>
              </a:ext>
            </a:extLst>
          </p:cNvPr>
          <p:cNvSpPr>
            <a:spLocks noGrp="1"/>
          </p:cNvSpPr>
          <p:nvPr>
            <p:ph type="title"/>
          </p:nvPr>
        </p:nvSpPr>
        <p:spPr>
          <a:xfrm>
            <a:off x="901690" y="405575"/>
            <a:ext cx="7451206" cy="1371600"/>
          </a:xfrm>
        </p:spPr>
        <p:txBody>
          <a:bodyPr vert="horz" lIns="91440" tIns="45720" rIns="91440" bIns="45720" rtlCol="0" anchor="ctr">
            <a:normAutofit/>
          </a:bodyPr>
          <a:lstStyle/>
          <a:p>
            <a:r>
              <a:rPr lang="en-US" b="0">
                <a:ea typeface="+mj-lt"/>
                <a:cs typeface="+mj-lt"/>
              </a:rPr>
              <a:t>Creating Functions Template</a:t>
            </a:r>
            <a:endParaRPr lang="en-US"/>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76B974FF-EF2A-4D4B-9654-9EF413345DE7}"/>
              </a:ext>
            </a:extLst>
          </p:cNvPr>
          <p:cNvPicPr>
            <a:picLocks noChangeAspect="1"/>
          </p:cNvPicPr>
          <p:nvPr/>
        </p:nvPicPr>
        <p:blipFill>
          <a:blip r:embed="rId2"/>
          <a:stretch>
            <a:fillRect/>
          </a:stretch>
        </p:blipFill>
        <p:spPr>
          <a:xfrm>
            <a:off x="906547" y="1674152"/>
            <a:ext cx="10741804" cy="4680692"/>
          </a:xfrm>
          <a:prstGeom prst="rect">
            <a:avLst/>
          </a:prstGeom>
        </p:spPr>
      </p:pic>
    </p:spTree>
    <p:extLst>
      <p:ext uri="{BB962C8B-B14F-4D97-AF65-F5344CB8AC3E}">
        <p14:creationId xmlns:p14="http://schemas.microsoft.com/office/powerpoint/2010/main" val="950636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059669" y="3428606"/>
            <a:ext cx="8755812" cy="997196"/>
          </a:xfrm>
        </p:spPr>
        <p:txBody>
          <a:bodyPr/>
          <a:lstStyle/>
          <a:p>
            <a:r>
              <a:rPr lang="en-US" sz="7200">
                <a:cs typeface="Segoe UI"/>
              </a:rPr>
              <a:t>QnA</a:t>
            </a:r>
            <a:endParaRPr lang="en-US"/>
          </a:p>
        </p:txBody>
      </p:sp>
    </p:spTree>
    <p:extLst>
      <p:ext uri="{BB962C8B-B14F-4D97-AF65-F5344CB8AC3E}">
        <p14:creationId xmlns:p14="http://schemas.microsoft.com/office/powerpoint/2010/main" val="4236454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7AD16-E732-4741-B390-DBC2B349817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Resources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Qr code&#10;&#10;Description automatically generated">
            <a:extLst>
              <a:ext uri="{FF2B5EF4-FFF2-40B4-BE49-F238E27FC236}">
                <a16:creationId xmlns:a16="http://schemas.microsoft.com/office/drawing/2014/main" id="{C80DA429-45B5-4017-B779-638E4B99BCAB}"/>
              </a:ext>
            </a:extLst>
          </p:cNvPr>
          <p:cNvPicPr>
            <a:picLocks noGrp="1" noChangeAspect="1"/>
          </p:cNvPicPr>
          <p:nvPr>
            <p:ph idx="1"/>
          </p:nvPr>
        </p:nvPicPr>
        <p:blipFill>
          <a:blip r:embed="rId2"/>
          <a:stretch>
            <a:fillRect/>
          </a:stretch>
        </p:blipFill>
        <p:spPr>
          <a:xfrm>
            <a:off x="6180649" y="625683"/>
            <a:ext cx="4214281" cy="5455380"/>
          </a:xfrm>
          <a:prstGeom prst="rect">
            <a:avLst/>
          </a:prstGeom>
        </p:spPr>
      </p:pic>
    </p:spTree>
    <p:extLst>
      <p:ext uri="{BB962C8B-B14F-4D97-AF65-F5344CB8AC3E}">
        <p14:creationId xmlns:p14="http://schemas.microsoft.com/office/powerpoint/2010/main" val="320910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059669" y="3428606"/>
            <a:ext cx="8755812" cy="997196"/>
          </a:xfrm>
        </p:spPr>
        <p:txBody>
          <a:bodyPr/>
          <a:lstStyle/>
          <a:p>
            <a:r>
              <a:rPr lang="en-US" sz="7200">
                <a:cs typeface="Segoe UI"/>
              </a:rPr>
              <a:t>Thank You</a:t>
            </a:r>
            <a:endParaRPr lang="en-US" sz="7200"/>
          </a:p>
        </p:txBody>
      </p:sp>
    </p:spTree>
    <p:extLst>
      <p:ext uri="{BB962C8B-B14F-4D97-AF65-F5344CB8AC3E}">
        <p14:creationId xmlns:p14="http://schemas.microsoft.com/office/powerpoint/2010/main" val="24823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407772" y="730370"/>
            <a:ext cx="4275538" cy="896814"/>
          </a:xfrm>
        </p:spPr>
        <p:txBody>
          <a:bodyPr/>
          <a:lstStyle/>
          <a:p>
            <a:r>
              <a:rPr lang="en-US" sz="4800" b="1">
                <a:cs typeface="Segoe UI"/>
              </a:rPr>
              <a:t>Aditya Raman</a:t>
            </a:r>
            <a:endParaRPr lang="en-US" sz="4800" b="1"/>
          </a:p>
        </p:txBody>
      </p:sp>
      <p:sp>
        <p:nvSpPr>
          <p:cNvPr id="6" name="Text Placeholder 5"/>
          <p:cNvSpPr>
            <a:spLocks noGrp="1"/>
          </p:cNvSpPr>
          <p:nvPr>
            <p:ph type="body" sz="quarter" idx="4294967295"/>
          </p:nvPr>
        </p:nvSpPr>
        <p:spPr>
          <a:xfrm>
            <a:off x="1691257" y="5044214"/>
            <a:ext cx="4591841" cy="890962"/>
          </a:xfrm>
        </p:spPr>
        <p:txBody>
          <a:bodyPr vert="horz" wrap="square" lIns="0" tIns="0" rIns="0" bIns="0" rtlCol="0" anchor="t">
            <a:spAutoFit/>
          </a:bodyPr>
          <a:lstStyle/>
          <a:p>
            <a:pPr marL="0" indent="0">
              <a:buNone/>
            </a:pPr>
            <a:r>
              <a:rPr lang="en-US">
                <a:latin typeface="Segoe UI Semilight"/>
                <a:cs typeface="Segoe UI Semilight"/>
              </a:rPr>
              <a:t>Gold Microsoft Learn Student Ambassador</a:t>
            </a:r>
            <a:endParaRPr lang="en-US" dirty="0"/>
          </a:p>
        </p:txBody>
      </p:sp>
      <p:pic>
        <p:nvPicPr>
          <p:cNvPr id="9" name="Picture 9" descr="A person posing for the camera&#10;&#10;Description automatically generated">
            <a:extLst>
              <a:ext uri="{FF2B5EF4-FFF2-40B4-BE49-F238E27FC236}">
                <a16:creationId xmlns:a16="http://schemas.microsoft.com/office/drawing/2014/main" id="{817D374A-600F-46D0-B58F-F12FF60F9F6F}"/>
              </a:ext>
            </a:extLst>
          </p:cNvPr>
          <p:cNvPicPr>
            <a:picLocks noChangeAspect="1"/>
          </p:cNvPicPr>
          <p:nvPr/>
        </p:nvPicPr>
        <p:blipFill>
          <a:blip r:embed="rId3"/>
          <a:stretch>
            <a:fillRect/>
          </a:stretch>
        </p:blipFill>
        <p:spPr>
          <a:xfrm>
            <a:off x="2068543" y="1960712"/>
            <a:ext cx="2519382" cy="2519632"/>
          </a:xfrm>
          <a:prstGeom prst="rect">
            <a:avLst/>
          </a:prstGeom>
        </p:spPr>
      </p:pic>
      <p:pic>
        <p:nvPicPr>
          <p:cNvPr id="10" name="Picture 10" descr="Qr code&#10;&#10;Description automatically generated">
            <a:extLst>
              <a:ext uri="{FF2B5EF4-FFF2-40B4-BE49-F238E27FC236}">
                <a16:creationId xmlns:a16="http://schemas.microsoft.com/office/drawing/2014/main" id="{C9DEA53F-991B-41AB-ACB3-100E09F9A6F9}"/>
              </a:ext>
            </a:extLst>
          </p:cNvPr>
          <p:cNvPicPr>
            <a:picLocks noChangeAspect="1"/>
          </p:cNvPicPr>
          <p:nvPr/>
        </p:nvPicPr>
        <p:blipFill>
          <a:blip r:embed="rId4"/>
          <a:stretch>
            <a:fillRect/>
          </a:stretch>
        </p:blipFill>
        <p:spPr>
          <a:xfrm>
            <a:off x="7643005" y="730798"/>
            <a:ext cx="3965275" cy="5151988"/>
          </a:xfrm>
          <a:prstGeom prst="rect">
            <a:avLst/>
          </a:prstGeom>
        </p:spPr>
      </p:pic>
    </p:spTree>
    <p:extLst>
      <p:ext uri="{BB962C8B-B14F-4D97-AF65-F5344CB8AC3E}">
        <p14:creationId xmlns:p14="http://schemas.microsoft.com/office/powerpoint/2010/main" val="1692365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95AB6CC3-C948-4211-82D3-2E320A88FC0E}"/>
              </a:ext>
            </a:extLst>
          </p:cNvPr>
          <p:cNvPicPr>
            <a:picLocks noChangeAspect="1"/>
          </p:cNvPicPr>
          <p:nvPr/>
        </p:nvPicPr>
        <p:blipFill rotWithShape="1">
          <a:blip r:embed="rId2"/>
          <a:srcRect l="2815" r="913" b="-2"/>
          <a:stretch/>
        </p:blipFill>
        <p:spPr>
          <a:xfrm>
            <a:off x="796130" y="632129"/>
            <a:ext cx="10691603" cy="5330771"/>
          </a:xfrm>
          <a:prstGeom prst="rect">
            <a:avLst/>
          </a:prstGeom>
        </p:spPr>
      </p:pic>
      <p:sp>
        <p:nvSpPr>
          <p:cNvPr id="11" name="Rectangle 10">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60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31909-F746-4340-8D4E-CDC2B93ED6C3}"/>
              </a:ext>
            </a:extLst>
          </p:cNvPr>
          <p:cNvSpPr>
            <a:spLocks noGrp="1"/>
          </p:cNvSpPr>
          <p:nvPr>
            <p:ph type="title"/>
          </p:nvPr>
        </p:nvSpPr>
        <p:spPr>
          <a:xfrm>
            <a:off x="841248" y="251312"/>
            <a:ext cx="10506456" cy="1010264"/>
          </a:xfrm>
        </p:spPr>
        <p:txBody>
          <a:bodyPr anchor="ctr">
            <a:normAutofit/>
          </a:bodyPr>
          <a:lstStyle/>
          <a:p>
            <a:r>
              <a:rPr lang="en-US"/>
              <a:t>Physical</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9F947C8-2298-4E19-B343-0A7202145E58}"/>
              </a:ext>
            </a:extLst>
          </p:cNvPr>
          <p:cNvGraphicFramePr>
            <a:graphicFrameLocks noGrp="1"/>
          </p:cNvGraphicFramePr>
          <p:nvPr>
            <p:ph idx="1"/>
            <p:extLst>
              <p:ext uri="{D42A27DB-BD31-4B8C-83A1-F6EECF244321}">
                <p14:modId xmlns:p14="http://schemas.microsoft.com/office/powerpoint/2010/main" val="374069970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30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012329-AD15-451A-BAFD-E519F35C0734}"/>
              </a:ext>
            </a:extLst>
          </p:cNvPr>
          <p:cNvSpPr>
            <a:spLocks noGrp="1"/>
          </p:cNvSpPr>
          <p:nvPr>
            <p:ph type="title"/>
          </p:nvPr>
        </p:nvSpPr>
        <p:spPr>
          <a:xfrm>
            <a:off x="621792" y="1161288"/>
            <a:ext cx="3602736" cy="4526280"/>
          </a:xfrm>
        </p:spPr>
        <p:txBody>
          <a:bodyPr>
            <a:normAutofit/>
          </a:bodyPr>
          <a:lstStyle/>
          <a:p>
            <a:pPr algn="ctr"/>
            <a:r>
              <a:rPr lang="en-US"/>
              <a:t>Virtualization</a:t>
            </a:r>
            <a:br>
              <a:rPr lang="en-US"/>
            </a:br>
            <a:r>
              <a:rPr lang="en-US"/>
              <a:t>(VMs)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A6B6190-EDB8-47FF-8F29-0DAF075F213A}"/>
              </a:ext>
            </a:extLst>
          </p:cNvPr>
          <p:cNvGraphicFramePr>
            <a:graphicFrameLocks noGrp="1"/>
          </p:cNvGraphicFramePr>
          <p:nvPr>
            <p:ph idx="1"/>
            <p:extLst>
              <p:ext uri="{D42A27DB-BD31-4B8C-83A1-F6EECF244321}">
                <p14:modId xmlns:p14="http://schemas.microsoft.com/office/powerpoint/2010/main" val="30577231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0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591C-36AA-4C44-9803-F54DB49C7B9C}"/>
              </a:ext>
            </a:extLst>
          </p:cNvPr>
          <p:cNvSpPr>
            <a:spLocks noGrp="1"/>
          </p:cNvSpPr>
          <p:nvPr>
            <p:ph type="title"/>
          </p:nvPr>
        </p:nvSpPr>
        <p:spPr/>
        <p:txBody>
          <a:bodyPr/>
          <a:lstStyle/>
          <a:p>
            <a:r>
              <a:rPr lang="en-US"/>
              <a:t>Cloud Computing</a:t>
            </a:r>
          </a:p>
        </p:txBody>
      </p:sp>
      <p:sp>
        <p:nvSpPr>
          <p:cNvPr id="3" name="Content Placeholder 2">
            <a:extLst>
              <a:ext uri="{FF2B5EF4-FFF2-40B4-BE49-F238E27FC236}">
                <a16:creationId xmlns:a16="http://schemas.microsoft.com/office/drawing/2014/main" id="{C0A3C06D-F43A-4903-A181-EC04D1DD2FBC}"/>
              </a:ext>
            </a:extLst>
          </p:cNvPr>
          <p:cNvSpPr>
            <a:spLocks noGrp="1"/>
          </p:cNvSpPr>
          <p:nvPr>
            <p:ph idx="1"/>
          </p:nvPr>
        </p:nvSpPr>
        <p:spPr/>
        <p:txBody>
          <a:bodyPr vert="horz" lIns="91440" tIns="45720" rIns="91440" bIns="45720" rtlCol="0" anchor="t">
            <a:normAutofit/>
          </a:bodyPr>
          <a:lstStyle/>
          <a:p>
            <a:r>
              <a:rPr lang="en-US"/>
              <a:t>Servers </a:t>
            </a:r>
            <a:r>
              <a:rPr lang="en-US">
                <a:ea typeface="+mn-lt"/>
                <a:cs typeface="+mn-lt"/>
              </a:rPr>
              <a:t>rented remotely</a:t>
            </a:r>
          </a:p>
          <a:p>
            <a:r>
              <a:rPr lang="en-US">
                <a:ea typeface="+mn-lt"/>
                <a:cs typeface="+mn-lt"/>
              </a:rPr>
              <a:t>Over-purchase</a:t>
            </a:r>
          </a:p>
          <a:p>
            <a:r>
              <a:rPr lang="en-US">
                <a:ea typeface="+mn-lt"/>
                <a:cs typeface="+mn-lt"/>
              </a:rPr>
              <a:t>Auto Scaling but, Distributed Denial-of-service (DDoS) attack</a:t>
            </a:r>
          </a:p>
          <a:p>
            <a:endParaRPr lang="en-US"/>
          </a:p>
        </p:txBody>
      </p:sp>
    </p:spTree>
    <p:extLst>
      <p:ext uri="{BB962C8B-B14F-4D97-AF65-F5344CB8AC3E}">
        <p14:creationId xmlns:p14="http://schemas.microsoft.com/office/powerpoint/2010/main" val="20157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0B4B5C-1261-4CEE-BBE9-422DD3A2C655}"/>
              </a:ext>
            </a:extLst>
          </p:cNvPr>
          <p:cNvSpPr>
            <a:spLocks noGrp="1"/>
          </p:cNvSpPr>
          <p:nvPr>
            <p:ph type="title"/>
          </p:nvPr>
        </p:nvSpPr>
        <p:spPr>
          <a:xfrm>
            <a:off x="621792" y="1161288"/>
            <a:ext cx="3602736" cy="4526280"/>
          </a:xfrm>
        </p:spPr>
        <p:txBody>
          <a:bodyPr>
            <a:normAutofit/>
          </a:bodyPr>
          <a:lstStyle/>
          <a:p>
            <a:r>
              <a:rPr lang="en-US"/>
              <a:t>Containers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8487748-C146-4D8D-9905-094D37A11253}"/>
              </a:ext>
            </a:extLst>
          </p:cNvPr>
          <p:cNvGraphicFramePr>
            <a:graphicFrameLocks noGrp="1"/>
          </p:cNvGraphicFramePr>
          <p:nvPr>
            <p:ph idx="1"/>
            <p:extLst>
              <p:ext uri="{D42A27DB-BD31-4B8C-83A1-F6EECF244321}">
                <p14:modId xmlns:p14="http://schemas.microsoft.com/office/powerpoint/2010/main" val="33897664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5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2AB955-E119-458B-9584-9AD5F72AD5D1}"/>
              </a:ext>
            </a:extLst>
          </p:cNvPr>
          <p:cNvSpPr>
            <a:spLocks noGrp="1"/>
          </p:cNvSpPr>
          <p:nvPr>
            <p:ph type="title"/>
          </p:nvPr>
        </p:nvSpPr>
        <p:spPr>
          <a:xfrm>
            <a:off x="621792" y="1161288"/>
            <a:ext cx="3602736" cy="4526280"/>
          </a:xfrm>
        </p:spPr>
        <p:txBody>
          <a:bodyPr>
            <a:normAutofit/>
          </a:bodyPr>
          <a:lstStyle/>
          <a:p>
            <a:r>
              <a:rPr lang="en-US"/>
              <a:t>Serverless Compute</a:t>
            </a:r>
          </a:p>
        </p:txBody>
      </p:sp>
      <p:sp>
        <p:nvSpPr>
          <p:cNvPr id="21"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E4AF0E-7AE0-46A0-8C27-CBAB9DD76321}"/>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a:ea typeface="+mn-lt"/>
                <a:cs typeface="+mn-lt"/>
              </a:rPr>
              <a:t>Function as a Service</a:t>
            </a:r>
          </a:p>
          <a:p>
            <a:r>
              <a:rPr lang="en-US" sz="2000">
                <a:ea typeface="+mn-lt"/>
                <a:cs typeface="+mn-lt"/>
              </a:rPr>
              <a:t>Stateless Compute Containers</a:t>
            </a:r>
          </a:p>
          <a:p>
            <a:r>
              <a:rPr lang="en-US" sz="2000">
                <a:ea typeface="+mn-lt"/>
                <a:cs typeface="+mn-lt"/>
              </a:rPr>
              <a:t>Event-triggered and Ephemeral</a:t>
            </a:r>
          </a:p>
          <a:p>
            <a:r>
              <a:rPr lang="en-US" sz="2000">
                <a:ea typeface="+mn-lt"/>
                <a:cs typeface="+mn-lt"/>
              </a:rPr>
              <a:t>Dynamically Allocated</a:t>
            </a:r>
          </a:p>
          <a:p>
            <a:r>
              <a:rPr lang="en-US" sz="2000">
                <a:ea typeface="+mn-lt"/>
                <a:cs typeface="+mn-lt"/>
              </a:rPr>
              <a:t>Pay as you Go</a:t>
            </a:r>
          </a:p>
          <a:p>
            <a:endParaRPr lang="en-US" sz="2000">
              <a:ea typeface="+mn-lt"/>
              <a:cs typeface="+mn-lt"/>
            </a:endParaRPr>
          </a:p>
        </p:txBody>
      </p:sp>
    </p:spTree>
    <p:extLst>
      <p:ext uri="{BB962C8B-B14F-4D97-AF65-F5344CB8AC3E}">
        <p14:creationId xmlns:p14="http://schemas.microsoft.com/office/powerpoint/2010/main" val="256283598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93620"/>
      </a:dk2>
      <a:lt2>
        <a:srgbClr val="E2E5E8"/>
      </a:lt2>
      <a:accent1>
        <a:srgbClr val="D99356"/>
      </a:accent1>
      <a:accent2>
        <a:srgbClr val="B0A44B"/>
      </a:accent2>
      <a:accent3>
        <a:srgbClr val="94AB5D"/>
      </a:accent3>
      <a:accent4>
        <a:srgbClr val="69B24C"/>
      </a:accent4>
      <a:accent5>
        <a:srgbClr val="4DB55B"/>
      </a:accent5>
      <a:accent6>
        <a:srgbClr val="4DB486"/>
      </a:accent6>
      <a:hlink>
        <a:srgbClr val="5D85A8"/>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4</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AccentBoxVTI</vt:lpstr>
      <vt:lpstr>SOFT BLACK TEMPLATE</vt:lpstr>
      <vt:lpstr>PowerPoint Presentation</vt:lpstr>
      <vt:lpstr>PowerPoint Presentation</vt:lpstr>
      <vt:lpstr>Aditya Raman</vt:lpstr>
      <vt:lpstr>PowerPoint Presentation</vt:lpstr>
      <vt:lpstr>Physical</vt:lpstr>
      <vt:lpstr>Virtualization (VMs)</vt:lpstr>
      <vt:lpstr>Cloud Computing</vt:lpstr>
      <vt:lpstr>Containers</vt:lpstr>
      <vt:lpstr>Serverless Compute</vt:lpstr>
      <vt:lpstr>Advantages</vt:lpstr>
      <vt:lpstr>Disadvantages</vt:lpstr>
      <vt:lpstr>PowerPoint Presentation</vt:lpstr>
      <vt:lpstr>Invoking Serverless</vt:lpstr>
      <vt:lpstr>When (and why) not to go serverless</vt:lpstr>
      <vt:lpstr>Latency</vt:lpstr>
      <vt:lpstr>Heavier reliance on vendor ecosystems</vt:lpstr>
      <vt:lpstr>Azure</vt:lpstr>
      <vt:lpstr>Azure Functions</vt:lpstr>
      <vt:lpstr>Azure Functions Core Tools</vt:lpstr>
      <vt:lpstr>Creating Functions Project </vt:lpstr>
      <vt:lpstr>Creating Functions Template</vt:lpstr>
      <vt:lpstr>Creating Functions Template</vt:lpstr>
      <vt:lpstr>QnA</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cp:revision>
  <dcterms:created xsi:type="dcterms:W3CDTF">2020-10-15T03:41:37Z</dcterms:created>
  <dcterms:modified xsi:type="dcterms:W3CDTF">2021-01-16T14:42:16Z</dcterms:modified>
</cp:coreProperties>
</file>