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Lst>
  <p:sldIdLst>
    <p:sldId id="256" r:id="rId7"/>
    <p:sldId id="257" r:id="rId8"/>
    <p:sldId id="258" r:id="rId9"/>
    <p:sldId id="259" r:id="rId10"/>
    <p:sldId id="260" r:id="rId11"/>
    <p:sldId id="261" r:id="rId12"/>
    <p:sldId id="262"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viewProps" Target="viewProps.xml"/><Relationship Id="rId10" Type="http://schemas.openxmlformats.org/officeDocument/2006/relationships/slide" Target="slides/slide4.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6"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7"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9"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0"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1"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2"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34"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5"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6"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7"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8"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9"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47"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49"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51"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52"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56"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57"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58"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5"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60"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1"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2"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64"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5"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6"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68"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9"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71"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2"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3"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4"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76"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7"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8"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9"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80"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81"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93"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95"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97"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98"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7"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02"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03"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04"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06"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07"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08"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10"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11"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12"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14"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15"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17"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18"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19"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20"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22"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23"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24"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25"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26"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27"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55"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57"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9"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0"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59"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60"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64"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65"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66"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68"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69"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70"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72"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73"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74"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76"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77"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79"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80"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81"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82"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84"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85"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86"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87"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88"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89"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99"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01"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03"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04"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0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6"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08"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09"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10"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12"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13"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14"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16"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17"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18"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20"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21"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23"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24"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25"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26"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28"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29"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30"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31"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32"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33"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3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39"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41"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43"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44"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4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46"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48"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49"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50"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52"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53"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54"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56"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57"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58"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4"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5"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6"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60"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61"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63"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64"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65"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66"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68"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69"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70"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71"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72"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73"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8"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9"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0"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2"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3"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4"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4.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3.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6" Type="http://schemas.openxmlformats.org/officeDocument/2006/relationships/image" Target="../media/image6.png"/><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3.png"/><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5.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image" Target="../media/image3.png"/><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Google Shape;7;p214" descr="Diagram&#10;&#10;Description automatically generated"/>
          <p:cNvPicPr/>
          <p:nvPr/>
        </p:nvPicPr>
        <p:blipFill>
          <a:blip r:embed="rId14"/>
          <a:stretch/>
        </p:blipFill>
        <p:spPr>
          <a:xfrm>
            <a:off x="0" y="4320"/>
            <a:ext cx="9143640" cy="5134680"/>
          </a:xfrm>
          <a:prstGeom prst="rect">
            <a:avLst/>
          </a:prstGeom>
          <a:ln w="0">
            <a:noFill/>
          </a:ln>
        </p:spPr>
      </p:pic>
      <p:sp>
        <p:nvSpPr>
          <p:cNvPr id="5" name="Google Shape;8;p214"/>
          <p:cNvSpPr/>
          <p:nvPr/>
        </p:nvSpPr>
        <p:spPr>
          <a:xfrm>
            <a:off x="343800" y="3257280"/>
            <a:ext cx="526680" cy="360"/>
          </a:xfrm>
          <a:custGeom>
            <a:avLst/>
            <a:gdLst/>
            <a:ahLst/>
            <a:cxnLst/>
            <a:rect l="l" t="t" r="r" b="b"/>
            <a:pathLst>
              <a:path w="21600" h="21600">
                <a:moveTo>
                  <a:pt x="0" y="0"/>
                </a:moveTo>
                <a:lnTo>
                  <a:pt x="21600" y="21600"/>
                </a:lnTo>
              </a:path>
            </a:pathLst>
          </a:custGeom>
          <a:noFill/>
          <a:ln w="28575">
            <a:solidFill>
              <a:srgbClr val="22366A"/>
            </a:solidFill>
            <a:round/>
          </a:ln>
        </p:spPr>
        <p:style>
          <a:lnRef idx="0">
            <a:scrgbClr r="0" g="0" b="0"/>
          </a:lnRef>
          <a:fillRef idx="0">
            <a:scrgbClr r="0" g="0" b="0"/>
          </a:fillRef>
          <a:effectRef idx="0">
            <a:scrgbClr r="0" g="0" b="0"/>
          </a:effectRef>
          <a:fontRef idx="minor"/>
        </p:style>
      </p:sp>
      <p:sp>
        <p:nvSpPr>
          <p:cNvPr id="2" name="PlaceHolder 1"/>
          <p:cNvSpPr>
            <a:spLocks noGrp="1"/>
          </p:cNvSpPr>
          <p:nvPr>
            <p:ph type="body"/>
          </p:nvPr>
        </p:nvSpPr>
        <p:spPr>
          <a:xfrm>
            <a:off x="261360" y="2640960"/>
            <a:ext cx="3311280" cy="440280"/>
          </a:xfrm>
          <a:prstGeom prst="rect">
            <a:avLst/>
          </a:prstGeom>
          <a:noFill/>
          <a:ln w="0">
            <a:noFill/>
          </a:ln>
        </p:spPr>
        <p:txBody>
          <a:bodyPr anchor="t">
            <a:noAutofit/>
          </a:bodyPr>
          <a:lstStyle/>
          <a:p>
            <a:pPr marL="432000" indent="-324000">
              <a:spcBef>
                <a:spcPts val="1417"/>
              </a:spcBef>
              <a:buClr>
                <a:srgbClr val="000000"/>
              </a:buClr>
              <a:buSzPct val="45000"/>
              <a:buFont typeface="Wingdings" charset="2"/>
              <a:buChar char=""/>
            </a:pPr>
            <a:r>
              <a:rPr lang="en-IN" sz="2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400" b="0" strike="noStrike" spc="-1">
                <a:solidFill>
                  <a:srgbClr val="000000"/>
                </a:solidFill>
                <a:latin typeface="Arial"/>
              </a:rPr>
              <a:t>Seventh Outline Level</a:t>
            </a:r>
          </a:p>
        </p:txBody>
      </p:sp>
      <p:sp>
        <p:nvSpPr>
          <p:cNvPr id="3" name="PlaceHolder 2"/>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r>
              <a:rPr lang="en-IN" sz="1400" b="0" strike="noStrike" spc="-1">
                <a:solidFill>
                  <a:srgbClr val="000000"/>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0" name="Google Shape;11;p215" descr="A picture containing person, computer, indoor&#10;&#10;Description automatically generated"/>
          <p:cNvPicPr/>
          <p:nvPr/>
        </p:nvPicPr>
        <p:blipFill>
          <a:blip r:embed="rId14"/>
          <a:srcRect r="48"/>
          <a:stretch/>
        </p:blipFill>
        <p:spPr>
          <a:xfrm flipH="1">
            <a:off x="360" y="0"/>
            <a:ext cx="9143640" cy="5142960"/>
          </a:xfrm>
          <a:prstGeom prst="rect">
            <a:avLst/>
          </a:prstGeom>
          <a:ln w="0">
            <a:noFill/>
          </a:ln>
        </p:spPr>
      </p:pic>
      <p:pic>
        <p:nvPicPr>
          <p:cNvPr id="41" name="Google Shape;12;p215" descr="Shape&#10;&#10;Description automatically generated with low confidence"/>
          <p:cNvPicPr/>
          <p:nvPr/>
        </p:nvPicPr>
        <p:blipFill>
          <a:blip r:embed="rId15"/>
          <a:stretch/>
        </p:blipFill>
        <p:spPr>
          <a:xfrm>
            <a:off x="0" y="0"/>
            <a:ext cx="9143640" cy="5147640"/>
          </a:xfrm>
          <a:prstGeom prst="rect">
            <a:avLst/>
          </a:prstGeom>
          <a:ln w="0">
            <a:noFill/>
          </a:ln>
        </p:spPr>
      </p:pic>
      <p:sp>
        <p:nvSpPr>
          <p:cNvPr id="42" name="Google Shape;13;p215"/>
          <p:cNvSpPr/>
          <p:nvPr/>
        </p:nvSpPr>
        <p:spPr>
          <a:xfrm>
            <a:off x="0" y="638280"/>
            <a:ext cx="4733640" cy="4030560"/>
          </a:xfrm>
          <a:prstGeom prst="rect">
            <a:avLst/>
          </a:prstGeom>
          <a:solidFill>
            <a:schemeClr val="dk2"/>
          </a:solidFill>
          <a:ln w="0">
            <a:noFill/>
          </a:ln>
        </p:spPr>
        <p:style>
          <a:lnRef idx="0">
            <a:scrgbClr r="0" g="0" b="0"/>
          </a:lnRef>
          <a:fillRef idx="0">
            <a:scrgbClr r="0" g="0" b="0"/>
          </a:fillRef>
          <a:effectRef idx="0">
            <a:scrgbClr r="0" g="0" b="0"/>
          </a:effectRef>
          <a:fontRef idx="minor"/>
        </p:style>
      </p:sp>
      <p:sp>
        <p:nvSpPr>
          <p:cNvPr id="43" name="Google Shape;14;p215"/>
          <p:cNvSpPr/>
          <p:nvPr/>
        </p:nvSpPr>
        <p:spPr>
          <a:xfrm>
            <a:off x="0" y="820080"/>
            <a:ext cx="144360" cy="323280"/>
          </a:xfrm>
          <a:prstGeom prst="rect">
            <a:avLst/>
          </a:prstGeom>
          <a:solidFill>
            <a:schemeClr val="lt2"/>
          </a:solidFill>
          <a:ln w="0">
            <a:noFill/>
          </a:ln>
        </p:spPr>
        <p:style>
          <a:lnRef idx="0">
            <a:scrgbClr r="0" g="0" b="0"/>
          </a:lnRef>
          <a:fillRef idx="0">
            <a:scrgbClr r="0" g="0" b="0"/>
          </a:fillRef>
          <a:effectRef idx="0">
            <a:scrgbClr r="0" g="0" b="0"/>
          </a:effectRef>
          <a:fontRef idx="minor"/>
        </p:style>
      </p:sp>
      <p:sp>
        <p:nvSpPr>
          <p:cNvPr id="44" name="PlaceHolder 1"/>
          <p:cNvSpPr>
            <a:spLocks noGrp="1"/>
          </p:cNvSpPr>
          <p:nvPr>
            <p:ph type="title"/>
          </p:nvPr>
        </p:nvSpPr>
        <p:spPr>
          <a:xfrm>
            <a:off x="144720" y="810720"/>
            <a:ext cx="3421080" cy="343800"/>
          </a:xfrm>
          <a:prstGeom prst="rect">
            <a:avLst/>
          </a:prstGeom>
          <a:noFill/>
          <a:ln w="0">
            <a:noFill/>
          </a:ln>
        </p:spPr>
        <p:txBody>
          <a:bodyPr lIns="90000" anchor="ctr">
            <a:normAutofit fontScale="97000"/>
          </a:bodyPr>
          <a:lstStyle/>
          <a:p>
            <a:r>
              <a:rPr lang="en-IN" sz="1700" b="0" strike="noStrike" spc="-1">
                <a:solidFill>
                  <a:srgbClr val="000000"/>
                </a:solidFill>
                <a:latin typeface="Arial"/>
              </a:rPr>
              <a:t>Click to edit the title text format</a:t>
            </a:r>
          </a:p>
        </p:txBody>
      </p:sp>
      <p:sp>
        <p:nvSpPr>
          <p:cNvPr id="45" name="PlaceHolder 2"/>
          <p:cNvSpPr>
            <a:spLocks noGrp="1"/>
          </p:cNvSpPr>
          <p:nvPr>
            <p:ph type="body"/>
          </p:nvPr>
        </p:nvSpPr>
        <p:spPr>
          <a:xfrm>
            <a:off x="144720" y="1295640"/>
            <a:ext cx="4342680" cy="3036240"/>
          </a:xfrm>
          <a:prstGeom prst="rect">
            <a:avLst/>
          </a:prstGeom>
          <a:noFill/>
          <a:ln w="0">
            <a:noFill/>
          </a:ln>
        </p:spPr>
        <p:txBody>
          <a:bodyPr anchor="t">
            <a:no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4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2" name="Google Shape;18;p216" descr="Shape&#10;&#10;Description automatically generated with low confidence"/>
          <p:cNvPicPr/>
          <p:nvPr/>
        </p:nvPicPr>
        <p:blipFill>
          <a:blip r:embed="rId14"/>
          <a:stretch/>
        </p:blipFill>
        <p:spPr>
          <a:xfrm>
            <a:off x="0" y="0"/>
            <a:ext cx="9143640" cy="5147640"/>
          </a:xfrm>
          <a:prstGeom prst="rect">
            <a:avLst/>
          </a:prstGeom>
          <a:ln w="0">
            <a:noFill/>
          </a:ln>
        </p:spPr>
      </p:pic>
      <p:grpSp>
        <p:nvGrpSpPr>
          <p:cNvPr id="83" name="Google Shape;19;p216"/>
          <p:cNvGrpSpPr/>
          <p:nvPr/>
        </p:nvGrpSpPr>
        <p:grpSpPr>
          <a:xfrm>
            <a:off x="270360" y="226080"/>
            <a:ext cx="174960" cy="4293360"/>
            <a:chOff x="270360" y="226080"/>
            <a:chExt cx="174960" cy="4293360"/>
          </a:xfrm>
        </p:grpSpPr>
        <p:grpSp>
          <p:nvGrpSpPr>
            <p:cNvPr id="84" name="Google Shape;20;p216"/>
            <p:cNvGrpSpPr/>
            <p:nvPr/>
          </p:nvGrpSpPr>
          <p:grpSpPr>
            <a:xfrm>
              <a:off x="270360" y="3124440"/>
              <a:ext cx="174960" cy="1395000"/>
              <a:chOff x="270360" y="3124440"/>
              <a:chExt cx="174960" cy="1395000"/>
            </a:xfrm>
          </p:grpSpPr>
          <p:sp>
            <p:nvSpPr>
              <p:cNvPr id="85" name="Google Shape;21;p216"/>
              <p:cNvSpPr/>
              <p:nvPr/>
            </p:nvSpPr>
            <p:spPr>
              <a:xfrm>
                <a:off x="270360" y="3124440"/>
                <a:ext cx="174960" cy="393480"/>
              </a:xfrm>
              <a:prstGeom prst="rect">
                <a:avLst/>
              </a:prstGeom>
              <a:solidFill>
                <a:schemeClr val="lt2"/>
              </a:solidFill>
              <a:ln w="0">
                <a:noFill/>
              </a:ln>
            </p:spPr>
            <p:style>
              <a:lnRef idx="0">
                <a:scrgbClr r="0" g="0" b="0"/>
              </a:lnRef>
              <a:fillRef idx="0">
                <a:scrgbClr r="0" g="0" b="0"/>
              </a:fillRef>
              <a:effectRef idx="0">
                <a:scrgbClr r="0" g="0" b="0"/>
              </a:effectRef>
              <a:fontRef idx="minor"/>
            </p:style>
          </p:sp>
          <p:sp>
            <p:nvSpPr>
              <p:cNvPr id="86" name="Google Shape;22;p216"/>
              <p:cNvSpPr/>
              <p:nvPr/>
            </p:nvSpPr>
            <p:spPr>
              <a:xfrm>
                <a:off x="358200" y="3347280"/>
                <a:ext cx="360" cy="1172160"/>
              </a:xfrm>
              <a:custGeom>
                <a:avLst/>
                <a:gdLst/>
                <a:ahLst/>
                <a:cxnLst/>
                <a:rect l="l" t="t" r="r" b="b"/>
                <a:pathLst>
                  <a:path w="21600" h="21600">
                    <a:moveTo>
                      <a:pt x="0" y="0"/>
                    </a:moveTo>
                    <a:lnTo>
                      <a:pt x="21600" y="21600"/>
                    </a:lnTo>
                  </a:path>
                </a:pathLst>
              </a:custGeom>
              <a:noFill/>
              <a:ln w="12700">
                <a:solidFill>
                  <a:srgbClr val="C88C32"/>
                </a:solidFill>
                <a:round/>
              </a:ln>
            </p:spPr>
            <p:style>
              <a:lnRef idx="0">
                <a:scrgbClr r="0" g="0" b="0"/>
              </a:lnRef>
              <a:fillRef idx="0">
                <a:scrgbClr r="0" g="0" b="0"/>
              </a:fillRef>
              <a:effectRef idx="0">
                <a:scrgbClr r="0" g="0" b="0"/>
              </a:effectRef>
              <a:fontRef idx="minor"/>
            </p:style>
          </p:sp>
        </p:grpSp>
        <p:grpSp>
          <p:nvGrpSpPr>
            <p:cNvPr id="87" name="Google Shape;23;p216"/>
            <p:cNvGrpSpPr/>
            <p:nvPr/>
          </p:nvGrpSpPr>
          <p:grpSpPr>
            <a:xfrm>
              <a:off x="270360" y="226080"/>
              <a:ext cx="174960" cy="2620800"/>
              <a:chOff x="270360" y="226080"/>
              <a:chExt cx="174960" cy="2620800"/>
            </a:xfrm>
          </p:grpSpPr>
          <p:sp>
            <p:nvSpPr>
              <p:cNvPr id="88" name="Google Shape;24;p216"/>
              <p:cNvSpPr/>
              <p:nvPr/>
            </p:nvSpPr>
            <p:spPr>
              <a:xfrm flipH="1">
                <a:off x="355680" y="442800"/>
                <a:ext cx="2160" cy="2404080"/>
              </a:xfrm>
              <a:custGeom>
                <a:avLst/>
                <a:gdLst/>
                <a:ahLst/>
                <a:cxnLst/>
                <a:rect l="l" t="t" r="r" b="b"/>
                <a:pathLst>
                  <a:path w="21600" h="21600">
                    <a:moveTo>
                      <a:pt x="0" y="0"/>
                    </a:moveTo>
                    <a:lnTo>
                      <a:pt x="21600" y="21600"/>
                    </a:lnTo>
                  </a:path>
                </a:pathLst>
              </a:custGeom>
              <a:noFill/>
              <a:ln w="12700">
                <a:solidFill>
                  <a:srgbClr val="223669"/>
                </a:solidFill>
                <a:round/>
              </a:ln>
            </p:spPr>
            <p:style>
              <a:lnRef idx="0">
                <a:scrgbClr r="0" g="0" b="0"/>
              </a:lnRef>
              <a:fillRef idx="0">
                <a:scrgbClr r="0" g="0" b="0"/>
              </a:fillRef>
              <a:effectRef idx="0">
                <a:scrgbClr r="0" g="0" b="0"/>
              </a:effectRef>
              <a:fontRef idx="minor"/>
            </p:style>
          </p:sp>
          <p:sp>
            <p:nvSpPr>
              <p:cNvPr id="89" name="Google Shape;25;p216"/>
              <p:cNvSpPr/>
              <p:nvPr/>
            </p:nvSpPr>
            <p:spPr>
              <a:xfrm>
                <a:off x="270360" y="226080"/>
                <a:ext cx="174960" cy="393480"/>
              </a:xfrm>
              <a:prstGeom prst="rect">
                <a:avLst/>
              </a:prstGeom>
              <a:solidFill>
                <a:schemeClr val="dk2"/>
              </a:solidFill>
              <a:ln w="0">
                <a:noFill/>
              </a:ln>
            </p:spPr>
            <p:style>
              <a:lnRef idx="0">
                <a:scrgbClr r="0" g="0" b="0"/>
              </a:lnRef>
              <a:fillRef idx="0">
                <a:scrgbClr r="0" g="0" b="0"/>
              </a:fillRef>
              <a:effectRef idx="0">
                <a:scrgbClr r="0" g="0" b="0"/>
              </a:effectRef>
              <a:fontRef idx="minor"/>
            </p:style>
          </p:sp>
        </p:grpSp>
      </p:grpSp>
      <p:sp>
        <p:nvSpPr>
          <p:cNvPr id="9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r>
              <a:rPr lang="en-IN" sz="1400" b="0" strike="noStrike" spc="-1">
                <a:solidFill>
                  <a:srgbClr val="000000"/>
                </a:solidFill>
                <a:latin typeface="Arial"/>
              </a:rPr>
              <a:t>Click to edit the title text format</a:t>
            </a:r>
          </a:p>
        </p:txBody>
      </p:sp>
      <p:sp>
        <p:nvSpPr>
          <p:cNvPr id="91"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28" name="Google Shape;1085;p282" descr="Shape&#10;&#10;Description automatically generated with low confidence"/>
          <p:cNvPicPr/>
          <p:nvPr/>
        </p:nvPicPr>
        <p:blipFill>
          <a:blip r:embed="rId14"/>
          <a:stretch/>
        </p:blipFill>
        <p:spPr>
          <a:xfrm>
            <a:off x="0" y="0"/>
            <a:ext cx="9143640" cy="5142960"/>
          </a:xfrm>
          <a:prstGeom prst="rect">
            <a:avLst/>
          </a:prstGeom>
          <a:ln w="0">
            <a:noFill/>
          </a:ln>
        </p:spPr>
      </p:pic>
      <p:sp>
        <p:nvSpPr>
          <p:cNvPr id="129" name="PlaceHolder 1"/>
          <p:cNvSpPr>
            <a:spLocks noGrp="1"/>
          </p:cNvSpPr>
          <p:nvPr>
            <p:ph type="title"/>
          </p:nvPr>
        </p:nvSpPr>
        <p:spPr>
          <a:xfrm>
            <a:off x="135720" y="202320"/>
            <a:ext cx="7886520" cy="343800"/>
          </a:xfrm>
          <a:prstGeom prst="rect">
            <a:avLst/>
          </a:prstGeom>
          <a:noFill/>
          <a:ln w="0">
            <a:noFill/>
          </a:ln>
        </p:spPr>
        <p:txBody>
          <a:bodyPr anchor="t">
            <a:normAutofit fontScale="97000"/>
          </a:bodyPr>
          <a:lstStyle/>
          <a:p>
            <a:r>
              <a:rPr lang="en-IN" sz="1700" b="0" strike="noStrike" spc="-1">
                <a:solidFill>
                  <a:srgbClr val="000000"/>
                </a:solidFill>
                <a:latin typeface="Arial"/>
              </a:rPr>
              <a:t>Click to edit the title text format</a:t>
            </a:r>
          </a:p>
        </p:txBody>
      </p:sp>
      <p:sp>
        <p:nvSpPr>
          <p:cNvPr id="130" name="Google Shape;1087;p282"/>
          <p:cNvSpPr/>
          <p:nvPr/>
        </p:nvSpPr>
        <p:spPr>
          <a:xfrm>
            <a:off x="0" y="202320"/>
            <a:ext cx="135360" cy="343800"/>
          </a:xfrm>
          <a:prstGeom prst="rect">
            <a:avLst/>
          </a:prstGeom>
          <a:solidFill>
            <a:srgbClr val="22366A"/>
          </a:solidFill>
          <a:ln w="0">
            <a:noFill/>
          </a:ln>
        </p:spPr>
        <p:style>
          <a:lnRef idx="0">
            <a:scrgbClr r="0" g="0" b="0"/>
          </a:lnRef>
          <a:fillRef idx="0">
            <a:scrgbClr r="0" g="0" b="0"/>
          </a:fillRef>
          <a:effectRef idx="0">
            <a:scrgbClr r="0" g="0" b="0"/>
          </a:effectRef>
          <a:fontRef idx="minor"/>
        </p:style>
      </p:sp>
      <p:grpSp>
        <p:nvGrpSpPr>
          <p:cNvPr id="131" name="Google Shape;1088;p282"/>
          <p:cNvGrpSpPr/>
          <p:nvPr/>
        </p:nvGrpSpPr>
        <p:grpSpPr>
          <a:xfrm>
            <a:off x="2441160" y="1060560"/>
            <a:ext cx="4259160" cy="3398760"/>
            <a:chOff x="2441160" y="1060560"/>
            <a:chExt cx="4259160" cy="3398760"/>
          </a:xfrm>
        </p:grpSpPr>
        <p:pic>
          <p:nvPicPr>
            <p:cNvPr id="132" name="Google Shape;1089;p282" descr="Icon&#10;&#10;Description automatically generated"/>
            <p:cNvPicPr/>
            <p:nvPr/>
          </p:nvPicPr>
          <p:blipFill>
            <a:blip r:embed="rId15"/>
            <a:stretch/>
          </p:blipFill>
          <p:spPr>
            <a:xfrm>
              <a:off x="2625480" y="1060560"/>
              <a:ext cx="3884760" cy="3370680"/>
            </a:xfrm>
            <a:prstGeom prst="rect">
              <a:avLst/>
            </a:prstGeom>
            <a:ln w="0">
              <a:noFill/>
            </a:ln>
          </p:spPr>
        </p:pic>
        <p:grpSp>
          <p:nvGrpSpPr>
            <p:cNvPr id="133" name="Google Shape;1090;p282"/>
            <p:cNvGrpSpPr/>
            <p:nvPr/>
          </p:nvGrpSpPr>
          <p:grpSpPr>
            <a:xfrm>
              <a:off x="2441160" y="1082160"/>
              <a:ext cx="4259160" cy="3377160"/>
              <a:chOff x="2441160" y="1082160"/>
              <a:chExt cx="4259160" cy="3377160"/>
            </a:xfrm>
          </p:grpSpPr>
          <p:sp>
            <p:nvSpPr>
              <p:cNvPr id="134" name="Google Shape;1091;p282"/>
              <p:cNvSpPr/>
              <p:nvPr/>
            </p:nvSpPr>
            <p:spPr>
              <a:xfrm>
                <a:off x="6618600" y="2307600"/>
                <a:ext cx="81720" cy="81720"/>
              </a:xfrm>
              <a:prstGeom prst="ellipse">
                <a:avLst/>
              </a:prstGeom>
              <a:solidFill>
                <a:srgbClr val="BC8638"/>
              </a:solidFill>
              <a:ln w="0">
                <a:noFill/>
              </a:ln>
            </p:spPr>
            <p:style>
              <a:lnRef idx="0">
                <a:scrgbClr r="0" g="0" b="0"/>
              </a:lnRef>
              <a:fillRef idx="0">
                <a:scrgbClr r="0" g="0" b="0"/>
              </a:fillRef>
              <a:effectRef idx="0">
                <a:scrgbClr r="0" g="0" b="0"/>
              </a:effectRef>
              <a:fontRef idx="minor"/>
            </p:style>
          </p:sp>
          <p:sp>
            <p:nvSpPr>
              <p:cNvPr id="135" name="Google Shape;1092;p282"/>
              <p:cNvSpPr/>
              <p:nvPr/>
            </p:nvSpPr>
            <p:spPr>
              <a:xfrm>
                <a:off x="6426360" y="3560040"/>
                <a:ext cx="81720" cy="81720"/>
              </a:xfrm>
              <a:prstGeom prst="ellipse">
                <a:avLst/>
              </a:prstGeom>
              <a:solidFill>
                <a:srgbClr val="035081"/>
              </a:solidFill>
              <a:ln w="0">
                <a:noFill/>
              </a:ln>
            </p:spPr>
            <p:style>
              <a:lnRef idx="0">
                <a:scrgbClr r="0" g="0" b="0"/>
              </a:lnRef>
              <a:fillRef idx="0">
                <a:scrgbClr r="0" g="0" b="0"/>
              </a:fillRef>
              <a:effectRef idx="0">
                <a:scrgbClr r="0" g="0" b="0"/>
              </a:effectRef>
              <a:fontRef idx="minor"/>
            </p:style>
          </p:sp>
          <p:sp>
            <p:nvSpPr>
              <p:cNvPr id="136" name="Google Shape;1093;p282"/>
              <p:cNvSpPr/>
              <p:nvPr/>
            </p:nvSpPr>
            <p:spPr>
              <a:xfrm>
                <a:off x="5448600" y="4377600"/>
                <a:ext cx="81720" cy="81720"/>
              </a:xfrm>
              <a:prstGeom prst="ellipse">
                <a:avLst/>
              </a:prstGeom>
              <a:solidFill>
                <a:srgbClr val="BC8638"/>
              </a:solidFill>
              <a:ln w="0">
                <a:noFill/>
              </a:ln>
            </p:spPr>
            <p:style>
              <a:lnRef idx="0">
                <a:scrgbClr r="0" g="0" b="0"/>
              </a:lnRef>
              <a:fillRef idx="0">
                <a:scrgbClr r="0" g="0" b="0"/>
              </a:fillRef>
              <a:effectRef idx="0">
                <a:scrgbClr r="0" g="0" b="0"/>
              </a:effectRef>
              <a:fontRef idx="minor"/>
            </p:style>
          </p:sp>
          <p:sp>
            <p:nvSpPr>
              <p:cNvPr id="137" name="Google Shape;1094;p282"/>
              <p:cNvSpPr/>
              <p:nvPr/>
            </p:nvSpPr>
            <p:spPr>
              <a:xfrm>
                <a:off x="6444360" y="1082160"/>
                <a:ext cx="81720" cy="81720"/>
              </a:xfrm>
              <a:prstGeom prst="ellipse">
                <a:avLst/>
              </a:prstGeom>
              <a:solidFill>
                <a:srgbClr val="035081"/>
              </a:solidFill>
              <a:ln w="0">
                <a:noFill/>
              </a:ln>
            </p:spPr>
            <p:style>
              <a:lnRef idx="0">
                <a:scrgbClr r="0" g="0" b="0"/>
              </a:lnRef>
              <a:fillRef idx="0">
                <a:scrgbClr r="0" g="0" b="0"/>
              </a:fillRef>
              <a:effectRef idx="0">
                <a:scrgbClr r="0" g="0" b="0"/>
              </a:effectRef>
              <a:fontRef idx="minor"/>
            </p:style>
          </p:sp>
          <p:sp>
            <p:nvSpPr>
              <p:cNvPr id="138" name="Google Shape;1095;p282"/>
              <p:cNvSpPr/>
              <p:nvPr/>
            </p:nvSpPr>
            <p:spPr>
              <a:xfrm>
                <a:off x="2441160" y="2307600"/>
                <a:ext cx="81720" cy="81720"/>
              </a:xfrm>
              <a:prstGeom prst="ellipse">
                <a:avLst/>
              </a:prstGeom>
              <a:solidFill>
                <a:srgbClr val="BC8638"/>
              </a:solidFill>
              <a:ln w="0">
                <a:noFill/>
              </a:ln>
            </p:spPr>
            <p:style>
              <a:lnRef idx="0">
                <a:scrgbClr r="0" g="0" b="0"/>
              </a:lnRef>
              <a:fillRef idx="0">
                <a:scrgbClr r="0" g="0" b="0"/>
              </a:fillRef>
              <a:effectRef idx="0">
                <a:scrgbClr r="0" g="0" b="0"/>
              </a:effectRef>
              <a:fontRef idx="minor"/>
            </p:style>
          </p:sp>
          <p:sp>
            <p:nvSpPr>
              <p:cNvPr id="139" name="Google Shape;1096;p282"/>
              <p:cNvSpPr/>
              <p:nvPr/>
            </p:nvSpPr>
            <p:spPr>
              <a:xfrm>
                <a:off x="2619720" y="3566520"/>
                <a:ext cx="81720" cy="81720"/>
              </a:xfrm>
              <a:prstGeom prst="ellipse">
                <a:avLst/>
              </a:prstGeom>
              <a:solidFill>
                <a:srgbClr val="035081"/>
              </a:solidFill>
              <a:ln w="0">
                <a:noFill/>
              </a:ln>
            </p:spPr>
            <p:style>
              <a:lnRef idx="0">
                <a:scrgbClr r="0" g="0" b="0"/>
              </a:lnRef>
              <a:fillRef idx="0">
                <a:scrgbClr r="0" g="0" b="0"/>
              </a:fillRef>
              <a:effectRef idx="0">
                <a:scrgbClr r="0" g="0" b="0"/>
              </a:effectRef>
              <a:fontRef idx="minor"/>
            </p:style>
          </p:sp>
          <p:sp>
            <p:nvSpPr>
              <p:cNvPr id="140" name="Google Shape;1097;p282"/>
              <p:cNvSpPr/>
              <p:nvPr/>
            </p:nvSpPr>
            <p:spPr>
              <a:xfrm>
                <a:off x="3592800" y="4377600"/>
                <a:ext cx="81720" cy="81720"/>
              </a:xfrm>
              <a:prstGeom prst="ellipse">
                <a:avLst/>
              </a:prstGeom>
              <a:solidFill>
                <a:srgbClr val="BC8638"/>
              </a:solidFill>
              <a:ln w="0">
                <a:noFill/>
              </a:ln>
            </p:spPr>
            <p:style>
              <a:lnRef idx="0">
                <a:scrgbClr r="0" g="0" b="0"/>
              </a:lnRef>
              <a:fillRef idx="0">
                <a:scrgbClr r="0" g="0" b="0"/>
              </a:fillRef>
              <a:effectRef idx="0">
                <a:scrgbClr r="0" g="0" b="0"/>
              </a:effectRef>
              <a:fontRef idx="minor"/>
            </p:style>
          </p:sp>
          <p:sp>
            <p:nvSpPr>
              <p:cNvPr id="141" name="Google Shape;1098;p282"/>
              <p:cNvSpPr/>
              <p:nvPr/>
            </p:nvSpPr>
            <p:spPr>
              <a:xfrm>
                <a:off x="2619720" y="1089000"/>
                <a:ext cx="81720" cy="81720"/>
              </a:xfrm>
              <a:prstGeom prst="ellipse">
                <a:avLst/>
              </a:prstGeom>
              <a:solidFill>
                <a:srgbClr val="035081"/>
              </a:solidFill>
              <a:ln w="0">
                <a:noFill/>
              </a:ln>
            </p:spPr>
            <p:style>
              <a:lnRef idx="0">
                <a:scrgbClr r="0" g="0" b="0"/>
              </a:lnRef>
              <a:fillRef idx="0">
                <a:scrgbClr r="0" g="0" b="0"/>
              </a:fillRef>
              <a:effectRef idx="0">
                <a:scrgbClr r="0" g="0" b="0"/>
              </a:effectRef>
              <a:fontRef idx="minor"/>
            </p:style>
          </p:sp>
        </p:grpSp>
        <p:grpSp>
          <p:nvGrpSpPr>
            <p:cNvPr id="142" name="Google Shape;1099;p282"/>
            <p:cNvGrpSpPr/>
            <p:nvPr/>
          </p:nvGrpSpPr>
          <p:grpSpPr>
            <a:xfrm>
              <a:off x="3551760" y="1395000"/>
              <a:ext cx="2053800" cy="2053800"/>
              <a:chOff x="3551760" y="1395000"/>
              <a:chExt cx="2053800" cy="2053800"/>
            </a:xfrm>
          </p:grpSpPr>
          <p:sp>
            <p:nvSpPr>
              <p:cNvPr id="143" name="Google Shape;1100;p282"/>
              <p:cNvSpPr/>
              <p:nvPr/>
            </p:nvSpPr>
            <p:spPr>
              <a:xfrm>
                <a:off x="3551760" y="1395000"/>
                <a:ext cx="2053800" cy="2053800"/>
              </a:xfrm>
              <a:prstGeom prst="ellipse">
                <a:avLst/>
              </a:prstGeom>
              <a:solidFill>
                <a:srgbClr val="F2F2F2"/>
              </a:solidFill>
              <a:ln w="25400">
                <a:solidFill>
                  <a:srgbClr val="F2F2F2"/>
                </a:solidFill>
                <a:round/>
              </a:ln>
            </p:spPr>
            <p:style>
              <a:lnRef idx="0">
                <a:scrgbClr r="0" g="0" b="0"/>
              </a:lnRef>
              <a:fillRef idx="0">
                <a:scrgbClr r="0" g="0" b="0"/>
              </a:fillRef>
              <a:effectRef idx="0">
                <a:scrgbClr r="0" g="0" b="0"/>
              </a:effectRef>
              <a:fontRef idx="minor"/>
            </p:style>
          </p:sp>
          <p:sp>
            <p:nvSpPr>
              <p:cNvPr id="144" name="Google Shape;1101;p282"/>
              <p:cNvSpPr/>
              <p:nvPr/>
            </p:nvSpPr>
            <p:spPr>
              <a:xfrm>
                <a:off x="3606120" y="1449360"/>
                <a:ext cx="1945080" cy="1945080"/>
              </a:xfrm>
              <a:prstGeom prst="ellipse">
                <a:avLst/>
              </a:prstGeom>
              <a:solidFill>
                <a:schemeClr val="lt1"/>
              </a:solidFill>
              <a:ln w="0">
                <a:noFill/>
              </a:ln>
            </p:spPr>
            <p:style>
              <a:lnRef idx="0">
                <a:scrgbClr r="0" g="0" b="0"/>
              </a:lnRef>
              <a:fillRef idx="0">
                <a:scrgbClr r="0" g="0" b="0"/>
              </a:fillRef>
              <a:effectRef idx="0">
                <a:scrgbClr r="0" g="0" b="0"/>
              </a:effectRef>
              <a:fontRef idx="minor"/>
            </p:style>
          </p:sp>
        </p:grpSp>
      </p:grpSp>
      <p:sp>
        <p:nvSpPr>
          <p:cNvPr id="145" name="PlaceHolder 2"/>
          <p:cNvSpPr>
            <a:spLocks noGrp="1"/>
          </p:cNvSpPr>
          <p:nvPr>
            <p:ph type="body"/>
          </p:nvPr>
        </p:nvSpPr>
        <p:spPr>
          <a:xfrm>
            <a:off x="3719160" y="2264400"/>
            <a:ext cx="1714320" cy="319680"/>
          </a:xfrm>
          <a:prstGeom prst="rect">
            <a:avLst/>
          </a:prstGeom>
          <a:noFill/>
          <a:ln w="0">
            <a:noFill/>
          </a:ln>
        </p:spPr>
        <p:txBody>
          <a:bodyPr anchor="ctr">
            <a:no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400" b="0" strike="noStrike" spc="-1">
                <a:solidFill>
                  <a:srgbClr val="000000"/>
                </a:solidFill>
                <a:latin typeface="Arial"/>
              </a:rPr>
              <a:t>Seventh Outline Level</a:t>
            </a:r>
          </a:p>
        </p:txBody>
      </p:sp>
      <p:sp>
        <p:nvSpPr>
          <p:cNvPr id="146" name="PlaceHolder 3"/>
          <p:cNvSpPr>
            <a:spLocks noGrp="1"/>
          </p:cNvSpPr>
          <p:nvPr>
            <p:ph type="body"/>
          </p:nvPr>
        </p:nvSpPr>
        <p:spPr>
          <a:xfrm>
            <a:off x="817200" y="961200"/>
            <a:ext cx="1714320" cy="319680"/>
          </a:xfrm>
          <a:prstGeom prst="rect">
            <a:avLst/>
          </a:prstGeom>
          <a:noFill/>
          <a:ln w="0">
            <a:noFill/>
          </a:ln>
        </p:spPr>
        <p:txBody>
          <a:bodyPr anchor="ctr">
            <a:no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400" b="0" strike="noStrike" spc="-1">
                <a:solidFill>
                  <a:srgbClr val="000000"/>
                </a:solidFill>
                <a:latin typeface="Arial"/>
              </a:rPr>
              <a:t>Seventh Outline Level</a:t>
            </a:r>
          </a:p>
        </p:txBody>
      </p:sp>
      <p:sp>
        <p:nvSpPr>
          <p:cNvPr id="147" name="PlaceHolder 4"/>
          <p:cNvSpPr>
            <a:spLocks noGrp="1"/>
          </p:cNvSpPr>
          <p:nvPr>
            <p:ph type="body"/>
          </p:nvPr>
        </p:nvSpPr>
        <p:spPr>
          <a:xfrm>
            <a:off x="633960" y="2188440"/>
            <a:ext cx="1714320" cy="319680"/>
          </a:xfrm>
          <a:prstGeom prst="rect">
            <a:avLst/>
          </a:prstGeom>
          <a:noFill/>
          <a:ln w="0">
            <a:noFill/>
          </a:ln>
        </p:spPr>
        <p:txBody>
          <a:bodyPr anchor="ctr">
            <a:no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400" b="0" strike="noStrike" spc="-1">
                <a:solidFill>
                  <a:srgbClr val="000000"/>
                </a:solidFill>
                <a:latin typeface="Arial"/>
              </a:rPr>
              <a:t>Seventh Outline Level</a:t>
            </a:r>
          </a:p>
        </p:txBody>
      </p:sp>
      <p:sp>
        <p:nvSpPr>
          <p:cNvPr id="148" name="PlaceHolder 5"/>
          <p:cNvSpPr>
            <a:spLocks noGrp="1"/>
          </p:cNvSpPr>
          <p:nvPr>
            <p:ph type="body"/>
          </p:nvPr>
        </p:nvSpPr>
        <p:spPr>
          <a:xfrm>
            <a:off x="803880" y="3448800"/>
            <a:ext cx="1714320" cy="319680"/>
          </a:xfrm>
          <a:prstGeom prst="rect">
            <a:avLst/>
          </a:prstGeom>
          <a:noFill/>
          <a:ln w="0">
            <a:noFill/>
          </a:ln>
        </p:spPr>
        <p:txBody>
          <a:bodyPr anchor="ctr">
            <a:no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400" b="0" strike="noStrike" spc="-1">
                <a:solidFill>
                  <a:srgbClr val="000000"/>
                </a:solidFill>
                <a:latin typeface="Arial"/>
              </a:rPr>
              <a:t>Seventh Outline Level</a:t>
            </a:r>
          </a:p>
        </p:txBody>
      </p:sp>
      <p:sp>
        <p:nvSpPr>
          <p:cNvPr id="149" name="PlaceHolder 6"/>
          <p:cNvSpPr>
            <a:spLocks noGrp="1"/>
          </p:cNvSpPr>
          <p:nvPr>
            <p:ph type="body"/>
          </p:nvPr>
        </p:nvSpPr>
        <p:spPr>
          <a:xfrm>
            <a:off x="1798200" y="4258440"/>
            <a:ext cx="1714320" cy="319680"/>
          </a:xfrm>
          <a:prstGeom prst="rect">
            <a:avLst/>
          </a:prstGeom>
          <a:noFill/>
          <a:ln w="0">
            <a:noFill/>
          </a:ln>
        </p:spPr>
        <p:txBody>
          <a:bodyPr anchor="ctr">
            <a:no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400" b="0" strike="noStrike" spc="-1">
                <a:solidFill>
                  <a:srgbClr val="000000"/>
                </a:solidFill>
                <a:latin typeface="Arial"/>
              </a:rPr>
              <a:t>Seventh Outline Level</a:t>
            </a:r>
          </a:p>
        </p:txBody>
      </p:sp>
      <p:sp>
        <p:nvSpPr>
          <p:cNvPr id="150" name="PlaceHolder 7"/>
          <p:cNvSpPr>
            <a:spLocks noGrp="1"/>
          </p:cNvSpPr>
          <p:nvPr>
            <p:ph type="body"/>
          </p:nvPr>
        </p:nvSpPr>
        <p:spPr>
          <a:xfrm>
            <a:off x="6615360" y="961200"/>
            <a:ext cx="1714320" cy="319680"/>
          </a:xfrm>
          <a:prstGeom prst="rect">
            <a:avLst/>
          </a:prstGeom>
          <a:noFill/>
          <a:ln w="0">
            <a:noFill/>
          </a:ln>
        </p:spPr>
        <p:txBody>
          <a:bodyPr anchor="ctr">
            <a:no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400" b="0" strike="noStrike" spc="-1">
                <a:solidFill>
                  <a:srgbClr val="000000"/>
                </a:solidFill>
                <a:latin typeface="Arial"/>
              </a:rPr>
              <a:t>Seventh Outline Level</a:t>
            </a:r>
          </a:p>
        </p:txBody>
      </p:sp>
      <p:sp>
        <p:nvSpPr>
          <p:cNvPr id="151" name="PlaceHolder 8"/>
          <p:cNvSpPr>
            <a:spLocks noGrp="1"/>
          </p:cNvSpPr>
          <p:nvPr>
            <p:ph type="body"/>
          </p:nvPr>
        </p:nvSpPr>
        <p:spPr>
          <a:xfrm>
            <a:off x="6787080" y="2188440"/>
            <a:ext cx="1714320" cy="319680"/>
          </a:xfrm>
          <a:prstGeom prst="rect">
            <a:avLst/>
          </a:prstGeom>
          <a:noFill/>
          <a:ln w="0">
            <a:noFill/>
          </a:ln>
        </p:spPr>
        <p:txBody>
          <a:bodyPr anchor="ctr">
            <a:no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400" b="0" strike="noStrike" spc="-1">
                <a:solidFill>
                  <a:srgbClr val="000000"/>
                </a:solidFill>
                <a:latin typeface="Arial"/>
              </a:rPr>
              <a:t>Seventh Outline Level</a:t>
            </a:r>
          </a:p>
        </p:txBody>
      </p:sp>
      <p:sp>
        <p:nvSpPr>
          <p:cNvPr id="152" name="PlaceHolder 9"/>
          <p:cNvSpPr>
            <a:spLocks noGrp="1"/>
          </p:cNvSpPr>
          <p:nvPr>
            <p:ph type="body"/>
          </p:nvPr>
        </p:nvSpPr>
        <p:spPr>
          <a:xfrm>
            <a:off x="6602400" y="3448800"/>
            <a:ext cx="1714320" cy="319680"/>
          </a:xfrm>
          <a:prstGeom prst="rect">
            <a:avLst/>
          </a:prstGeom>
          <a:noFill/>
          <a:ln w="0">
            <a:noFill/>
          </a:ln>
        </p:spPr>
        <p:txBody>
          <a:bodyPr anchor="ctr">
            <a:no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400" b="0" strike="noStrike" spc="-1">
                <a:solidFill>
                  <a:srgbClr val="000000"/>
                </a:solidFill>
                <a:latin typeface="Arial"/>
              </a:rPr>
              <a:t>Seventh Outline Level</a:t>
            </a:r>
          </a:p>
        </p:txBody>
      </p:sp>
      <p:sp>
        <p:nvSpPr>
          <p:cNvPr id="153" name="PlaceHolder 10"/>
          <p:cNvSpPr>
            <a:spLocks noGrp="1"/>
          </p:cNvSpPr>
          <p:nvPr>
            <p:ph type="body"/>
          </p:nvPr>
        </p:nvSpPr>
        <p:spPr>
          <a:xfrm>
            <a:off x="5585040" y="4258440"/>
            <a:ext cx="1714320" cy="319680"/>
          </a:xfrm>
          <a:prstGeom prst="rect">
            <a:avLst/>
          </a:prstGeom>
          <a:noFill/>
          <a:ln w="0">
            <a:noFill/>
          </a:ln>
        </p:spPr>
        <p:txBody>
          <a:bodyPr anchor="ctr">
            <a:no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4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90" name="Google Shape;38;p217" descr="A computer on a table&#10;&#10;Description automatically generated with medium confidence"/>
          <p:cNvPicPr/>
          <p:nvPr/>
        </p:nvPicPr>
        <p:blipFill>
          <a:blip r:embed="rId14"/>
          <a:srcRect t="40" r="30" b="40"/>
          <a:stretch/>
        </p:blipFill>
        <p:spPr>
          <a:xfrm>
            <a:off x="0" y="0"/>
            <a:ext cx="9143640" cy="5143320"/>
          </a:xfrm>
          <a:prstGeom prst="rect">
            <a:avLst/>
          </a:prstGeom>
          <a:ln w="0">
            <a:noFill/>
          </a:ln>
        </p:spPr>
      </p:pic>
      <p:pic>
        <p:nvPicPr>
          <p:cNvPr id="191" name="Google Shape;39;p217" descr="Shape&#10;&#10;Description automatically generated with low confidence"/>
          <p:cNvPicPr/>
          <p:nvPr/>
        </p:nvPicPr>
        <p:blipFill>
          <a:blip r:embed="rId15"/>
          <a:stretch/>
        </p:blipFill>
        <p:spPr>
          <a:xfrm>
            <a:off x="0" y="0"/>
            <a:ext cx="9143640" cy="5142960"/>
          </a:xfrm>
          <a:prstGeom prst="rect">
            <a:avLst/>
          </a:prstGeom>
          <a:ln w="0">
            <a:noFill/>
          </a:ln>
        </p:spPr>
      </p:pic>
      <p:sp>
        <p:nvSpPr>
          <p:cNvPr id="192" name="Google Shape;40;p217"/>
          <p:cNvSpPr/>
          <p:nvPr/>
        </p:nvSpPr>
        <p:spPr>
          <a:xfrm>
            <a:off x="2240640" y="1407960"/>
            <a:ext cx="4811040" cy="76320"/>
          </a:xfrm>
          <a:prstGeom prst="rect">
            <a:avLst/>
          </a:prstGeom>
          <a:solidFill>
            <a:srgbClr val="F0C8CE"/>
          </a:solidFill>
          <a:ln w="0">
            <a:noFill/>
          </a:ln>
        </p:spPr>
        <p:style>
          <a:lnRef idx="0">
            <a:scrgbClr r="0" g="0" b="0"/>
          </a:lnRef>
          <a:fillRef idx="0">
            <a:scrgbClr r="0" g="0" b="0"/>
          </a:fillRef>
          <a:effectRef idx="0">
            <a:scrgbClr r="0" g="0" b="0"/>
          </a:effectRef>
          <a:fontRef idx="minor"/>
        </p:style>
      </p:sp>
      <p:pic>
        <p:nvPicPr>
          <p:cNvPr id="193" name="Google Shape;41;p217" descr="Shape&#10;&#10;Description automatically generated with low confidence"/>
          <p:cNvPicPr/>
          <p:nvPr/>
        </p:nvPicPr>
        <p:blipFill>
          <a:blip r:embed="rId16"/>
          <a:stretch/>
        </p:blipFill>
        <p:spPr>
          <a:xfrm>
            <a:off x="2692800" y="1785240"/>
            <a:ext cx="1180800" cy="1180800"/>
          </a:xfrm>
          <a:prstGeom prst="rect">
            <a:avLst/>
          </a:prstGeom>
          <a:ln w="0">
            <a:noFill/>
          </a:ln>
        </p:spPr>
      </p:pic>
      <p:sp>
        <p:nvSpPr>
          <p:cNvPr id="194" name="Google Shape;42;p217"/>
          <p:cNvSpPr/>
          <p:nvPr/>
        </p:nvSpPr>
        <p:spPr>
          <a:xfrm>
            <a:off x="2233440" y="613440"/>
            <a:ext cx="4818240" cy="794160"/>
          </a:xfrm>
          <a:prstGeom prst="rect">
            <a:avLst/>
          </a:prstGeom>
          <a:solidFill>
            <a:schemeClr val="dk2"/>
          </a:solidFill>
          <a:ln w="0">
            <a:noFill/>
          </a:ln>
        </p:spPr>
        <p:style>
          <a:lnRef idx="0">
            <a:scrgbClr r="0" g="0" b="0"/>
          </a:lnRef>
          <a:fillRef idx="0">
            <a:scrgbClr r="0" g="0" b="0"/>
          </a:fillRef>
          <a:effectRef idx="0">
            <a:scrgbClr r="0" g="0" b="0"/>
          </a:effectRef>
          <a:fontRef idx="minor"/>
        </p:style>
      </p:sp>
      <p:sp>
        <p:nvSpPr>
          <p:cNvPr id="195" name="PlaceHolder 1"/>
          <p:cNvSpPr>
            <a:spLocks noGrp="1"/>
          </p:cNvSpPr>
          <p:nvPr>
            <p:ph type="body"/>
          </p:nvPr>
        </p:nvSpPr>
        <p:spPr>
          <a:xfrm>
            <a:off x="2634120" y="802440"/>
            <a:ext cx="4016520" cy="448920"/>
          </a:xfrm>
          <a:prstGeom prst="rect">
            <a:avLst/>
          </a:prstGeom>
          <a:noFill/>
          <a:ln w="0">
            <a:noFill/>
          </a:ln>
        </p:spPr>
        <p:txBody>
          <a:bodyPr anchor="ctr">
            <a:normAutofit fontScale="15000"/>
          </a:bodyPr>
          <a:lstStyle/>
          <a:p>
            <a:pPr marL="432000" indent="-324000">
              <a:spcBef>
                <a:spcPts val="1417"/>
              </a:spcBef>
              <a:buClr>
                <a:srgbClr val="000000"/>
              </a:buClr>
              <a:buSzPct val="45000"/>
              <a:buFont typeface="Wingdings" charset="2"/>
              <a:buChar char=""/>
            </a:pPr>
            <a:r>
              <a:rPr lang="en-IN"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800" b="0" strike="noStrike" spc="-1">
                <a:solidFill>
                  <a:srgbClr val="000000"/>
                </a:solidFill>
                <a:latin typeface="Arial"/>
              </a:rPr>
              <a:t>Seventh Outline Level</a:t>
            </a:r>
          </a:p>
        </p:txBody>
      </p:sp>
      <p:sp>
        <p:nvSpPr>
          <p:cNvPr id="196" name="PlaceHolder 2"/>
          <p:cNvSpPr>
            <a:spLocks noGrp="1"/>
          </p:cNvSpPr>
          <p:nvPr>
            <p:ph type="body"/>
          </p:nvPr>
        </p:nvSpPr>
        <p:spPr>
          <a:xfrm>
            <a:off x="4079520" y="1996920"/>
            <a:ext cx="2721960" cy="448920"/>
          </a:xfrm>
          <a:prstGeom prst="rect">
            <a:avLst/>
          </a:prstGeom>
          <a:noFill/>
          <a:ln w="0">
            <a:noFill/>
          </a:ln>
        </p:spPr>
        <p:txBody>
          <a:bodyPr anchor="ctr">
            <a:normAutofit fontScale="17000"/>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400" b="0" strike="noStrike" spc="-1">
                <a:solidFill>
                  <a:srgbClr val="000000"/>
                </a:solidFill>
                <a:latin typeface="Arial"/>
              </a:rPr>
              <a:t>Seventh Outline Level</a:t>
            </a:r>
          </a:p>
        </p:txBody>
      </p:sp>
      <p:sp>
        <p:nvSpPr>
          <p:cNvPr id="197" name="PlaceHolder 3"/>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r>
              <a:rPr lang="en-IN" sz="1400" b="0" strike="noStrike" spc="-1">
                <a:solidFill>
                  <a:srgbClr val="000000"/>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34" name="Google Shape;46;p218" descr="Graphical user interface, application&#10;&#10;Description automatically generated"/>
          <p:cNvPicPr/>
          <p:nvPr/>
        </p:nvPicPr>
        <p:blipFill>
          <a:blip r:embed="rId14"/>
          <a:stretch/>
        </p:blipFill>
        <p:spPr>
          <a:xfrm>
            <a:off x="0" y="0"/>
            <a:ext cx="9143640" cy="5143320"/>
          </a:xfrm>
          <a:prstGeom prst="rect">
            <a:avLst/>
          </a:prstGeom>
          <a:ln w="0">
            <a:noFill/>
          </a:ln>
        </p:spPr>
      </p:pic>
      <p:pic>
        <p:nvPicPr>
          <p:cNvPr id="235" name="Google Shape;47;p218" descr="Shape&#10;&#10;Description automatically generated with low confidence"/>
          <p:cNvPicPr/>
          <p:nvPr/>
        </p:nvPicPr>
        <p:blipFill>
          <a:blip r:embed="rId15"/>
          <a:stretch/>
        </p:blipFill>
        <p:spPr>
          <a:xfrm>
            <a:off x="0" y="0"/>
            <a:ext cx="9143640" cy="5143320"/>
          </a:xfrm>
          <a:prstGeom prst="rect">
            <a:avLst/>
          </a:prstGeom>
          <a:ln w="0">
            <a:noFill/>
          </a:ln>
        </p:spPr>
      </p:pic>
      <p:sp>
        <p:nvSpPr>
          <p:cNvPr id="23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r>
              <a:rPr lang="en-IN" sz="1400" b="0" strike="noStrike" spc="-1">
                <a:solidFill>
                  <a:srgbClr val="000000"/>
                </a:solidFill>
                <a:latin typeface="Arial"/>
              </a:rPr>
              <a:t>Click to edit the title text format</a:t>
            </a:r>
          </a:p>
        </p:txBody>
      </p:sp>
      <p:sp>
        <p:nvSpPr>
          <p:cNvPr id="237"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PlaceHolder 1"/>
          <p:cNvSpPr>
            <a:spLocks noGrp="1"/>
          </p:cNvSpPr>
          <p:nvPr>
            <p:ph/>
          </p:nvPr>
        </p:nvSpPr>
        <p:spPr>
          <a:xfrm>
            <a:off x="261360" y="2640960"/>
            <a:ext cx="3688920" cy="440280"/>
          </a:xfrm>
          <a:prstGeom prst="rect">
            <a:avLst/>
          </a:prstGeom>
          <a:noFill/>
          <a:ln w="0">
            <a:noFill/>
          </a:ln>
        </p:spPr>
        <p:txBody>
          <a:bodyPr anchor="t">
            <a:noAutofit/>
          </a:bodyPr>
          <a:lstStyle/>
          <a:p>
            <a:pPr>
              <a:lnSpc>
                <a:spcPct val="100000"/>
              </a:lnSpc>
              <a:buNone/>
              <a:tabLst>
                <a:tab pos="0" algn="l"/>
              </a:tabLst>
            </a:pPr>
            <a:r>
              <a:rPr lang="en-US" sz="2400" b="1" strike="noStrike" spc="-1">
                <a:solidFill>
                  <a:srgbClr val="223669"/>
                </a:solidFill>
                <a:latin typeface="Public Sans"/>
                <a:ea typeface="Public Sans"/>
              </a:rPr>
              <a:t>“E-Commerce Website”</a:t>
            </a:r>
            <a:endParaRPr lang="en-IN" sz="2400" b="0" strike="noStrike" spc="-1">
              <a:solidFill>
                <a:srgbClr val="000000"/>
              </a:solidFill>
              <a:latin typeface="Arial"/>
            </a:endParaRPr>
          </a:p>
        </p:txBody>
      </p:sp>
      <p:sp>
        <p:nvSpPr>
          <p:cNvPr id="275" name="PlaceHolder 2"/>
          <p:cNvSpPr>
            <a:spLocks noGrp="1"/>
          </p:cNvSpPr>
          <p:nvPr>
            <p:ph/>
          </p:nvPr>
        </p:nvSpPr>
        <p:spPr>
          <a:xfrm>
            <a:off x="261360" y="3361320"/>
            <a:ext cx="3688920" cy="440280"/>
          </a:xfrm>
          <a:prstGeom prst="rect">
            <a:avLst/>
          </a:prstGeom>
          <a:noFill/>
          <a:ln w="0">
            <a:noFill/>
          </a:ln>
        </p:spPr>
        <p:txBody>
          <a:bodyPr anchor="t">
            <a:noAutofit/>
          </a:bodyPr>
          <a:lstStyle/>
          <a:p>
            <a:pPr>
              <a:lnSpc>
                <a:spcPct val="100000"/>
              </a:lnSpc>
              <a:buNone/>
              <a:tabLst>
                <a:tab pos="0" algn="l"/>
              </a:tabLst>
            </a:pPr>
            <a:r>
              <a:rPr lang="en-US" sz="2400" b="1" strike="noStrike" spc="-1">
                <a:solidFill>
                  <a:srgbClr val="223669"/>
                </a:solidFill>
                <a:latin typeface="Public Sans"/>
                <a:ea typeface="Public Sans"/>
              </a:rPr>
              <a:t>Task - 3</a:t>
            </a:r>
            <a:endParaRPr lang="en-IN" sz="2400" b="0" strike="noStrike" spc="-1">
              <a:solidFill>
                <a:srgbClr val="000000"/>
              </a:solidFill>
              <a:latin typeface="Arial"/>
            </a:endParaRPr>
          </a:p>
        </p:txBody>
      </p:sp>
      <p:pic>
        <p:nvPicPr>
          <p:cNvPr id="276" name="Google Shape;1834;p209"/>
          <p:cNvPicPr/>
          <p:nvPr/>
        </p:nvPicPr>
        <p:blipFill>
          <a:blip r:embed="rId2"/>
          <a:srcRect l="-43425" t="2430" r="43424" b="-2427"/>
          <a:stretch/>
        </p:blipFill>
        <p:spPr>
          <a:xfrm>
            <a:off x="0" y="0"/>
            <a:ext cx="9143640" cy="5143320"/>
          </a:xfrm>
          <a:prstGeom prst="rect">
            <a:avLst/>
          </a:prstGeom>
          <a:ln w="0">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PlaceHolder 1"/>
          <p:cNvSpPr>
            <a:spLocks noGrp="1"/>
          </p:cNvSpPr>
          <p:nvPr>
            <p:ph type="title"/>
          </p:nvPr>
        </p:nvSpPr>
        <p:spPr>
          <a:xfrm>
            <a:off x="144720" y="810720"/>
            <a:ext cx="3421080" cy="343800"/>
          </a:xfrm>
          <a:prstGeom prst="rect">
            <a:avLst/>
          </a:prstGeom>
          <a:noFill/>
          <a:ln w="0">
            <a:noFill/>
          </a:ln>
        </p:spPr>
        <p:txBody>
          <a:bodyPr lIns="90000" anchor="ctr">
            <a:noAutofit/>
          </a:bodyPr>
          <a:lstStyle/>
          <a:p>
            <a:endParaRPr lang="en-IN" sz="1400" b="0" strike="noStrike" spc="-1">
              <a:solidFill>
                <a:srgbClr val="000000"/>
              </a:solidFill>
              <a:latin typeface="Arial"/>
            </a:endParaRPr>
          </a:p>
        </p:txBody>
      </p:sp>
      <p:sp>
        <p:nvSpPr>
          <p:cNvPr id="278" name="PlaceHolder 2"/>
          <p:cNvSpPr>
            <a:spLocks noGrp="1"/>
          </p:cNvSpPr>
          <p:nvPr>
            <p:ph/>
          </p:nvPr>
        </p:nvSpPr>
        <p:spPr>
          <a:xfrm>
            <a:off x="144720" y="1295640"/>
            <a:ext cx="4548240" cy="3036240"/>
          </a:xfrm>
          <a:prstGeom prst="rect">
            <a:avLst/>
          </a:prstGeom>
          <a:noFill/>
          <a:ln w="0">
            <a:noFill/>
          </a:ln>
        </p:spPr>
        <p:txBody>
          <a:bodyPr anchor="t">
            <a:noAutofit/>
          </a:bodyPr>
          <a:lstStyle/>
          <a:p>
            <a:pPr>
              <a:lnSpc>
                <a:spcPct val="100000"/>
              </a:lnSpc>
              <a:buNone/>
              <a:tabLst>
                <a:tab pos="0" algn="l"/>
              </a:tabLst>
            </a:pPr>
            <a:r>
              <a:rPr lang="en-US" sz="900" b="0" strike="noStrike" spc="-1">
                <a:solidFill>
                  <a:srgbClr val="FFFFFF"/>
                </a:solidFill>
                <a:latin typeface="Public Sans"/>
                <a:ea typeface="Public Sans"/>
              </a:rPr>
              <a:t>In the modern era, people lead increasingly busy lives, making it challenging to allocate time for in-person shopping across multiple stores to find desired products. This often results in a significant time investment, and price variations from store to store can lead to unnecessary expenses and potential financial losses.</a:t>
            </a:r>
            <a:br>
              <a:rPr sz="900"/>
            </a:br>
            <a:endParaRPr lang="en-IN" sz="900" b="0" strike="noStrike" spc="-1">
              <a:solidFill>
                <a:srgbClr val="000000"/>
              </a:solidFill>
              <a:latin typeface="Arial"/>
            </a:endParaRPr>
          </a:p>
        </p:txBody>
      </p:sp>
      <p:pic>
        <p:nvPicPr>
          <p:cNvPr id="279" name="Google Shape;1841;p210"/>
          <p:cNvPicPr/>
          <p:nvPr/>
        </p:nvPicPr>
        <p:blipFill>
          <a:blip r:embed="rId2"/>
          <a:stretch/>
        </p:blipFill>
        <p:spPr>
          <a:xfrm>
            <a:off x="4267440" y="242280"/>
            <a:ext cx="9143640" cy="5143320"/>
          </a:xfrm>
          <a:prstGeom prst="rect">
            <a:avLst/>
          </a:prstGeom>
          <a:ln w="0">
            <a:noFill/>
          </a:ln>
        </p:spPr>
      </p:pic>
      <p:sp>
        <p:nvSpPr>
          <p:cNvPr id="280" name="Google Shape;1839;p 1"/>
          <p:cNvSpPr/>
          <p:nvPr/>
        </p:nvSpPr>
        <p:spPr>
          <a:xfrm>
            <a:off x="140760" y="815040"/>
            <a:ext cx="3420720" cy="343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buNone/>
            </a:pPr>
            <a:r>
              <a:rPr lang="en-US" sz="1829" b="1" strike="noStrike" spc="-1">
                <a:solidFill>
                  <a:srgbClr val="C88C32"/>
                </a:solidFill>
                <a:latin typeface="EB Garamond"/>
                <a:ea typeface="EB Garamond"/>
              </a:rPr>
              <a:t>E-Commerce Website</a:t>
            </a:r>
            <a:endParaRPr lang="en-IN" sz="1829" b="0" strike="noStrike" spc="-1">
              <a:latin typeface="Arial"/>
            </a:endParaRPr>
          </a:p>
        </p:txBody>
      </p:sp>
      <p:graphicFrame>
        <p:nvGraphicFramePr>
          <p:cNvPr id="281" name="Google Shape;1842;p210"/>
          <p:cNvGraphicFramePr/>
          <p:nvPr/>
        </p:nvGraphicFramePr>
        <p:xfrm>
          <a:off x="141120" y="2115360"/>
          <a:ext cx="4278960" cy="2564640"/>
        </p:xfrm>
        <a:graphic>
          <a:graphicData uri="http://schemas.openxmlformats.org/drawingml/2006/table">
            <a:tbl>
              <a:tblPr/>
              <a:tblGrid>
                <a:gridCol w="1739160">
                  <a:extLst>
                    <a:ext uri="{9D8B030D-6E8A-4147-A177-3AD203B41FA5}">
                      <a16:colId xmlns:a16="http://schemas.microsoft.com/office/drawing/2014/main" val="20000"/>
                    </a:ext>
                  </a:extLst>
                </a:gridCol>
                <a:gridCol w="1725480">
                  <a:extLst>
                    <a:ext uri="{9D8B030D-6E8A-4147-A177-3AD203B41FA5}">
                      <a16:colId xmlns:a16="http://schemas.microsoft.com/office/drawing/2014/main" val="20001"/>
                    </a:ext>
                  </a:extLst>
                </a:gridCol>
                <a:gridCol w="814680">
                  <a:extLst>
                    <a:ext uri="{9D8B030D-6E8A-4147-A177-3AD203B41FA5}">
                      <a16:colId xmlns:a16="http://schemas.microsoft.com/office/drawing/2014/main" val="20002"/>
                    </a:ext>
                  </a:extLst>
                </a:gridCol>
              </a:tblGrid>
              <a:tr h="394920">
                <a:tc>
                  <a:txBody>
                    <a:bodyPr/>
                    <a:lstStyle/>
                    <a:p>
                      <a:pPr algn="ctr">
                        <a:lnSpc>
                          <a:spcPct val="100000"/>
                        </a:lnSpc>
                        <a:buNone/>
                        <a:tabLst>
                          <a:tab pos="0" algn="l"/>
                        </a:tabLst>
                      </a:pPr>
                      <a:r>
                        <a:rPr lang="en-US" sz="1400" b="1" strike="noStrike" spc="-1">
                          <a:solidFill>
                            <a:srgbClr val="C88C32"/>
                          </a:solidFill>
                          <a:latin typeface="Arial"/>
                          <a:ea typeface="Arial"/>
                        </a:rPr>
                        <a:t>LMS Username</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gn="ctr">
                        <a:lnSpc>
                          <a:spcPct val="100000"/>
                        </a:lnSpc>
                        <a:buNone/>
                        <a:tabLst>
                          <a:tab pos="0" algn="l"/>
                        </a:tabLst>
                      </a:pPr>
                      <a:r>
                        <a:rPr lang="en-US" sz="1400" b="1" strike="noStrike" spc="-1">
                          <a:solidFill>
                            <a:srgbClr val="C88C32"/>
                          </a:solidFill>
                          <a:latin typeface="Arial"/>
                          <a:ea typeface="Arial"/>
                        </a:rPr>
                        <a:t>Name </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gn="ctr">
                        <a:lnSpc>
                          <a:spcPct val="100000"/>
                        </a:lnSpc>
                        <a:buNone/>
                        <a:tabLst>
                          <a:tab pos="0" algn="l"/>
                        </a:tabLst>
                      </a:pPr>
                      <a:r>
                        <a:rPr lang="en-US" sz="1400" b="1" strike="noStrike" spc="-1">
                          <a:solidFill>
                            <a:srgbClr val="C88C32"/>
                          </a:solidFill>
                          <a:latin typeface="Arial"/>
                          <a:ea typeface="Arial"/>
                        </a:rPr>
                        <a:t>Batch </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extLst>
                  <a:ext uri="{0D108BD9-81ED-4DB2-BD59-A6C34878D82A}">
                    <a16:rowId xmlns:a16="http://schemas.microsoft.com/office/drawing/2014/main" val="10000"/>
                  </a:ext>
                </a:extLst>
              </a:tr>
              <a:tr h="469800">
                <a:tc>
                  <a:txBody>
                    <a:bodyPr/>
                    <a:lstStyle/>
                    <a:p>
                      <a:pPr>
                        <a:lnSpc>
                          <a:spcPct val="100000"/>
                        </a:lnSpc>
                        <a:buNone/>
                        <a:tabLst>
                          <a:tab pos="0" algn="l"/>
                        </a:tabLst>
                      </a:pPr>
                      <a:r>
                        <a:rPr lang="en-US" sz="1400" b="0" strike="noStrike" spc="-1">
                          <a:solidFill>
                            <a:srgbClr val="FFFFFF"/>
                          </a:solidFill>
                          <a:latin typeface="Arial"/>
                          <a:ea typeface="Arial"/>
                        </a:rPr>
                        <a:t>au721220104025</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Mohammed Anas</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CD_15</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extLst>
                  <a:ext uri="{0D108BD9-81ED-4DB2-BD59-A6C34878D82A}">
                    <a16:rowId xmlns:a16="http://schemas.microsoft.com/office/drawing/2014/main" val="10001"/>
                  </a:ext>
                </a:extLst>
              </a:tr>
              <a:tr h="469800">
                <a:tc>
                  <a:txBody>
                    <a:bodyPr/>
                    <a:lstStyle/>
                    <a:p>
                      <a:pPr>
                        <a:lnSpc>
                          <a:spcPct val="100000"/>
                        </a:lnSpc>
                        <a:buNone/>
                        <a:tabLst>
                          <a:tab pos="0" algn="l"/>
                        </a:tabLst>
                      </a:pPr>
                      <a:r>
                        <a:rPr lang="en-US" sz="1400" b="0" strike="noStrike" spc="-1">
                          <a:solidFill>
                            <a:srgbClr val="FFFFFF"/>
                          </a:solidFill>
                          <a:latin typeface="Arial"/>
                          <a:ea typeface="Arial"/>
                        </a:rPr>
                        <a:t>au721220104027</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Neethi Kumar</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CD_15</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extLst>
                  <a:ext uri="{0D108BD9-81ED-4DB2-BD59-A6C34878D82A}">
                    <a16:rowId xmlns:a16="http://schemas.microsoft.com/office/drawing/2014/main" val="10002"/>
                  </a:ext>
                </a:extLst>
              </a:tr>
              <a:tr h="469800">
                <a:tc>
                  <a:txBody>
                    <a:bodyPr/>
                    <a:lstStyle/>
                    <a:p>
                      <a:pPr>
                        <a:lnSpc>
                          <a:spcPct val="100000"/>
                        </a:lnSpc>
                        <a:buNone/>
                        <a:tabLst>
                          <a:tab pos="0" algn="l"/>
                        </a:tabLst>
                      </a:pPr>
                      <a:r>
                        <a:rPr lang="en-US" sz="1400" b="0" strike="noStrike" spc="-1">
                          <a:solidFill>
                            <a:srgbClr val="FFFFFF"/>
                          </a:solidFill>
                          <a:latin typeface="Arial"/>
                          <a:ea typeface="Arial"/>
                        </a:rPr>
                        <a:t>au721220104037</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Ramana</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CD_15</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extLst>
                  <a:ext uri="{0D108BD9-81ED-4DB2-BD59-A6C34878D82A}">
                    <a16:rowId xmlns:a16="http://schemas.microsoft.com/office/drawing/2014/main" val="10003"/>
                  </a:ext>
                </a:extLst>
              </a:tr>
              <a:tr h="469800">
                <a:tc>
                  <a:txBody>
                    <a:bodyPr/>
                    <a:lstStyle/>
                    <a:p>
                      <a:pPr>
                        <a:lnSpc>
                          <a:spcPct val="100000"/>
                        </a:lnSpc>
                        <a:buNone/>
                        <a:tabLst>
                          <a:tab pos="0" algn="l"/>
                        </a:tabLst>
                      </a:pPr>
                      <a:r>
                        <a:rPr lang="en-US" sz="1400" b="0" strike="noStrike" spc="-1">
                          <a:solidFill>
                            <a:srgbClr val="FFFFFF"/>
                          </a:solidFill>
                          <a:latin typeface="Arial"/>
                          <a:ea typeface="Arial"/>
                        </a:rPr>
                        <a:t>au721220104040</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Sakthi Kumar</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CD_15</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extLst>
                  <a:ext uri="{0D108BD9-81ED-4DB2-BD59-A6C34878D82A}">
                    <a16:rowId xmlns:a16="http://schemas.microsoft.com/office/drawing/2014/main" val="10004"/>
                  </a:ext>
                </a:extLst>
              </a:tr>
              <a:tr h="470880">
                <a:tc>
                  <a:txBody>
                    <a:bodyPr/>
                    <a:lstStyle/>
                    <a:p>
                      <a:pPr>
                        <a:lnSpc>
                          <a:spcPct val="100000"/>
                        </a:lnSpc>
                        <a:buNone/>
                        <a:tabLst>
                          <a:tab pos="0" algn="l"/>
                        </a:tabLst>
                      </a:pPr>
                      <a:r>
                        <a:rPr lang="en-US" sz="1400" b="0" strike="noStrike" spc="-1">
                          <a:solidFill>
                            <a:srgbClr val="FFFFFF"/>
                          </a:solidFill>
                          <a:latin typeface="Arial"/>
                          <a:ea typeface="Arial"/>
                        </a:rPr>
                        <a:t>au721220104053</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Suriya Prakash</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CD_15</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PlaceHolder 1"/>
          <p:cNvSpPr>
            <a:spLocks noGrp="1"/>
          </p:cNvSpPr>
          <p:nvPr>
            <p:ph/>
          </p:nvPr>
        </p:nvSpPr>
        <p:spPr>
          <a:xfrm>
            <a:off x="489600" y="646920"/>
            <a:ext cx="6891480" cy="1621080"/>
          </a:xfrm>
          <a:prstGeom prst="rect">
            <a:avLst/>
          </a:prstGeom>
          <a:noFill/>
          <a:ln w="0">
            <a:noFill/>
          </a:ln>
        </p:spPr>
        <p:txBody>
          <a:bodyPr anchor="t">
            <a:noAutofit/>
          </a:bodyPr>
          <a:lstStyle/>
          <a:p>
            <a:pPr>
              <a:lnSpc>
                <a:spcPct val="107000"/>
              </a:lnSpc>
              <a:buNone/>
              <a:tabLst>
                <a:tab pos="0" algn="l"/>
              </a:tabLst>
            </a:pPr>
            <a:r>
              <a:rPr lang="en-US" sz="1500" b="1" strike="noStrike" spc="-1">
                <a:solidFill>
                  <a:srgbClr val="0B5394"/>
                </a:solidFill>
                <a:latin typeface="EB Garamond Medium"/>
                <a:ea typeface="EB Garamond Medium"/>
              </a:rPr>
              <a:t>Create various Front End Programs</a:t>
            </a:r>
            <a:endParaRPr lang="en-IN" sz="1500" b="0" strike="noStrike" spc="-1">
              <a:solidFill>
                <a:srgbClr val="000000"/>
              </a:solidFill>
              <a:latin typeface="Arial"/>
            </a:endParaRPr>
          </a:p>
          <a:p>
            <a:pPr>
              <a:lnSpc>
                <a:spcPct val="107000"/>
              </a:lnSpc>
              <a:buNone/>
              <a:tabLst>
                <a:tab pos="0" algn="l"/>
              </a:tabLst>
            </a:pPr>
            <a:endParaRPr lang="en-IN" sz="1500" b="0" strike="noStrike" spc="-1">
              <a:solidFill>
                <a:srgbClr val="000000"/>
              </a:solidFill>
              <a:latin typeface="Arial"/>
            </a:endParaRPr>
          </a:p>
          <a:p>
            <a:pPr>
              <a:lnSpc>
                <a:spcPct val="107000"/>
              </a:lnSpc>
              <a:buNone/>
              <a:tabLst>
                <a:tab pos="0" algn="l"/>
              </a:tabLst>
            </a:pPr>
            <a:r>
              <a:rPr lang="en-US" sz="1500" b="0" strike="noStrike" spc="-1">
                <a:solidFill>
                  <a:srgbClr val="000000"/>
                </a:solidFill>
                <a:latin typeface="EB Garamond Medium"/>
                <a:ea typeface="EB Garamond Medium"/>
              </a:rPr>
              <a:t>Draw and design a uniform front end code for “E-Commerce Website”</a:t>
            </a:r>
            <a:endParaRPr lang="en-IN" sz="1500" b="0" strike="noStrike" spc="-1">
              <a:solidFill>
                <a:srgbClr val="000000"/>
              </a:solidFill>
              <a:latin typeface="Arial"/>
            </a:endParaRPr>
          </a:p>
          <a:p>
            <a:pPr>
              <a:lnSpc>
                <a:spcPct val="107000"/>
              </a:lnSpc>
              <a:buNone/>
              <a:tabLst>
                <a:tab pos="0" algn="l"/>
              </a:tabLst>
            </a:pPr>
            <a:r>
              <a:rPr lang="en-US" sz="1500" b="0" strike="noStrike" spc="-1">
                <a:solidFill>
                  <a:srgbClr val="000000"/>
                </a:solidFill>
                <a:latin typeface="EB Garamond Medium"/>
                <a:ea typeface="EB Garamond Medium"/>
              </a:rPr>
              <a:t>Draw and design a interactive front end code for “E-Commerce Website”</a:t>
            </a:r>
            <a:endParaRPr lang="en-IN" sz="1500" b="0" strike="noStrike" spc="-1">
              <a:solidFill>
                <a:srgbClr val="000000"/>
              </a:solidFill>
              <a:latin typeface="Arial"/>
            </a:endParaRPr>
          </a:p>
        </p:txBody>
      </p:sp>
      <p:sp>
        <p:nvSpPr>
          <p:cNvPr id="283" name="PlaceHolder 2"/>
          <p:cNvSpPr>
            <a:spLocks noGrp="1"/>
          </p:cNvSpPr>
          <p:nvPr>
            <p:ph/>
          </p:nvPr>
        </p:nvSpPr>
        <p:spPr>
          <a:xfrm>
            <a:off x="489600" y="3568320"/>
            <a:ext cx="7048080" cy="952920"/>
          </a:xfrm>
          <a:prstGeom prst="rect">
            <a:avLst/>
          </a:prstGeom>
          <a:noFill/>
          <a:ln w="0">
            <a:noFill/>
          </a:ln>
        </p:spPr>
        <p:txBody>
          <a:bodyPr anchor="t">
            <a:noAutofit/>
          </a:bodyPr>
          <a:lstStyle/>
          <a:p>
            <a:pPr marL="171360" indent="-171360">
              <a:lnSpc>
                <a:spcPct val="100000"/>
              </a:lnSpc>
              <a:buClr>
                <a:srgbClr val="000000"/>
              </a:buClr>
              <a:buFont typeface="EB Garamond"/>
              <a:buChar char="▪"/>
            </a:pPr>
            <a:r>
              <a:rPr lang="en-US" sz="1100" b="0" strike="noStrike" spc="-1">
                <a:solidFill>
                  <a:srgbClr val="000000"/>
                </a:solidFill>
                <a:latin typeface="EB Garamond"/>
                <a:ea typeface="EB Garamond"/>
              </a:rPr>
              <a:t>Developing complicated UI using HTML components</a:t>
            </a:r>
            <a:endParaRPr lang="en-IN" sz="1100" b="0" strike="noStrike" spc="-1">
              <a:solidFill>
                <a:srgbClr val="000000"/>
              </a:solidFill>
              <a:latin typeface="Arial"/>
            </a:endParaRPr>
          </a:p>
          <a:p>
            <a:pPr marL="171360" indent="-171360">
              <a:lnSpc>
                <a:spcPct val="100000"/>
              </a:lnSpc>
              <a:buClr>
                <a:srgbClr val="000000"/>
              </a:buClr>
              <a:buFont typeface="EB Garamond"/>
              <a:buChar char="▪"/>
            </a:pPr>
            <a:r>
              <a:rPr lang="en-US" sz="1100" b="0" strike="noStrike" spc="-1">
                <a:solidFill>
                  <a:srgbClr val="000000"/>
                </a:solidFill>
                <a:latin typeface="EB Garamond"/>
                <a:ea typeface="EB Garamond"/>
              </a:rPr>
              <a:t>Using props drilling and context to pass variables</a:t>
            </a:r>
            <a:endParaRPr lang="en-IN" sz="1100" b="0" strike="noStrike" spc="-1">
              <a:solidFill>
                <a:srgbClr val="000000"/>
              </a:solidFill>
              <a:latin typeface="Arial"/>
            </a:endParaRPr>
          </a:p>
          <a:p>
            <a:pPr marL="171360" indent="-171360">
              <a:lnSpc>
                <a:spcPct val="100000"/>
              </a:lnSpc>
              <a:buClr>
                <a:srgbClr val="000000"/>
              </a:buClr>
              <a:buFont typeface="EB Garamond"/>
              <a:buChar char="▪"/>
            </a:pPr>
            <a:r>
              <a:rPr lang="en-US" sz="1100" b="0" strike="noStrike" spc="-1">
                <a:solidFill>
                  <a:srgbClr val="000000"/>
                </a:solidFill>
                <a:latin typeface="EB Garamond"/>
                <a:ea typeface="EB Garamond"/>
              </a:rPr>
              <a:t>Getting familiar with different type of api calls</a:t>
            </a:r>
            <a:endParaRPr lang="en-IN" sz="1100" b="0" strike="noStrike" spc="-1">
              <a:solidFill>
                <a:srgbClr val="000000"/>
              </a:solidFill>
              <a:latin typeface="Arial"/>
            </a:endParaRPr>
          </a:p>
          <a:p>
            <a:pPr marL="171360" indent="-171360">
              <a:lnSpc>
                <a:spcPct val="100000"/>
              </a:lnSpc>
              <a:buClr>
                <a:srgbClr val="000000"/>
              </a:buClr>
              <a:buFont typeface="EB Garamond"/>
              <a:buChar char="▪"/>
            </a:pPr>
            <a:r>
              <a:rPr lang="en-US" sz="1100" b="0" strike="noStrike" spc="-1">
                <a:solidFill>
                  <a:srgbClr val="000000"/>
                </a:solidFill>
                <a:latin typeface="EB Garamond"/>
                <a:ea typeface="EB Garamond"/>
              </a:rPr>
              <a:t>Handling different input data</a:t>
            </a:r>
            <a:endParaRPr lang="en-IN" sz="1100" b="0" strike="noStrike" spc="-1">
              <a:solidFill>
                <a:srgbClr val="000000"/>
              </a:solidFill>
              <a:latin typeface="Arial"/>
            </a:endParaRPr>
          </a:p>
        </p:txBody>
      </p:sp>
      <p:sp>
        <p:nvSpPr>
          <p:cNvPr id="284" name="Google Shape;1849;g1f5dca458e3_0_0"/>
          <p:cNvSpPr/>
          <p:nvPr/>
        </p:nvSpPr>
        <p:spPr>
          <a:xfrm>
            <a:off x="489600" y="2539440"/>
            <a:ext cx="4593240" cy="31824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US" sz="1400" b="0" strike="noStrike" spc="-1">
                <a:solidFill>
                  <a:srgbClr val="000000"/>
                </a:solidFill>
                <a:latin typeface="EB Garamond"/>
                <a:ea typeface="EB Garamond"/>
              </a:rPr>
              <a:t>100% Completion of the above tasks</a:t>
            </a:r>
            <a:endParaRPr lang="en-IN" sz="1400" b="0" strike="noStrike" spc="-1">
              <a:latin typeface="Arial"/>
            </a:endParaRPr>
          </a:p>
        </p:txBody>
      </p:sp>
      <p:sp>
        <p:nvSpPr>
          <p:cNvPr id="285" name="Google Shape;1850;g1f5dca458e3_0_0"/>
          <p:cNvSpPr/>
          <p:nvPr/>
        </p:nvSpPr>
        <p:spPr>
          <a:xfrm>
            <a:off x="445680" y="3171960"/>
            <a:ext cx="2629440" cy="31824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US" sz="1800" b="1" strike="noStrike" spc="-1">
                <a:solidFill>
                  <a:srgbClr val="C88C32"/>
                </a:solidFill>
                <a:latin typeface="EB Garamond"/>
                <a:ea typeface="EB Garamond"/>
              </a:rPr>
              <a:t>Learning outcome</a:t>
            </a:r>
            <a:endParaRPr lang="en-IN" sz="1800" b="0" strike="noStrike" spc="-1">
              <a:latin typeface="Arial"/>
            </a:endParaRPr>
          </a:p>
        </p:txBody>
      </p:sp>
      <p:sp>
        <p:nvSpPr>
          <p:cNvPr id="286" name="Google Shape;1851;g1f5dca458e3_0_0"/>
          <p:cNvSpPr/>
          <p:nvPr/>
        </p:nvSpPr>
        <p:spPr>
          <a:xfrm>
            <a:off x="445680" y="250920"/>
            <a:ext cx="3822840" cy="31824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US" sz="1800" b="0" strike="noStrike" spc="-1">
                <a:solidFill>
                  <a:srgbClr val="0B5394"/>
                </a:solidFill>
                <a:latin typeface="EB Garamond ExtraBold"/>
                <a:ea typeface="EB Garamond ExtraBold"/>
              </a:rPr>
              <a:t>Task 3 :: Frontend Creation</a:t>
            </a:r>
            <a:endParaRPr lang="en-IN" sz="1800" b="0" strike="noStrike" spc="-1">
              <a:latin typeface="Arial"/>
            </a:endParaRPr>
          </a:p>
        </p:txBody>
      </p:sp>
      <p:sp>
        <p:nvSpPr>
          <p:cNvPr id="287" name="Google Shape;1852;g1f5dca458e3_0_0"/>
          <p:cNvSpPr/>
          <p:nvPr/>
        </p:nvSpPr>
        <p:spPr>
          <a:xfrm>
            <a:off x="489600" y="2220840"/>
            <a:ext cx="4593240" cy="31824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US" sz="1200" b="0" strike="noStrike" spc="-1">
                <a:solidFill>
                  <a:srgbClr val="0B5394"/>
                </a:solidFill>
                <a:latin typeface="Montserrat ExtraBold"/>
                <a:ea typeface="Montserrat ExtraBold"/>
              </a:rPr>
              <a:t>Evaluation Metric:</a:t>
            </a:r>
            <a:endParaRPr lang="en-IN" sz="12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Google Shape;1857;g2139e008f02_0_0"/>
          <p:cNvSpPr/>
          <p:nvPr/>
        </p:nvSpPr>
        <p:spPr>
          <a:xfrm>
            <a:off x="445680" y="237240"/>
            <a:ext cx="2629440" cy="31824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US" sz="1800" b="1" strike="noStrike" spc="-1">
                <a:solidFill>
                  <a:srgbClr val="223669"/>
                </a:solidFill>
                <a:latin typeface="EB Garamond"/>
                <a:ea typeface="EB Garamond"/>
              </a:rPr>
              <a:t>Step-Wise Description</a:t>
            </a:r>
            <a:endParaRPr lang="en-IN" sz="1800" b="0" strike="noStrike" spc="-1">
              <a:latin typeface="Arial"/>
            </a:endParaRPr>
          </a:p>
        </p:txBody>
      </p:sp>
      <p:pic>
        <p:nvPicPr>
          <p:cNvPr id="289" name="Google Shape;1858;g2139e008f02_0_0"/>
          <p:cNvPicPr/>
          <p:nvPr/>
        </p:nvPicPr>
        <p:blipFill>
          <a:blip r:embed="rId2"/>
          <a:srcRect l="-65203" t="3320" r="65203" b="-3320"/>
          <a:stretch/>
        </p:blipFill>
        <p:spPr>
          <a:xfrm>
            <a:off x="0" y="0"/>
            <a:ext cx="9143640" cy="5143320"/>
          </a:xfrm>
          <a:prstGeom prst="rect">
            <a:avLst/>
          </a:prstGeom>
          <a:ln w="0">
            <a:noFill/>
          </a:ln>
        </p:spPr>
      </p:pic>
      <p:sp>
        <p:nvSpPr>
          <p:cNvPr id="290" name="Google Shape;1859;g2139e008f02_0_0"/>
          <p:cNvSpPr/>
          <p:nvPr/>
        </p:nvSpPr>
        <p:spPr>
          <a:xfrm>
            <a:off x="540000" y="2880000"/>
            <a:ext cx="2636280" cy="92160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US" sz="1800" b="1" strike="noStrike" spc="-1">
                <a:solidFill>
                  <a:srgbClr val="C88C32"/>
                </a:solidFill>
                <a:latin typeface="EB Garamond"/>
                <a:ea typeface="EB Garamond"/>
              </a:rPr>
              <a:t>Summary of your task</a:t>
            </a:r>
            <a:endParaRPr lang="en-IN" sz="1800" b="0" strike="noStrike" spc="-1">
              <a:latin typeface="Arial"/>
            </a:endParaRPr>
          </a:p>
        </p:txBody>
      </p:sp>
      <p:sp>
        <p:nvSpPr>
          <p:cNvPr id="291" name="TextBox 290"/>
          <p:cNvSpPr txBox="1"/>
          <p:nvPr/>
        </p:nvSpPr>
        <p:spPr>
          <a:xfrm>
            <a:off x="540000" y="1080000"/>
            <a:ext cx="8280000" cy="1218960"/>
          </a:xfrm>
          <a:prstGeom prst="rect">
            <a:avLst/>
          </a:prstGeom>
          <a:noFill/>
          <a:ln w="0">
            <a:noFill/>
          </a:ln>
        </p:spPr>
        <p:txBody>
          <a:bodyPr lIns="90000" tIns="45000" rIns="90000" bIns="45000" anchor="t">
            <a:noAutofit/>
          </a:bodyPr>
          <a:lstStyle/>
          <a:p>
            <a:r>
              <a:rPr lang="en-IN" sz="1600" b="0" strike="noStrike" spc="-1">
                <a:latin typeface="Arial"/>
              </a:rPr>
              <a:t>In the modern era, people lead increasingly busy lives, making it challenging to allocate time for in-person shopping across multiple stores to find desired products. This often results in a significant time investment, and price variations from store to store can lead to unnecessary expenses and potential financial losses. After creating the Webpage we have used react JS to make the webpage as interactive.</a:t>
            </a:r>
          </a:p>
        </p:txBody>
      </p:sp>
      <p:sp>
        <p:nvSpPr>
          <p:cNvPr id="292" name="TextBox 291"/>
          <p:cNvSpPr txBox="1"/>
          <p:nvPr/>
        </p:nvSpPr>
        <p:spPr>
          <a:xfrm>
            <a:off x="540000" y="3600000"/>
            <a:ext cx="8100000" cy="1543680"/>
          </a:xfrm>
          <a:prstGeom prst="rect">
            <a:avLst/>
          </a:prstGeom>
          <a:noFill/>
          <a:ln w="0">
            <a:noFill/>
          </a:ln>
        </p:spPr>
        <p:txBody>
          <a:bodyPr lIns="90000" tIns="45000" rIns="90000" bIns="45000" anchor="t">
            <a:noAutofit/>
          </a:bodyPr>
          <a:lstStyle/>
          <a:p>
            <a:r>
              <a:rPr lang="en-IN" sz="1600" b="0" strike="noStrike" spc="-1">
                <a:latin typeface="Arial"/>
              </a:rPr>
              <a:t>In the E-commerce website user need a user Interface to order products and manage the cart products. So we have created a user Inteface using HTML,CSS and React JS. HTML is for structure the page, CSS used for styling the page and react used for make interactive webpage. In this task3 i have added react JS to my HTML and CSS code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PlaceHolder 1"/>
          <p:cNvSpPr>
            <a:spLocks noGrp="1"/>
          </p:cNvSpPr>
          <p:nvPr>
            <p:ph/>
          </p:nvPr>
        </p:nvSpPr>
        <p:spPr>
          <a:xfrm>
            <a:off x="3719160" y="2264400"/>
            <a:ext cx="1714320" cy="319680"/>
          </a:xfrm>
          <a:prstGeom prst="rect">
            <a:avLst/>
          </a:prstGeom>
          <a:noFill/>
          <a:ln w="0">
            <a:noFill/>
          </a:ln>
        </p:spPr>
        <p:txBody>
          <a:bodyPr anchor="ctr">
            <a:noAutofit/>
          </a:bodyPr>
          <a:lstStyle/>
          <a:p>
            <a:pPr algn="ctr">
              <a:lnSpc>
                <a:spcPct val="100000"/>
              </a:lnSpc>
              <a:buNone/>
              <a:tabLst>
                <a:tab pos="0" algn="l"/>
              </a:tabLst>
            </a:pPr>
            <a:r>
              <a:rPr lang="en-US" sz="1800" b="1" strike="noStrike" spc="-1">
                <a:solidFill>
                  <a:srgbClr val="223669"/>
                </a:solidFill>
                <a:latin typeface="EB Garamond"/>
                <a:ea typeface="EB Garamond"/>
              </a:rPr>
              <a:t>Check-List</a:t>
            </a:r>
            <a:endParaRPr lang="en-IN" sz="1800" b="0" strike="noStrike" spc="-1">
              <a:solidFill>
                <a:srgbClr val="000000"/>
              </a:solidFill>
              <a:latin typeface="Arial"/>
            </a:endParaRPr>
          </a:p>
        </p:txBody>
      </p:sp>
      <p:sp>
        <p:nvSpPr>
          <p:cNvPr id="294" name="PlaceHolder 2"/>
          <p:cNvSpPr>
            <a:spLocks noGrp="1"/>
          </p:cNvSpPr>
          <p:nvPr>
            <p:ph/>
          </p:nvPr>
        </p:nvSpPr>
        <p:spPr>
          <a:xfrm>
            <a:off x="817200" y="961200"/>
            <a:ext cx="1714320" cy="319680"/>
          </a:xfrm>
          <a:prstGeom prst="rect">
            <a:avLst/>
          </a:prstGeom>
          <a:noFill/>
          <a:ln w="0">
            <a:noFill/>
          </a:ln>
        </p:spPr>
        <p:txBody>
          <a:bodyPr anchor="ctr">
            <a:noAutofit/>
          </a:bodyPr>
          <a:lstStyle/>
          <a:p>
            <a:pPr algn="r">
              <a:lnSpc>
                <a:spcPct val="100000"/>
              </a:lnSpc>
              <a:buNone/>
              <a:tabLst>
                <a:tab pos="0" algn="l"/>
              </a:tabLst>
            </a:pPr>
            <a:r>
              <a:rPr lang="en-US" sz="1000" b="0" strike="noStrike" spc="-1">
                <a:solidFill>
                  <a:srgbClr val="000000"/>
                </a:solidFill>
                <a:latin typeface="EB Garamond"/>
                <a:ea typeface="EB Garamond"/>
              </a:rPr>
              <a:t>Create folder structure for HTML  application</a:t>
            </a:r>
            <a:endParaRPr lang="en-IN" sz="1000" b="0" strike="noStrike" spc="-1">
              <a:solidFill>
                <a:srgbClr val="000000"/>
              </a:solidFill>
              <a:latin typeface="Arial"/>
            </a:endParaRPr>
          </a:p>
        </p:txBody>
      </p:sp>
      <p:sp>
        <p:nvSpPr>
          <p:cNvPr id="295" name="PlaceHolder 3"/>
          <p:cNvSpPr>
            <a:spLocks noGrp="1"/>
          </p:cNvSpPr>
          <p:nvPr>
            <p:ph/>
          </p:nvPr>
        </p:nvSpPr>
        <p:spPr>
          <a:xfrm>
            <a:off x="318600" y="2188800"/>
            <a:ext cx="2029680" cy="319680"/>
          </a:xfrm>
          <a:prstGeom prst="rect">
            <a:avLst/>
          </a:prstGeom>
          <a:noFill/>
          <a:ln w="0">
            <a:noFill/>
          </a:ln>
        </p:spPr>
        <p:txBody>
          <a:bodyPr anchor="ctr">
            <a:noAutofit/>
          </a:bodyPr>
          <a:lstStyle/>
          <a:p>
            <a:pPr algn="r">
              <a:lnSpc>
                <a:spcPct val="100000"/>
              </a:lnSpc>
              <a:buNone/>
              <a:tabLst>
                <a:tab pos="0" algn="l"/>
              </a:tabLst>
            </a:pPr>
            <a:r>
              <a:rPr lang="en-US" sz="1000" b="0" strike="noStrike" spc="-1">
                <a:solidFill>
                  <a:srgbClr val="000000"/>
                </a:solidFill>
                <a:latin typeface="EB Garamond"/>
                <a:ea typeface="EB Garamond"/>
              </a:rPr>
              <a:t>Write Functions for event handling</a:t>
            </a:r>
            <a:endParaRPr lang="en-IN" sz="1000" b="0" strike="noStrike" spc="-1">
              <a:solidFill>
                <a:srgbClr val="000000"/>
              </a:solidFill>
              <a:latin typeface="Arial"/>
            </a:endParaRPr>
          </a:p>
        </p:txBody>
      </p:sp>
      <p:sp>
        <p:nvSpPr>
          <p:cNvPr id="296" name="PlaceHolder 4"/>
          <p:cNvSpPr>
            <a:spLocks noGrp="1"/>
          </p:cNvSpPr>
          <p:nvPr>
            <p:ph/>
          </p:nvPr>
        </p:nvSpPr>
        <p:spPr>
          <a:xfrm>
            <a:off x="6615360" y="961200"/>
            <a:ext cx="1714320" cy="319680"/>
          </a:xfrm>
          <a:prstGeom prst="rect">
            <a:avLst/>
          </a:prstGeom>
          <a:noFill/>
          <a:ln w="0">
            <a:noFill/>
          </a:ln>
        </p:spPr>
        <p:txBody>
          <a:bodyPr anchor="ctr">
            <a:noAutofit/>
          </a:bodyPr>
          <a:lstStyle/>
          <a:p>
            <a:pPr>
              <a:lnSpc>
                <a:spcPct val="100000"/>
              </a:lnSpc>
              <a:buNone/>
              <a:tabLst>
                <a:tab pos="0" algn="l"/>
              </a:tabLst>
            </a:pPr>
            <a:r>
              <a:rPr lang="en-US" sz="1000" b="0" strike="noStrike" spc="-1">
                <a:solidFill>
                  <a:srgbClr val="000000"/>
                </a:solidFill>
                <a:latin typeface="EB Garamond"/>
                <a:ea typeface="EB Garamond"/>
              </a:rPr>
              <a:t>Render Conditional components</a:t>
            </a:r>
            <a:endParaRPr lang="en-IN" sz="1000" b="0" strike="noStrike" spc="-1">
              <a:solidFill>
                <a:srgbClr val="000000"/>
              </a:solidFill>
              <a:latin typeface="Arial"/>
            </a:endParaRPr>
          </a:p>
        </p:txBody>
      </p:sp>
      <p:sp>
        <p:nvSpPr>
          <p:cNvPr id="297" name="PlaceHolder 5"/>
          <p:cNvSpPr>
            <a:spLocks noGrp="1"/>
          </p:cNvSpPr>
          <p:nvPr>
            <p:ph/>
          </p:nvPr>
        </p:nvSpPr>
        <p:spPr>
          <a:xfrm>
            <a:off x="6787080" y="2188440"/>
            <a:ext cx="1714320" cy="319680"/>
          </a:xfrm>
          <a:prstGeom prst="rect">
            <a:avLst/>
          </a:prstGeom>
          <a:noFill/>
          <a:ln w="0">
            <a:noFill/>
          </a:ln>
        </p:spPr>
        <p:txBody>
          <a:bodyPr anchor="ctr">
            <a:noAutofit/>
          </a:bodyPr>
          <a:lstStyle/>
          <a:p>
            <a:pPr>
              <a:lnSpc>
                <a:spcPct val="100000"/>
              </a:lnSpc>
              <a:buNone/>
              <a:tabLst>
                <a:tab pos="0" algn="l"/>
              </a:tabLst>
            </a:pPr>
            <a:r>
              <a:rPr lang="en-US" sz="1000" b="0" strike="noStrike" spc="-1">
                <a:solidFill>
                  <a:srgbClr val="000000"/>
                </a:solidFill>
                <a:latin typeface="EB Garamond"/>
                <a:ea typeface="EB Garamond"/>
              </a:rPr>
              <a:t>Overall UI of the project</a:t>
            </a:r>
            <a:endParaRPr lang="en-IN" sz="1000" b="0" strike="noStrike" spc="-1">
              <a:solidFill>
                <a:srgbClr val="000000"/>
              </a:solidFill>
              <a:latin typeface="Arial"/>
            </a:endParaRPr>
          </a:p>
        </p:txBody>
      </p:sp>
      <p:sp>
        <p:nvSpPr>
          <p:cNvPr id="298" name="PlaceHolder 6"/>
          <p:cNvSpPr>
            <a:spLocks noGrp="1"/>
          </p:cNvSpPr>
          <p:nvPr>
            <p:ph/>
          </p:nvPr>
        </p:nvSpPr>
        <p:spPr>
          <a:xfrm>
            <a:off x="6602400" y="3448800"/>
            <a:ext cx="1714320" cy="319680"/>
          </a:xfrm>
          <a:prstGeom prst="rect">
            <a:avLst/>
          </a:prstGeom>
          <a:noFill/>
          <a:ln w="0">
            <a:noFill/>
          </a:ln>
        </p:spPr>
        <p:txBody>
          <a:bodyPr anchor="ctr">
            <a:noAutofit/>
          </a:bodyPr>
          <a:lstStyle/>
          <a:p>
            <a:pPr>
              <a:lnSpc>
                <a:spcPct val="100000"/>
              </a:lnSpc>
              <a:buNone/>
              <a:tabLst>
                <a:tab pos="0" algn="l"/>
              </a:tabLst>
            </a:pPr>
            <a:r>
              <a:rPr lang="en-US" sz="1000" b="0" strike="noStrike" spc="-1">
                <a:solidFill>
                  <a:srgbClr val="000000"/>
                </a:solidFill>
                <a:latin typeface="EB Garamond"/>
                <a:ea typeface="EB Garamond"/>
              </a:rPr>
              <a:t>Handling broken links</a:t>
            </a:r>
            <a:endParaRPr lang="en-IN" sz="1000" b="0" strike="noStrike" spc="-1">
              <a:solidFill>
                <a:srgbClr val="000000"/>
              </a:solidFill>
              <a:latin typeface="Arial"/>
            </a:endParaRPr>
          </a:p>
        </p:txBody>
      </p:sp>
      <p:sp>
        <p:nvSpPr>
          <p:cNvPr id="299" name="PlaceHolder 7"/>
          <p:cNvSpPr>
            <a:spLocks noGrp="1"/>
          </p:cNvSpPr>
          <p:nvPr>
            <p:ph/>
          </p:nvPr>
        </p:nvSpPr>
        <p:spPr>
          <a:xfrm>
            <a:off x="5585040" y="4258440"/>
            <a:ext cx="1714320" cy="319680"/>
          </a:xfrm>
          <a:prstGeom prst="rect">
            <a:avLst/>
          </a:prstGeom>
          <a:noFill/>
          <a:ln w="0">
            <a:noFill/>
          </a:ln>
        </p:spPr>
        <p:txBody>
          <a:bodyPr anchor="ctr">
            <a:noAutofit/>
          </a:bodyPr>
          <a:lstStyle/>
          <a:p>
            <a:pPr>
              <a:lnSpc>
                <a:spcPct val="100000"/>
              </a:lnSpc>
              <a:buNone/>
              <a:tabLst>
                <a:tab pos="0" algn="l"/>
              </a:tabLst>
            </a:pPr>
            <a:r>
              <a:rPr lang="en-US" sz="1000" b="0" strike="noStrike" spc="-1">
                <a:solidFill>
                  <a:srgbClr val="000000"/>
                </a:solidFill>
                <a:latin typeface="EB Garamond"/>
                <a:ea typeface="EB Garamond"/>
              </a:rPr>
              <a:t>Optimizing render cycle</a:t>
            </a:r>
            <a:endParaRPr lang="en-IN" sz="1000" b="0" strike="noStrike" spc="-1">
              <a:solidFill>
                <a:srgbClr val="000000"/>
              </a:solidFill>
              <a:latin typeface="Arial"/>
            </a:endParaRPr>
          </a:p>
        </p:txBody>
      </p:sp>
      <p:sp>
        <p:nvSpPr>
          <p:cNvPr id="300" name="Google Shape;1871;g1f5dca458e3_0_1833"/>
          <p:cNvSpPr/>
          <p:nvPr/>
        </p:nvSpPr>
        <p:spPr>
          <a:xfrm>
            <a:off x="193320" y="125280"/>
            <a:ext cx="3125880" cy="9140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a:lnSpc>
                <a:spcPct val="100000"/>
              </a:lnSpc>
              <a:buNone/>
              <a:tabLst>
                <a:tab pos="0" algn="l"/>
              </a:tabLst>
            </a:pPr>
            <a:r>
              <a:rPr lang="en-US" sz="2400" b="1" strike="noStrike" spc="-1">
                <a:solidFill>
                  <a:srgbClr val="C88C32"/>
                </a:solidFill>
                <a:latin typeface="EB Garamond"/>
                <a:ea typeface="EB Garamond"/>
              </a:rPr>
              <a:t>Assessment Parameter</a:t>
            </a:r>
            <a:endParaRPr lang="en-IN" sz="24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PlaceHolder 1"/>
          <p:cNvSpPr>
            <a:spLocks noGrp="1"/>
          </p:cNvSpPr>
          <p:nvPr>
            <p:ph/>
          </p:nvPr>
        </p:nvSpPr>
        <p:spPr>
          <a:xfrm>
            <a:off x="2634120" y="802440"/>
            <a:ext cx="4016520" cy="448920"/>
          </a:xfrm>
          <a:prstGeom prst="rect">
            <a:avLst/>
          </a:prstGeom>
          <a:noFill/>
          <a:ln w="0">
            <a:noFill/>
          </a:ln>
        </p:spPr>
        <p:txBody>
          <a:bodyPr anchor="ctr">
            <a:normAutofit/>
          </a:bodyPr>
          <a:lstStyle/>
          <a:p>
            <a:pPr algn="ctr">
              <a:lnSpc>
                <a:spcPct val="100000"/>
              </a:lnSpc>
              <a:buNone/>
              <a:tabLst>
                <a:tab pos="0" algn="l"/>
              </a:tabLst>
            </a:pPr>
            <a:r>
              <a:rPr lang="en-US" sz="1800" b="1" i="1" strike="noStrike" spc="-1">
                <a:solidFill>
                  <a:srgbClr val="FFFFFF"/>
                </a:solidFill>
                <a:latin typeface="Public Sans"/>
                <a:ea typeface="Public Sans"/>
              </a:rPr>
              <a:t>Submission Github</a:t>
            </a:r>
            <a:endParaRPr lang="en-IN" sz="1800" b="0" strike="noStrike" spc="-1">
              <a:solidFill>
                <a:srgbClr val="000000"/>
              </a:solidFill>
              <a:latin typeface="Arial"/>
            </a:endParaRPr>
          </a:p>
        </p:txBody>
      </p:sp>
      <p:sp>
        <p:nvSpPr>
          <p:cNvPr id="302" name="PlaceHolder 2"/>
          <p:cNvSpPr>
            <a:spLocks noGrp="1"/>
          </p:cNvSpPr>
          <p:nvPr>
            <p:ph/>
          </p:nvPr>
        </p:nvSpPr>
        <p:spPr>
          <a:xfrm>
            <a:off x="4089240" y="881640"/>
            <a:ext cx="2721960" cy="2984400"/>
          </a:xfrm>
          <a:prstGeom prst="rect">
            <a:avLst/>
          </a:prstGeom>
          <a:noFill/>
          <a:ln w="0">
            <a:noFill/>
          </a:ln>
        </p:spPr>
        <p:txBody>
          <a:bodyPr anchor="ctr">
            <a:noAutofit/>
          </a:bodyPr>
          <a:lstStyle/>
          <a:p>
            <a:pPr>
              <a:lnSpc>
                <a:spcPts val="1644"/>
              </a:lnSpc>
              <a:buNone/>
            </a:pPr>
            <a:r>
              <a:rPr lang="en-IN" sz="1400" b="1" strike="noStrike" spc="-1" dirty="0">
                <a:solidFill>
                  <a:srgbClr val="BD8738"/>
                </a:solidFill>
                <a:latin typeface="SLFRMA+PublicSans-BoldItalic"/>
                <a:ea typeface="DejaVu Sans"/>
              </a:rPr>
              <a:t>https://github.com/ramanahacker007/NaanMudhalvan2023</a:t>
            </a:r>
            <a:endParaRPr lang="en-IN" sz="1400" b="0" strike="noStrike" spc="-1" dirty="0">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3" name="Google Shape;1882;p213"/>
          <p:cNvPicPr/>
          <p:nvPr/>
        </p:nvPicPr>
        <p:blipFill>
          <a:blip r:embed="rId2"/>
          <a:stretch/>
        </p:blipFill>
        <p:spPr>
          <a:xfrm>
            <a:off x="0" y="0"/>
            <a:ext cx="9143640" cy="5143320"/>
          </a:xfrm>
          <a:prstGeom prst="rect">
            <a:avLst/>
          </a:prstGeom>
          <a:ln w="0">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TotalTime>
  <Words>354</Words>
  <Application>Microsoft Office PowerPoint</Application>
  <PresentationFormat>On-screen Show (16:9)</PresentationFormat>
  <Paragraphs>48</Paragraphs>
  <Slides>7</Slides>
  <Notes>0</Notes>
  <HiddenSlides>0</HiddenSlides>
  <MMClips>0</MMClips>
  <ScaleCrop>false</ScaleCrop>
  <HeadingPairs>
    <vt:vector size="6" baseType="variant">
      <vt:variant>
        <vt:lpstr>Fonts Used</vt:lpstr>
      </vt:variant>
      <vt:variant>
        <vt:i4>10</vt:i4>
      </vt:variant>
      <vt:variant>
        <vt:lpstr>Theme</vt:lpstr>
      </vt:variant>
      <vt:variant>
        <vt:i4>6</vt:i4>
      </vt:variant>
      <vt:variant>
        <vt:lpstr>Slide Titles</vt:lpstr>
      </vt:variant>
      <vt:variant>
        <vt:i4>7</vt:i4>
      </vt:variant>
    </vt:vector>
  </HeadingPairs>
  <TitlesOfParts>
    <vt:vector size="23" baseType="lpstr">
      <vt:lpstr>Arial</vt:lpstr>
      <vt:lpstr>EB Garamond</vt:lpstr>
      <vt:lpstr>EB Garamond ExtraBold</vt:lpstr>
      <vt:lpstr>EB Garamond Medium</vt:lpstr>
      <vt:lpstr>Montserrat ExtraBold</vt:lpstr>
      <vt:lpstr>Public Sans</vt:lpstr>
      <vt:lpstr>SLFRMA+PublicSans-BoldItalic</vt:lpstr>
      <vt:lpstr>Symbol</vt:lpstr>
      <vt:lpstr>Times New Roman</vt:lpstr>
      <vt:lpstr>Wingdings</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Dr Manish Sharma</dc:creator>
  <dc:description/>
  <cp:lastModifiedBy>Ramana M</cp:lastModifiedBy>
  <cp:revision>2</cp:revision>
  <dcterms:created xsi:type="dcterms:W3CDTF">2020-08-13T11:21:46Z</dcterms:created>
  <dcterms:modified xsi:type="dcterms:W3CDTF">2023-10-30T12:29:58Z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5279963</vt:lpwstr>
  </property>
  <property fmtid="{D5CDD505-2E9C-101B-9397-08002B2CF9AE}" pid="3" name="NXPowerLiteSettings">
    <vt:lpwstr>F7000400038000</vt:lpwstr>
  </property>
  <property fmtid="{D5CDD505-2E9C-101B-9397-08002B2CF9AE}" pid="4" name="NXPowerLiteVersion">
    <vt:lpwstr>S10.0.0</vt:lpwstr>
  </property>
</Properties>
</file>