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lang="en-IN" sz="900" b="0" strike="noStrike" spc="-1">
              <a:latin typeface="Arial"/>
            </a:endParaRPr>
          </a:p>
        </p:txBody>
      </p:sp>
      <p:graphicFrame>
        <p:nvGraphicFramePr>
          <p:cNvPr id="46" name="Google Shape;1842;p210"/>
          <p:cNvGraphicFramePr/>
          <p:nvPr/>
        </p:nvGraphicFramePr>
        <p:xfrm>
          <a:off x="140760" y="2115000"/>
          <a:ext cx="4278960" cy="2744640"/>
        </p:xfrm>
        <a:graphic>
          <a:graphicData uri="http://schemas.openxmlformats.org/drawingml/2006/table">
            <a:tbl>
              <a:tblPr/>
              <a:tblGrid>
                <a:gridCol w="1739160">
                  <a:extLst>
                    <a:ext uri="{9D8B030D-6E8A-4147-A177-3AD203B41FA5}">
                      <a16:colId xmlns:a16="http://schemas.microsoft.com/office/drawing/2014/main" val="20000"/>
                    </a:ext>
                  </a:extLst>
                </a:gridCol>
                <a:gridCol w="1725480">
                  <a:extLst>
                    <a:ext uri="{9D8B030D-6E8A-4147-A177-3AD203B41FA5}">
                      <a16:colId xmlns:a16="http://schemas.microsoft.com/office/drawing/2014/main" val="20001"/>
                    </a:ext>
                  </a:extLst>
                </a:gridCol>
                <a:gridCol w="814680">
                  <a:extLst>
                    <a:ext uri="{9D8B030D-6E8A-4147-A177-3AD203B41FA5}">
                      <a16:colId xmlns:a16="http://schemas.microsoft.com/office/drawing/2014/main" val="20002"/>
                    </a:ext>
                  </a:extLst>
                </a:gridCol>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dirty="0">
                <a:solidFill>
                  <a:srgbClr val="BD8738"/>
                </a:solidFill>
                <a:latin typeface="SLFRMA+PublicSans-BoldItalic"/>
                <a:ea typeface="DejaVu Sans"/>
              </a:rPr>
              <a:t>https://github.com/ramanahacker007/NaanMudhalvan2023Task2</a:t>
            </a:r>
            <a:endParaRPr lang="en-IN" sz="1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494</Words>
  <Application>Microsoft Office PowerPoint</Application>
  <PresentationFormat>On-screen Show (16:9)</PresentationFormat>
  <Paragraphs>78</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CHCNIJ+PublicSans-Bold</vt:lpstr>
      <vt:lpstr>CSBFGQ+EBGaramond-Bold</vt:lpstr>
      <vt:lpstr>EB Garamond</vt:lpstr>
      <vt:lpstr>IDNLAK+EBGaramond-Medium</vt:lpstr>
      <vt:lpstr>LNEEUU+EBGaramond-Regular</vt:lpstr>
      <vt:lpstr>Public Sans</vt:lpstr>
      <vt:lpstr>SJNKRS+ArialMT</vt:lpstr>
      <vt:lpstr>SLFRMA+PublicSans-BoldItalic</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Ramana M</cp:lastModifiedBy>
  <cp:revision>9</cp:revision>
  <dcterms:modified xsi:type="dcterms:W3CDTF">2023-10-31T07:28:21Z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