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8960" cy="2564640"/>
        </p:xfrm>
        <a:graphic>
          <a:graphicData uri="http://schemas.openxmlformats.org/drawingml/2006/table">
            <a:tbl>
              <a:tblPr/>
              <a:tblGrid>
                <a:gridCol w="1739160">
                  <a:extLst>
                    <a:ext uri="{9D8B030D-6E8A-4147-A177-3AD203B41FA5}">
                      <a16:colId xmlns:a16="http://schemas.microsoft.com/office/drawing/2014/main" val="20000"/>
                    </a:ext>
                  </a:extLst>
                </a:gridCol>
                <a:gridCol w="1725480">
                  <a:extLst>
                    <a:ext uri="{9D8B030D-6E8A-4147-A177-3AD203B41FA5}">
                      <a16:colId xmlns:a16="http://schemas.microsoft.com/office/drawing/2014/main" val="20001"/>
                    </a:ext>
                  </a:extLst>
                </a:gridCol>
                <a:gridCol w="814680">
                  <a:extLst>
                    <a:ext uri="{9D8B030D-6E8A-4147-A177-3AD203B41FA5}">
                      <a16:colId xmlns:a16="http://schemas.microsoft.com/office/drawing/2014/main" val="20002"/>
                    </a:ext>
                  </a:extLst>
                </a:gridCol>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881640"/>
            <a:ext cx="2721960" cy="2984400"/>
          </a:xfrm>
          <a:prstGeom prst="rect">
            <a:avLst/>
          </a:prstGeom>
          <a:noFill/>
          <a:ln w="0">
            <a:noFill/>
          </a:ln>
        </p:spPr>
        <p:txBody>
          <a:bodyPr anchor="ctr">
            <a:noAutofit/>
          </a:bodyPr>
          <a:lstStyle/>
          <a:p>
            <a:pPr>
              <a:lnSpc>
                <a:spcPts val="1644"/>
              </a:lnSpc>
              <a:buNone/>
            </a:pPr>
            <a:r>
              <a:rPr lang="en-IN" sz="1400" b="1" strike="noStrike" spc="-1" dirty="0">
                <a:solidFill>
                  <a:srgbClr val="BD8738"/>
                </a:solidFill>
                <a:latin typeface="SLFRMA+PublicSans-BoldItalic"/>
                <a:ea typeface="DejaVu Sans"/>
              </a:rPr>
              <a:t>https://github.com/ramanahacker007/NaanMudhalvan2023Task3</a:t>
            </a:r>
            <a:endParaRPr lang="en-IN" sz="1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354</Words>
  <Application>Microsoft Office PowerPoint</Application>
  <PresentationFormat>On-screen Show (16:9)</PresentationFormat>
  <Paragraphs>48</Paragraphs>
  <Slides>7</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7</vt:i4>
      </vt:variant>
    </vt:vector>
  </HeadingPairs>
  <TitlesOfParts>
    <vt:vector size="23" baseType="lpstr">
      <vt:lpstr>Arial</vt:lpstr>
      <vt:lpstr>EB Garamond</vt:lpstr>
      <vt:lpstr>EB Garamond ExtraBold</vt:lpstr>
      <vt:lpstr>EB Garamond Medium</vt:lpstr>
      <vt:lpstr>Montserrat ExtraBold</vt:lpstr>
      <vt:lpstr>Public Sans</vt:lpstr>
      <vt:lpstr>SLFRMA+PublicSans-BoldItalic</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Ramana M</cp:lastModifiedBy>
  <cp:revision>3</cp:revision>
  <dcterms:created xsi:type="dcterms:W3CDTF">2020-08-13T11:21:46Z</dcterms:created>
  <dcterms:modified xsi:type="dcterms:W3CDTF">2023-10-31T07:31:34Z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