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7;p21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0" y="4320"/>
            <a:ext cx="9142560" cy="513360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8;p214"/>
          <p:cNvSpPr/>
          <p:nvPr/>
        </p:nvSpPr>
        <p:spPr>
          <a:xfrm>
            <a:off x="343800" y="3257280"/>
            <a:ext cx="52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2236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15" descr="A picture containing person, computer, indoor&#10;&#10;Description automatically generated"/>
          <p:cNvPicPr/>
          <p:nvPr/>
        </p:nvPicPr>
        <p:blipFill>
          <a:blip r:embed="rId2"/>
          <a:srcRect l="0" t="0" r="11106" b="0"/>
          <a:stretch/>
        </p:blipFill>
        <p:spPr>
          <a:xfrm flipH="1">
            <a:off x="1440" y="0"/>
            <a:ext cx="9142560" cy="514188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12;p215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560" cy="514656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3;p215"/>
          <p:cNvSpPr/>
          <p:nvPr/>
        </p:nvSpPr>
        <p:spPr>
          <a:xfrm>
            <a:off x="0" y="638280"/>
            <a:ext cx="4732560" cy="40294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14;p215"/>
          <p:cNvSpPr/>
          <p:nvPr/>
        </p:nvSpPr>
        <p:spPr>
          <a:xfrm>
            <a:off x="0" y="820080"/>
            <a:ext cx="143280" cy="3222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830;g1f5d965ad35_0_1855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560" cy="5146560"/>
          </a:xfrm>
          <a:prstGeom prst="rect">
            <a:avLst/>
          </a:prstGeom>
          <a:ln w="0">
            <a:noFill/>
          </a:ln>
        </p:spPr>
      </p:pic>
      <p:grpSp>
        <p:nvGrpSpPr>
          <p:cNvPr id="83" name="Google Shape;1831;g1f5d965ad35_0_1855"/>
          <p:cNvGrpSpPr/>
          <p:nvPr/>
        </p:nvGrpSpPr>
        <p:grpSpPr>
          <a:xfrm>
            <a:off x="270360" y="226080"/>
            <a:ext cx="173880" cy="4732200"/>
            <a:chOff x="270360" y="226080"/>
            <a:chExt cx="173880" cy="4732200"/>
          </a:xfrm>
        </p:grpSpPr>
        <p:grpSp>
          <p:nvGrpSpPr>
            <p:cNvPr id="84" name="Google Shape;1832;g1f5d965ad35_0_1855"/>
            <p:cNvGrpSpPr/>
            <p:nvPr/>
          </p:nvGrpSpPr>
          <p:grpSpPr>
            <a:xfrm>
              <a:off x="270360" y="3635280"/>
              <a:ext cx="173880" cy="1323000"/>
              <a:chOff x="270360" y="3635280"/>
              <a:chExt cx="173880" cy="1323000"/>
            </a:xfrm>
          </p:grpSpPr>
          <p:sp>
            <p:nvSpPr>
              <p:cNvPr id="85" name="Google Shape;1833;g1f5d965ad35_0_1855"/>
              <p:cNvSpPr/>
              <p:nvPr/>
            </p:nvSpPr>
            <p:spPr>
              <a:xfrm>
                <a:off x="270360" y="3635280"/>
                <a:ext cx="173880" cy="3722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" name="Google Shape;1834;g1f5d965ad35_0_1855"/>
              <p:cNvSpPr/>
              <p:nvPr/>
            </p:nvSpPr>
            <p:spPr>
              <a:xfrm>
                <a:off x="358200" y="3846960"/>
                <a:ext cx="360" cy="1111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7" name="Google Shape;1835;g1f5d965ad35_0_1855"/>
            <p:cNvGrpSpPr/>
            <p:nvPr/>
          </p:nvGrpSpPr>
          <p:grpSpPr>
            <a:xfrm>
              <a:off x="270360" y="226080"/>
              <a:ext cx="173880" cy="3017160"/>
              <a:chOff x="270360" y="226080"/>
              <a:chExt cx="173880" cy="3017160"/>
            </a:xfrm>
          </p:grpSpPr>
          <p:sp>
            <p:nvSpPr>
              <p:cNvPr id="88" name="Google Shape;1836;g1f5d965ad35_0_1855"/>
              <p:cNvSpPr/>
              <p:nvPr/>
            </p:nvSpPr>
            <p:spPr>
              <a:xfrm>
                <a:off x="358200" y="432000"/>
                <a:ext cx="360" cy="28112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Google Shape;1837;g1f5d965ad35_0_1855"/>
              <p:cNvSpPr/>
              <p:nvPr/>
            </p:nvSpPr>
            <p:spPr>
              <a:xfrm>
                <a:off x="270360" y="226080"/>
                <a:ext cx="173880" cy="37224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8;p216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560" cy="5146560"/>
          </a:xfrm>
          <a:prstGeom prst="rect">
            <a:avLst/>
          </a:prstGeom>
          <a:ln w="0">
            <a:noFill/>
          </a:ln>
        </p:spPr>
      </p:pic>
      <p:grpSp>
        <p:nvGrpSpPr>
          <p:cNvPr id="129" name="Google Shape;19;p216"/>
          <p:cNvGrpSpPr/>
          <p:nvPr/>
        </p:nvGrpSpPr>
        <p:grpSpPr>
          <a:xfrm>
            <a:off x="270360" y="226080"/>
            <a:ext cx="173880" cy="4773600"/>
            <a:chOff x="270360" y="226080"/>
            <a:chExt cx="173880" cy="4773600"/>
          </a:xfrm>
        </p:grpSpPr>
        <p:grpSp>
          <p:nvGrpSpPr>
            <p:cNvPr id="130" name="Google Shape;20;p216"/>
            <p:cNvGrpSpPr/>
            <p:nvPr/>
          </p:nvGrpSpPr>
          <p:grpSpPr>
            <a:xfrm>
              <a:off x="270360" y="3449520"/>
              <a:ext cx="173880" cy="1550160"/>
              <a:chOff x="270360" y="3449520"/>
              <a:chExt cx="173880" cy="1550160"/>
            </a:xfrm>
          </p:grpSpPr>
          <p:sp>
            <p:nvSpPr>
              <p:cNvPr id="131" name="Google Shape;21;p216"/>
              <p:cNvSpPr/>
              <p:nvPr/>
            </p:nvSpPr>
            <p:spPr>
              <a:xfrm>
                <a:off x="270360" y="3449520"/>
                <a:ext cx="173880" cy="4366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Google Shape;22;p216"/>
              <p:cNvSpPr/>
              <p:nvPr/>
            </p:nvSpPr>
            <p:spPr>
              <a:xfrm>
                <a:off x="358200" y="3697200"/>
                <a:ext cx="360" cy="1302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c88c3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" name="Google Shape;23;p216"/>
            <p:cNvGrpSpPr/>
            <p:nvPr/>
          </p:nvGrpSpPr>
          <p:grpSpPr>
            <a:xfrm>
              <a:off x="270360" y="226080"/>
              <a:ext cx="173880" cy="2913840"/>
              <a:chOff x="270360" y="226080"/>
              <a:chExt cx="173880" cy="2913840"/>
            </a:xfrm>
          </p:grpSpPr>
          <p:sp>
            <p:nvSpPr>
              <p:cNvPr id="134" name="Google Shape;24;p216"/>
              <p:cNvSpPr/>
              <p:nvPr/>
            </p:nvSpPr>
            <p:spPr>
              <a:xfrm flipH="1">
                <a:off x="354240" y="467280"/>
                <a:ext cx="1080" cy="2672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22366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25;p216"/>
              <p:cNvSpPr/>
              <p:nvPr/>
            </p:nvSpPr>
            <p:spPr>
              <a:xfrm>
                <a:off x="270360" y="226080"/>
                <a:ext cx="173880" cy="43668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085;p282" descr="Shape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0" y="0"/>
            <a:ext cx="9142560" cy="514188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1087;p282"/>
          <p:cNvSpPr/>
          <p:nvPr/>
        </p:nvSpPr>
        <p:spPr>
          <a:xfrm>
            <a:off x="0" y="202320"/>
            <a:ext cx="134280" cy="342720"/>
          </a:xfrm>
          <a:prstGeom prst="rect">
            <a:avLst/>
          </a:prstGeom>
          <a:solidFill>
            <a:srgbClr val="22366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6" name="Google Shape;1088;p282"/>
          <p:cNvGrpSpPr/>
          <p:nvPr/>
        </p:nvGrpSpPr>
        <p:grpSpPr>
          <a:xfrm>
            <a:off x="2441160" y="1060560"/>
            <a:ext cx="4258080" cy="3397680"/>
            <a:chOff x="2441160" y="1060560"/>
            <a:chExt cx="4258080" cy="3397680"/>
          </a:xfrm>
        </p:grpSpPr>
        <p:pic>
          <p:nvPicPr>
            <p:cNvPr id="177" name="Google Shape;1089;p282" descr="Icon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2625480" y="1060560"/>
              <a:ext cx="3883680" cy="3369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8" name="Google Shape;1090;p282"/>
            <p:cNvGrpSpPr/>
            <p:nvPr/>
          </p:nvGrpSpPr>
          <p:grpSpPr>
            <a:xfrm>
              <a:off x="2441160" y="1082160"/>
              <a:ext cx="4258080" cy="3376080"/>
              <a:chOff x="2441160" y="1082160"/>
              <a:chExt cx="4258080" cy="3376080"/>
            </a:xfrm>
          </p:grpSpPr>
          <p:sp>
            <p:nvSpPr>
              <p:cNvPr id="179" name="Google Shape;1091;p282"/>
              <p:cNvSpPr/>
              <p:nvPr/>
            </p:nvSpPr>
            <p:spPr>
              <a:xfrm>
                <a:off x="6618600" y="2307600"/>
                <a:ext cx="80640" cy="8064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Google Shape;1092;p282"/>
              <p:cNvSpPr/>
              <p:nvPr/>
            </p:nvSpPr>
            <p:spPr>
              <a:xfrm>
                <a:off x="6426360" y="3560040"/>
                <a:ext cx="80640" cy="8064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Google Shape;1093;p282"/>
              <p:cNvSpPr/>
              <p:nvPr/>
            </p:nvSpPr>
            <p:spPr>
              <a:xfrm>
                <a:off x="5448600" y="4377600"/>
                <a:ext cx="80640" cy="8064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Google Shape;1094;p282"/>
              <p:cNvSpPr/>
              <p:nvPr/>
            </p:nvSpPr>
            <p:spPr>
              <a:xfrm>
                <a:off x="6444360" y="1082160"/>
                <a:ext cx="80640" cy="8064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Google Shape;1095;p282"/>
              <p:cNvSpPr/>
              <p:nvPr/>
            </p:nvSpPr>
            <p:spPr>
              <a:xfrm>
                <a:off x="2441160" y="2307600"/>
                <a:ext cx="80640" cy="8064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Google Shape;1096;p282"/>
              <p:cNvSpPr/>
              <p:nvPr/>
            </p:nvSpPr>
            <p:spPr>
              <a:xfrm>
                <a:off x="2619720" y="3566520"/>
                <a:ext cx="80640" cy="8064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Google Shape;1097;p282"/>
              <p:cNvSpPr/>
              <p:nvPr/>
            </p:nvSpPr>
            <p:spPr>
              <a:xfrm>
                <a:off x="3592800" y="4377600"/>
                <a:ext cx="80640" cy="80640"/>
              </a:xfrm>
              <a:prstGeom prst="ellipse">
                <a:avLst/>
              </a:prstGeom>
              <a:solidFill>
                <a:srgbClr val="bc8638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Google Shape;1098;p282"/>
              <p:cNvSpPr/>
              <p:nvPr/>
            </p:nvSpPr>
            <p:spPr>
              <a:xfrm>
                <a:off x="2619720" y="1089000"/>
                <a:ext cx="80640" cy="80640"/>
              </a:xfrm>
              <a:prstGeom prst="ellipse">
                <a:avLst/>
              </a:prstGeom>
              <a:solidFill>
                <a:srgbClr val="0350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7" name="Google Shape;1099;p282"/>
            <p:cNvGrpSpPr/>
            <p:nvPr/>
          </p:nvGrpSpPr>
          <p:grpSpPr>
            <a:xfrm>
              <a:off x="3551760" y="1395000"/>
              <a:ext cx="2052720" cy="2052720"/>
              <a:chOff x="3551760" y="1395000"/>
              <a:chExt cx="2052720" cy="2052720"/>
            </a:xfrm>
          </p:grpSpPr>
          <p:sp>
            <p:nvSpPr>
              <p:cNvPr id="188" name="Google Shape;1100;p282"/>
              <p:cNvSpPr/>
              <p:nvPr/>
            </p:nvSpPr>
            <p:spPr>
              <a:xfrm>
                <a:off x="3551760" y="1395000"/>
                <a:ext cx="2052720" cy="2052720"/>
              </a:xfrm>
              <a:prstGeom prst="ellipse">
                <a:avLst/>
              </a:prstGeom>
              <a:solidFill>
                <a:srgbClr val="f2f2f2"/>
              </a:solidFill>
              <a:ln w="25400">
                <a:solidFill>
                  <a:srgbClr val="f2f2f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Google Shape;1101;p282"/>
              <p:cNvSpPr/>
              <p:nvPr/>
            </p:nvSpPr>
            <p:spPr>
              <a:xfrm>
                <a:off x="3606120" y="1449360"/>
                <a:ext cx="1944000" cy="194400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38;p217" descr="A computer on a table&#10;&#10;Description automatically generated with medium confidence"/>
          <p:cNvPicPr/>
          <p:nvPr/>
        </p:nvPicPr>
        <p:blipFill>
          <a:blip r:embed="rId2"/>
          <a:srcRect l="0" t="8554" r="1750" b="8554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9;p217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560" cy="5141880"/>
          </a:xfrm>
          <a:prstGeom prst="rect">
            <a:avLst/>
          </a:prstGeom>
          <a:ln w="0">
            <a:noFill/>
          </a:ln>
        </p:spPr>
      </p:pic>
      <p:sp>
        <p:nvSpPr>
          <p:cNvPr id="230" name="Google Shape;40;p217"/>
          <p:cNvSpPr/>
          <p:nvPr/>
        </p:nvSpPr>
        <p:spPr>
          <a:xfrm>
            <a:off x="2240640" y="1407960"/>
            <a:ext cx="4809960" cy="75240"/>
          </a:xfrm>
          <a:prstGeom prst="rect">
            <a:avLst/>
          </a:prstGeom>
          <a:solidFill>
            <a:srgbClr val="f0c8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Google Shape;41;p217" descr="Shape&#10;&#10;Description automatically generated with low confidence"/>
          <p:cNvPicPr/>
          <p:nvPr/>
        </p:nvPicPr>
        <p:blipFill>
          <a:blip r:embed="rId4"/>
          <a:stretch/>
        </p:blipFill>
        <p:spPr>
          <a:xfrm>
            <a:off x="2692800" y="1785240"/>
            <a:ext cx="1179720" cy="1179720"/>
          </a:xfrm>
          <a:prstGeom prst="rect">
            <a:avLst/>
          </a:prstGeom>
          <a:ln w="0">
            <a:noFill/>
          </a:ln>
        </p:spPr>
      </p:pic>
      <p:sp>
        <p:nvSpPr>
          <p:cNvPr id="232" name="Google Shape;42;p217"/>
          <p:cNvSpPr/>
          <p:nvPr/>
        </p:nvSpPr>
        <p:spPr>
          <a:xfrm>
            <a:off x="2233440" y="613440"/>
            <a:ext cx="4817160" cy="7930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46;p218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pic>
        <p:nvPicPr>
          <p:cNvPr id="272" name="Google Shape;47;p218" descr="Shape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261360" y="2640960"/>
            <a:ext cx="3687840" cy="43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“</a:t>
            </a: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E-Commerce Website”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261360" y="3361320"/>
            <a:ext cx="3687840" cy="43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23669"/>
                </a:solidFill>
                <a:latin typeface="Public Sans"/>
                <a:ea typeface="Public Sans"/>
              </a:rPr>
              <a:t>Task - 5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13" name="Google Shape;3657;p209" descr=""/>
          <p:cNvPicPr/>
          <p:nvPr/>
        </p:nvPicPr>
        <p:blipFill>
          <a:blip r:embed="rId1"/>
          <a:srcRect l="-43406" t="2427" r="43406" b="-2427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44720" y="810720"/>
            <a:ext cx="3420000" cy="34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29" spc="-1" strike="noStrike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b="0" lang="en-IN" sz="1829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44720" y="1295640"/>
            <a:ext cx="4547160" cy="303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316" name="Google Shape;3664;p210" descr=""/>
          <p:cNvPicPr/>
          <p:nvPr/>
        </p:nvPicPr>
        <p:blipFill>
          <a:blip r:embed="rId1"/>
          <a:stretch/>
        </p:blipFill>
        <p:spPr>
          <a:xfrm>
            <a:off x="4267440" y="242280"/>
            <a:ext cx="9142560" cy="51422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17" name="Google Shape;362;p80"/>
          <p:cNvGraphicFramePr/>
          <p:nvPr/>
        </p:nvGraphicFramePr>
        <p:xfrm>
          <a:off x="141840" y="2116080"/>
          <a:ext cx="4538160" cy="2744280"/>
        </p:xfrm>
        <a:graphic>
          <a:graphicData uri="http://schemas.openxmlformats.org/drawingml/2006/table">
            <a:tbl>
              <a:tblPr/>
              <a:tblGrid>
                <a:gridCol w="1843920"/>
                <a:gridCol w="1829520"/>
                <a:gridCol w="865080"/>
              </a:tblGrid>
              <a:tr h="394920"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52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CD1_15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82040" y="524880"/>
            <a:ext cx="6890400" cy="52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Hosting the website so that it can be accessed from anywhere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Host backend on aws with all environment setup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Make sure to whitelist api ports and host with the database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Migrate database to mongodb atlas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Build react app to be hosted on the server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Set hosted backed url to the frontend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Test entire frontend and backend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89600" y="4032720"/>
            <a:ext cx="7047000" cy="3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Understand how to host a web api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How to deploy production ready react applications</a:t>
            </a:r>
            <a:endParaRPr b="0" lang="en-IN" sz="1100" spc="-1" strike="noStrike">
              <a:latin typeface="Arial"/>
            </a:endParaRPr>
          </a:p>
          <a:p>
            <a:pPr marL="171360" indent="-171360">
              <a:lnSpc>
                <a:spcPct val="150000"/>
              </a:lnSpc>
              <a:buClr>
                <a:srgbClr val="000000"/>
              </a:buClr>
              <a:buFont typeface="EB Garamond"/>
              <a:buChar char="▪"/>
            </a:pPr>
            <a:r>
              <a:rPr b="0" lang="en-US" sz="1100" spc="-1" strike="noStrike">
                <a:solidFill>
                  <a:srgbClr val="000000"/>
                </a:solidFill>
                <a:latin typeface="EB Garamond"/>
                <a:ea typeface="EB Garamond"/>
              </a:rPr>
              <a:t>Setting up environment for production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320" name="Google Shape;3672;g2139c03855d_0_0"/>
          <p:cNvSpPr/>
          <p:nvPr/>
        </p:nvSpPr>
        <p:spPr>
          <a:xfrm>
            <a:off x="489600" y="2842560"/>
            <a:ext cx="45921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100% Completion of the above tasks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21" name="Google Shape;3673;g2139c03855d_0_0"/>
          <p:cNvSpPr/>
          <p:nvPr/>
        </p:nvSpPr>
        <p:spPr>
          <a:xfrm>
            <a:off x="445680" y="3657960"/>
            <a:ext cx="26283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c88c32"/>
                </a:solidFill>
                <a:latin typeface="EB Garamond"/>
                <a:ea typeface="EB Garamond"/>
              </a:rPr>
              <a:t>Learning outcome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2" name="Google Shape;3674;g2139c03855d_0_0"/>
          <p:cNvSpPr/>
          <p:nvPr/>
        </p:nvSpPr>
        <p:spPr>
          <a:xfrm>
            <a:off x="445680" y="237240"/>
            <a:ext cx="26283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23669"/>
                </a:solidFill>
                <a:latin typeface="EB Garamond ExtraBold"/>
                <a:ea typeface="EB Garamond ExtraBold"/>
              </a:rPr>
              <a:t>Task 5 :: Hosting (Module 5)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3" name="Google Shape;3675;g2139c03855d_0_0"/>
          <p:cNvSpPr/>
          <p:nvPr/>
        </p:nvSpPr>
        <p:spPr>
          <a:xfrm>
            <a:off x="489600" y="2563920"/>
            <a:ext cx="45921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Evaluation Metric: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680;g2139e008f02_0_0"/>
          <p:cNvSpPr/>
          <p:nvPr/>
        </p:nvSpPr>
        <p:spPr>
          <a:xfrm>
            <a:off x="445680" y="237240"/>
            <a:ext cx="26283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Step-Wise Description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25" name="Google Shape;3681;g2139e008f02_0_0" descr=""/>
          <p:cNvPicPr/>
          <p:nvPr/>
        </p:nvPicPr>
        <p:blipFill>
          <a:blip r:embed="rId1"/>
          <a:srcRect l="-65188" t="3315" r="65188" b="-3315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sp>
        <p:nvSpPr>
          <p:cNvPr id="326" name="Google Shape;3682;g2139e008f02_0_0"/>
          <p:cNvSpPr/>
          <p:nvPr/>
        </p:nvSpPr>
        <p:spPr>
          <a:xfrm>
            <a:off x="546840" y="3087360"/>
            <a:ext cx="262836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c88c32"/>
                </a:solidFill>
                <a:latin typeface="EB Garamond"/>
                <a:ea typeface="EB Garamond"/>
              </a:rPr>
              <a:t>Summary of your task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540000" y="900000"/>
            <a:ext cx="8678880" cy="25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1)Sign Up and Log In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: Sign up for a Render account and log in to the Render platform.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2)Create a New Web Service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: Create a new dashboard for web service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3)Configure and Deploy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: Connect your Git repository, configure environment variables, and initiate deployment.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4)Custom Domain and SSL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: Set up a custom domain and enable SSL for secure connections.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5) Monitor and Maintain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: Monitor deployment progress, test your Spring Boot application, and periodically check for updates and security maintenance.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540000" y="3600000"/>
            <a:ext cx="845928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 task involves setting up your Spring Boot project on the Render platform in five key steps. First, you need to sign up for a Render account and log in. Then, you create a new web service through the Render dashboard. After that, configure your service's details, connect your Git repository, and deploy your Spring Boot project. You can also opt to add a custom domain and enable SSL for security. Finally, monitor the deployment, thoroughly test your application, and maintain it by checking for updates and ensuring security.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/>
          </p:nvPr>
        </p:nvSpPr>
        <p:spPr>
          <a:xfrm>
            <a:off x="3719160" y="2264400"/>
            <a:ext cx="171324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223669"/>
                </a:solidFill>
                <a:latin typeface="EB Garamond"/>
                <a:ea typeface="EB Garamond"/>
              </a:rPr>
              <a:t>Check-List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817200" y="961200"/>
            <a:ext cx="171324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create AWS EC2 instance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18600" y="2188800"/>
            <a:ext cx="202860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add all dependencies required for deployment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803880" y="3448800"/>
            <a:ext cx="171324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Migrate entire database to mongodb atlas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1195920" y="4258440"/>
            <a:ext cx="231588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run node server on development using pm2 service manager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6615360" y="961200"/>
            <a:ext cx="231588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build your react application for production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787080" y="2188800"/>
            <a:ext cx="190548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forwared required ports on ec2 instance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6" name="PlaceHolder 8"/>
          <p:cNvSpPr>
            <a:spLocks noGrp="1"/>
          </p:cNvSpPr>
          <p:nvPr>
            <p:ph/>
          </p:nvPr>
        </p:nvSpPr>
        <p:spPr>
          <a:xfrm>
            <a:off x="6602400" y="3448800"/>
            <a:ext cx="171324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set all environment varialble withs appropriate values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7" name="PlaceHolder 9"/>
          <p:cNvSpPr>
            <a:spLocks noGrp="1"/>
          </p:cNvSpPr>
          <p:nvPr>
            <p:ph/>
          </p:nvPr>
        </p:nvSpPr>
        <p:spPr>
          <a:xfrm>
            <a:off x="5585040" y="4258440"/>
            <a:ext cx="171324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EB Garamond"/>
                <a:ea typeface="EB Garamond"/>
              </a:rPr>
              <a:t>Host your react application on server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8" name="Google Shape;3696;g2139c03855d_0_1867"/>
          <p:cNvSpPr/>
          <p:nvPr/>
        </p:nvSpPr>
        <p:spPr>
          <a:xfrm>
            <a:off x="193320" y="125280"/>
            <a:ext cx="312480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88c32"/>
                </a:solidFill>
                <a:latin typeface="EB Garamond"/>
                <a:ea typeface="EB Garamond"/>
              </a:rPr>
              <a:t>Assessment Parameter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2634120" y="802440"/>
            <a:ext cx="4015440" cy="44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ffffff"/>
                </a:solidFill>
                <a:latin typeface="Public Sans"/>
                <a:ea typeface="Public Sans"/>
              </a:rPr>
              <a:t>Submission Github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3780000" y="1980000"/>
            <a:ext cx="3390120" cy="89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1400" spc="-1" strike="noStrike">
                <a:solidFill>
                  <a:srgbClr val="bd8738"/>
                </a:solidFill>
                <a:latin typeface="Public Sans"/>
                <a:ea typeface="Public Sans"/>
              </a:rPr>
              <a:t>https://github.com/ramanahacker007/NaanMudhalvanTask5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707;p213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2020-08-13T11:21:46Z</dcterms:created>
  <dc:creator>Dr Manish Sharma</dc:creator>
  <dc:description/>
  <dc:language>en-IN</dc:language>
  <cp:lastModifiedBy/>
  <dcterms:modified xsi:type="dcterms:W3CDTF">2023-11-09T10:03:15Z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