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4962-1765-4E46-A287-A1A9B37F12E1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5569-2B5E-4816-ACC0-1D59B897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ZEyaXIHVOKYTjRK1yjcICmZLbLpvWpuXgm3E5COdXglawg9z-XhSmqZiodKDn6g3WlacHZmjRKOy3-ifMynm_bCeiLDPc9qMtFUxLbXDednF-w_O4cx10_WpUhiLtkY-aDi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03" y="1032452"/>
            <a:ext cx="676853" cy="6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ZEyaXIHVOKYTjRK1yjcICmZLbLpvWpuXgm3E5COdXglawg9z-XhSmqZiodKDn6g3WlacHZmjRKOy3-ifMynm_bCeiLDPc9qMtFUxLbXDednF-w_O4cx10_WpUhiLtkY-aDi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56" y="998161"/>
            <a:ext cx="676853" cy="6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om0RIe_XPA8SjUTw-dOxgP2KTtXSNkcTomctE2UziB6pDMgNNsA-zIZGn8J9qP_zQkh36agSmbxg9LGCUVgwxKeEnLbytC0Lmhyc5bxkBqJHFJUp6SGtPJpWVqjuZAnrp3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0" y="3196502"/>
            <a:ext cx="855952" cy="8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5X_mSWTTFCKdFRqRHyG2Mdh35as_lEEyRT0AzxaqdE0FY4QSvOR8-1IuOEeFAfujyU50aAgyfDkYZw2Puupejs63fZMsf-J-xWApHeW2dmR8BWm8fMShZ5dcHIGgxNiQ6sb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58" y="5472110"/>
            <a:ext cx="648595" cy="10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cxnSp>
        <p:nvCxnSpPr>
          <p:cNvPr id="8" name="Curved Connector 7"/>
          <p:cNvCxnSpPr>
            <a:stCxn id="1026" idx="1"/>
            <a:endCxn id="1030" idx="1"/>
          </p:cNvCxnSpPr>
          <p:nvPr/>
        </p:nvCxnSpPr>
        <p:spPr>
          <a:xfrm rot="10800000" flipH="1" flipV="1">
            <a:off x="4925002" y="1370878"/>
            <a:ext cx="352555" cy="4603893"/>
          </a:xfrm>
          <a:prstGeom prst="curvedConnector3">
            <a:avLst>
              <a:gd name="adj1" fmla="val -34365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28" idx="0"/>
          </p:cNvCxnSpPr>
          <p:nvPr/>
        </p:nvCxnSpPr>
        <p:spPr>
          <a:xfrm>
            <a:off x="5601855" y="1880754"/>
            <a:ext cx="1" cy="13157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04046" y="4156362"/>
            <a:ext cx="1" cy="13157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1983" y="6418526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Twilio</a:t>
            </a:r>
            <a:r>
              <a:rPr lang="en-US" i="1" dirty="0" smtClean="0"/>
              <a:t> Server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01279" y="3902208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Server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72830" y="1592212"/>
            <a:ext cx="80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1279" y="46590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$$$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1279" y="2317413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$$$/</a:t>
            </a:r>
          </a:p>
          <a:p>
            <a:r>
              <a:rPr lang="en-US" sz="1400" b="1" dirty="0" smtClean="0"/>
              <a:t>Free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29212" y="2229253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Capability 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5774" y="4450660"/>
            <a:ext cx="13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Account SID,</a:t>
            </a:r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AuthToken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6540" y="3136612"/>
            <a:ext cx="170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Register using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Capability Token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Curved Connector 21"/>
          <p:cNvCxnSpPr>
            <a:stCxn id="36" idx="2"/>
            <a:endCxn id="1030" idx="3"/>
          </p:cNvCxnSpPr>
          <p:nvPr/>
        </p:nvCxnSpPr>
        <p:spPr>
          <a:xfrm rot="5400000">
            <a:off x="5100146" y="3081321"/>
            <a:ext cx="3719458" cy="2067444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63831" y="188598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Phones</a:t>
            </a:r>
            <a:endParaRPr lang="en-US" i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769" y="1120476"/>
            <a:ext cx="523875" cy="7524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487" y="1126991"/>
            <a:ext cx="523875" cy="7524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99487" y="3301312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Calls over 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xternal carriers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4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Das</dc:creator>
  <cp:lastModifiedBy>Sourav Das</cp:lastModifiedBy>
  <cp:revision>7</cp:revision>
  <dcterms:created xsi:type="dcterms:W3CDTF">2014-05-10T18:22:22Z</dcterms:created>
  <dcterms:modified xsi:type="dcterms:W3CDTF">2014-05-10T19:25:15Z</dcterms:modified>
</cp:coreProperties>
</file>