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3" r:id="rId2"/>
    <p:sldId id="282" r:id="rId3"/>
    <p:sldId id="271" r:id="rId4"/>
    <p:sldId id="260" r:id="rId5"/>
    <p:sldId id="275" r:id="rId6"/>
    <p:sldId id="285" r:id="rId7"/>
    <p:sldId id="258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84D07-084D-4595-AB91-1A31FAFBEACB}" type="datetimeFigureOut">
              <a:rPr lang="en-US" smtClean="0"/>
              <a:pPr/>
              <a:t>06-Jul-17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3C68C-68F1-418A-B6D0-947A84E2B7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966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35309-11AB-406F-BFBA-F017BF4868F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1294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3C68C-68F1-418A-B6D0-947A84E2B7A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272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7659-F683-49C5-A6D5-9B4E76315670}" type="datetime1">
              <a:rPr lang="en-US" smtClean="0"/>
              <a:pPr/>
              <a:t>06-Jul-17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8489-F9CC-44CF-B858-00A1F8207091}" type="datetime1">
              <a:rPr lang="en-US" smtClean="0"/>
              <a:pPr/>
              <a:t>06-Jul-17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9521-5CC3-480D-A9E7-91033DBFB8C0}" type="datetime1">
              <a:rPr lang="en-US" smtClean="0"/>
              <a:pPr/>
              <a:t>06-Jul-17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68E4-FAAA-4FEB-9B70-9DB4999B99D8}" type="datetime1">
              <a:rPr lang="en-US" smtClean="0"/>
              <a:pPr/>
              <a:t>06-Jul-17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ED955-E58B-4A65-8C97-622CEA7B88C1}" type="datetime1">
              <a:rPr lang="en-US" smtClean="0"/>
              <a:pPr/>
              <a:t>06-Jul-17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528-863D-4F1A-81C2-A6BE2DE2D660}" type="datetime1">
              <a:rPr lang="en-US" smtClean="0"/>
              <a:pPr/>
              <a:t>06-Jul-17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20C2-9CE2-4355-AE4E-12FF46D40AFB}" type="datetime1">
              <a:rPr lang="en-US" smtClean="0"/>
              <a:pPr/>
              <a:t>06-Jul-17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093A-0233-4713-B494-10E53FE5E279}" type="datetime1">
              <a:rPr lang="en-US" smtClean="0"/>
              <a:pPr/>
              <a:t>06-Jul-17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CC66-30EB-4F80-8915-13310C5D43D5}" type="datetime1">
              <a:rPr lang="en-US" smtClean="0"/>
              <a:pPr/>
              <a:t>06-Jul-17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C56A-1092-4C87-8808-FCCD4795E633}" type="datetime1">
              <a:rPr lang="en-US" smtClean="0"/>
              <a:pPr/>
              <a:t>06-Jul-17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352-2B52-4C6A-BD29-A840C399BF6C}" type="datetime1">
              <a:rPr lang="en-US" smtClean="0"/>
              <a:pPr/>
              <a:t>06-Jul-17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D486-99E3-462C-AC20-1353B3B40C3B}" type="datetime1">
              <a:rPr lang="en-US" smtClean="0"/>
              <a:pPr/>
              <a:t>06-Jul-17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A94B-D643-433C-8B6B-56C25592C7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276600"/>
            <a:ext cx="8077200" cy="1524000"/>
          </a:xfrm>
        </p:spPr>
        <p:txBody>
          <a:bodyPr>
            <a:noAutofit/>
          </a:bodyPr>
          <a:lstStyle/>
          <a:p>
            <a:r>
              <a:rPr lang="en-US" sz="3200" b="1" cap="all" dirty="0" smtClean="0">
                <a:solidFill>
                  <a:srgbClr val="0047D6"/>
                </a:solidFill>
              </a:rPr>
              <a:t/>
            </a:r>
            <a:br>
              <a:rPr lang="en-US" sz="3200" b="1" cap="all" dirty="0" smtClean="0">
                <a:solidFill>
                  <a:srgbClr val="0047D6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SRI ESHWAR COLLEGE OF ENGINEERING</a:t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 academic year: 2017-18</a:t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department: CIVIL</a:t>
            </a:r>
            <a:br>
              <a:rPr lang="en-US" sz="32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FF0000"/>
                </a:solidFill>
              </a:rPr>
              <a:t>YEAR: IV</a:t>
            </a:r>
            <a:r>
              <a:rPr lang="en-US" sz="3600" b="1" cap="all" dirty="0" smtClean="0">
                <a:solidFill>
                  <a:srgbClr val="FF0000"/>
                </a:solidFill>
              </a:rPr>
              <a:t/>
            </a:r>
            <a:br>
              <a:rPr lang="en-US" sz="3600" b="1" cap="all" dirty="0" smtClean="0">
                <a:solidFill>
                  <a:srgbClr val="FF0000"/>
                </a:solidFill>
              </a:rPr>
            </a:br>
            <a:r>
              <a:rPr lang="en-US" sz="3200" b="1" cap="all" dirty="0" smtClean="0">
                <a:solidFill>
                  <a:srgbClr val="0047D6"/>
                </a:solidFill>
              </a:rPr>
              <a:t/>
            </a:r>
            <a:br>
              <a:rPr lang="en-US" sz="3200" b="1" cap="all" dirty="0" smtClean="0">
                <a:solidFill>
                  <a:srgbClr val="0047D6"/>
                </a:solidFill>
              </a:rPr>
            </a:br>
            <a:endParaRPr lang="en-US" sz="3200" b="1" cap="all" dirty="0" smtClean="0">
              <a:solidFill>
                <a:srgbClr val="0047D6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5029200"/>
            <a:ext cx="7772400" cy="762000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cap="all" dirty="0" smtClean="0">
                <a:solidFill>
                  <a:srgbClr val="FF0000"/>
                </a:solidFill>
                <a:latin typeface="+mj-lt"/>
              </a:rPr>
              <a:t>DESIGN PROJECT REVIEW – 0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cap="all" dirty="0" smtClean="0">
                <a:solidFill>
                  <a:srgbClr val="FF0000"/>
                </a:solidFill>
                <a:latin typeface="+mj-lt"/>
              </a:rPr>
              <a:t>Date of review: 07/07/2017</a:t>
            </a:r>
          </a:p>
        </p:txBody>
      </p:sp>
      <p:sp>
        <p:nvSpPr>
          <p:cNvPr id="54274" name="AutoShape 2" descr="data:image/jpeg;base64,/9j/4AAQSkZJRgABAQAAAQABAAD/2wCEAAkGBhQRERQUEhQWFBQVFhQWFhUYFxQVFxcYFhgaFBUVGBcXGyYeGBojGRUZHy8gJCcpLCwsFh4xNTAqNSYrLCkBCQoKDgwOGg8PGi4iHyUqLyotNSkvMCosLC0xNSs2KjU0LCkwNSwsMTQqNSwsNC0sLCw0KSwtLCwtLC8sKSwsLP/AABEIALYAkAMBIgACEQEDEQH/xAAcAAABBQEBAQAAAAAAAAAAAAAAAQQFBgcDAgj/xABHEAACAAMFAwYJDAADCQAAAAABAgADEQQFEiExBkFREyIyYXGyBzNCUnKBkaGxFBYXI1Rjc5KiwdHSU2KCFSQ0Q0Th4vDx/8QAGwEAAgMBAQEAAAAAAAAAAAAABAYAAwUBAgf/xAA2EQABBAEBBAcHBAEFAAAAAAABAAIDEQQxBRIhQRMUM1FScZEiMkJhgaHwU7HB0QYVIzRDYv/aAAwDAQACEQMRAD8A2yCCPFonBFZjooJPYBUxFF7giofSlY/vPyGD6UrH95+Qxf1aXwlD9ah8QVvhYp/0pWP738hg+lKx/efkMTq0vhKnWofEFYbXeolPhYHMVBGfujtIvCW/RYdmh9kU62bbWW1FEl4w9TTEpAz1FfVARCznZ2Rgzlj22NRyP5a08eOLIj3mH5Kw3jfoWqy8zvbcOzjDi43LSqk1JLVJir0h/J2ml2WT9YrkVJJVcQHbSBtn5z8jLHSGuBoK3IibFFwVpgiofSlY/vPyGD6UrH97+Qw39Wl8JWP1qHxBW+CKh9KVj+9/IYPpSsf3v5DE6tL4Sp1qHxBW+CKh9KVj+9/IYPpSsf3v5DE6tL4Sp1qHxBW+CInZ/aeTbQ5k4uYQDiGHpAkfCJaKnNLTR1VzXBwtuiIa3t4ib+G/dMOoa3t4ib+G/dMcGoUd7pXz8gyHYIWkImg7BDiz2GZM8WjN1gZe05Q0ukbG23kAfMpTawuNNF+S4UgMO590TkFWlOB2V9tNIao9CDrTcdI8smZILjcHeRtddG5hp4rzCtWytx0+umDM9AcB538RZ4o3ztn8VH+kQ6sO1U1WUzqGWxINBSlKZ++EDamxdo5UjsiSj3AHl8k1YW0cSBgiZY7yVbzDe02+XL6bqvUTn7NYW02sJLaZWoClq+qojNCxJJOZOZPXGdsTYvXy5z3Fobw+qM2ltLqga1osnipa/J9nc1khg28gAIfVxiJpBBH03GgGPGIwSa7zZSXNKZXl5AF9yKQUgggi1UikFIIIlqLSfBD0LT6UvumNBjPvBF0LT6UvumNChczO2cmTC7FqSGt7eIm/hv3TDqGt6+Im/hv3TAw1CKd7pWN7LXGJ3PmDmLQAecevqEXRUAFAKDcOERey1PksunA17a5xLQm7czZcjLeHng00B3UtHZmNHFA0t1IslEVrai41Kmagoy9IDRhx7RFlhpeswCRNJ0wN7xQe+Bdl5UuPlMdGdSAfmFfmwMmhcH9yzqWhYgAVJIAHEnSJi+rIEl0H/LncnXjWSjH3iHWyF01blmGQyTrO89gj3OTlJc4H7cg/NLeX8QI+l/6g2TMdG3Rg4+Z/oJMGKWYwedXHh5BQ63w/IGScwSKHgN69kMDClaZHUZHtGsIY14YY4gTGKs36oCSR763jpwRBBBFqqRBBBEURBBBEUWk+CLoWn0pfdMaFGe+CLoWn0pfdMaFC7mds5MuF2LUkNb28RN/DfumHLzANTTtyhnek5TIm0YH6t9480wIHNB4lFuB3Ssc2Zv4SOY/i2oQfNO89hi6SZ6uAVIYcQaxnEm7ZrUpKmHIeQ3xpElYtl7QTXxXWWz9imKNs7Mwp3mYzBjjrzv6Dig9nZuTE0RiMuH7fXRXWdPVBVmCjiTSIz5JMt5worCzg1ZqUMw8Fr5PXHiwbKopBmEzXypi0B6h/MaLZ5ARQq6DKMPZ+JB0hMLi4j4qoDyH8n0WxNJK9oEgoHld359yqnybk6Lhw0FANMoqVi/4S1vwtUg+xzX3NGnXtZw0sneuY/cRRVusyrlmselMblfVUBfcAfXGtsnEOPJK0m73fPjaA2i/pWsoVQd/FKqX3Kw2iYP8ANX25/GGJiU2kH15PFVPtERcOGE7ex2E9wSvKKeUQQQQUqkQQQRFEQQQRFFpPgi6Fp9KX3TGhRnvgi6Fp9KX3TGhQu5nbOTLhdi1IYjr2saclMbCMSoxB6wCR8IkYaXsPqJv4b90wE6NsnB4tGFxaCQssu3bINQTlwnLnDMesaiLHLmBgCpBB0IzEZ/dTyHAl2iqCnNnLqnU40ZfeIs93bP2qysDLpabO9M5ZBoPOC6g57qwJtb/Hod0yY/snWjofIqjZ+1JeDZfaHeNR5hTtaRabNaA6hh/8PCKybO3mt7DDqx2CbXm1QcTl7t8LOzJ5ceQgMJtbuQxrxZNUpq1jEMG9teobz/7xiI20lAXfOAFAEFBwApSJiy2XANak6sdTEXtmP9xtHoH9oc8Zp6QOcKJr6LGyK6NwHcVmO0MvmyJm4ywp7QAf3Psj3cez4mjHMqF3AZE8TXcIkZNj5exIu8KMPaun8euH1yuDITdQYSN4IyIPXAmRtOSDEdFEac15afkLNf0slmO18oc7Qi03nbMSWFACp3EE/vrFUt1iaS5RtRoeI3GNBio7WTAZygahaH1kmnsjn+P7QyJMjopHbwo68aUzYWNZvAUVCQQsJD0shEEEERcWk+CLoWn0pfdMaFGe+CLoWn0pfdMaFC5mds5MuF2LUkNb28RN/DfumHUNb28RN/DfumBhqEU7Qr59TQdgiSuq/p9mP1MwqN6nNT/pOUQpteWQ4R6lTix1AhqIDhR4pTbvN4jgtcuDa+ZOkhnVMQJBoCBUb6Vh5MvmYdKDsH8xTdhweSmZkjlNMqdERcbpsmN67lz9e4R8u2i/IGe/HjcavgnrD3HYrZHDjSsQiF20P+42j0D+0PnvRQ4T37geERm3b0sE7rAHtIEMuJKySQBhujRQGS0tjcT3Kn7LvWzjqZh76w5tFldSXkkYj0kbov19TdcReyU76uaPNIPtH/jHfZS2Y5OEmpQ79aHMfvGNnY8keRPM3RrhY7w5Z0MjSxjTzB+yb22/rQopyBQ+dznHqIFIrkxmJJapJ1JrWLFbdraEiWtaGmInX1D+YjX2zmg9GUf9Lf3hh2dHkQMtmO0X/wCqJ9b/AHQc5Y80Xk/RMJdndslRm7FJ+EdplgKeMIT/AC1q35Rp646zdo50wdPCOCjD74YExtxnIf2lN8uJ9UG7cGnFKxG7/vCQQQWFUVpPgi6Fp9KX3TGhRnvgi6Fp9KX3TGhQuZnbOTLhdi1JDW9fETfw37ph1DW9fETfw37pgYahFO90r54+TAjhkI8mx9cd00HYIcWWyGa6ourGnZxMNL3tY0vdoOKVGBziGjVPLr2YtjorSGoHzADspPXSlIfFL2kVQO/XheUR74vFmIkIFl64QteAG4dfExEXrfcuQOcaudFGp7eA64+fDbc8027FE17ie7ly4ptOzooo7fIWgfNVQzbzH+KfUhj1fV4XmZNLSJolMRUsgAJ1GYHGGttv6dMbFjK0rQLkB/MaLtVPRrPIkTWo05KqT5yqvszYQxN6TEAfJEwXrujiO/01WUNzI3gx7uHiOvcsvuudaQzCRWpAqKLoK019IxysdsnSicDYScjp74l9nyZdpCsKNzlI66V/aI60pR3HBmHvMaDd2Sd8ZaKLWm+/XVZhtrAedkeSW2XBPRcbgFTvU4qdZpoOuGaWUb84mbBf0yUMOTr5rbuww1tlpV2qqBOIBJB/iLMd2SHFkzRXIjSvJcfuEW0psBSFhYSDkOiCCCOKLSfBF0LT6UvumNCjPfBF0LT6UvumNChdzO2cmXC7FqSGt7eIm/hv3TDqGt7eIm/hv3TAw1CKd7pXz6unqi57KXRyama+TMOaDlhXj6/2iFuK6lI5afzZK0pXyzwA3j4wt9bSNO5qcyXw3t28OyCNpGbPPU8Y0343cvL5lZGH0eKBkS6/CP5UpfW1YWqSCCd76gejx7YqsyYWJLEknUnMx5gjS2fsyDAZuxDjzPMoPKzJcl288/Tkjk8XNGpy9uUWrwj20PahLGklAvrPOI+EVqyT8ExHIrgZWpxwkMB7oS0T2mOzuasxLMeJJqYNLN54cdAD91SH0wt76UhZbQJjozMFmoRQnITANxO5uB31jjfkjBPmDiaj15/GsMTDu8J/KCW1anBhPUVy+FD64EEBiyGvb7pBFd3MKwyB8ZB11800gggjQQqIIIIiiIIII4otJ8EXQtPpS+6Y0KM98EXQtPpS+6Y0KF3M7ZyZcLsWryIjb2tfMmKoxURi3AChqCeNIcWzlDRU5ta4m4DgOuOdtswSzzQv+HM7ScJzJjNt0j9xvAcz/SNIDW2Vh1vvNpxFaBR0UGSqOoQ1jymg7BHuHGKJkTQxgoJRe9zzvONlTF3bLPNlrNaZKko74JZmNhxtpQAdkR94XZMkTHlzFoya0zFNQa8DFw2dlTfkkoYFtkiZMo0kLz5BqauGrx+OREPbBZ1s1ovES35TBIRlLnlCDzjhJPSplAXWXNc4aosY7XNbytUNruIlcqWSmLBgr9ZXjhppDm5Nn5lr5Qy2lqJQVnLsVADVpnQ+aYmrXajNuku5BdrVVjQCtddOyO3g7UmXbgEEwmVKAlnRz9Zzdf3ix0rujc7na8NiaZGtOhFqs3ldRksq8pKmlgaci/KDhQ0GR6o9XTccy0zhJQBXIJ59VFBrurFpuiXOlWwH5GkgmS/1asAzAavLNTVxkN26JixSWW8bKXcuGkTsONQk1QMOU3ic8vXHh2U5or5X+UvbcZpN/OlmXIsPJbPTI59nGEwngdaaHXh2xef9uMLJYLTNbEy2pwzGlcHPVhluw/ARYv8AZErF8n5uITvlgOWnLEkezLsjpyyzVv4NVG4ofofw6LJVlMTQKxPAKSfhCBDnkctcjl28Iv1z2iZNS1WlC5VrQKS5IVZjDIKWc5qmGlR6USM9xLtd5OgUEWeSwyBGLn5036CIctwNV+cFwYoIBv8AOKy9hTXKEjpabS0x2dzVnOJjQCpO+gyjnBw+aCK0nwRdC0+lL7pjQoz3wRdC0+lL7pjQoXcztnJkwuxakhreviJv4b90w6hveMstKmACpKOAOJKkAQK3UIt2hXz2mg7BHuJhdirbT/hn/R/aF+Zdt+zTP0f2hoE0fiHqlToZPCfRPbvlyuSkqJiS1fCJswTCs0OXIIABzGGmowgZx1k2GyqjAzAGYPiJmBmUlJRAqpAejNM3Z5xGjYq2/Zn/AEf2hfmVbfsz/o/tAxaz9T7okF/6f2Kk22es7cqJcx2VBiA5VCBzZpx5ZNUouWR50MrVd9nl2iSkqewlv4xxMXQHI1Xo1ro2kcl2PtwqBZ5oB1AKgHtAbOPPzKtv2Z/0f2jrS2+Mlrjg46R19Cul9LKlylMpy03lKkmbjdF5JSUBXcHJFRvEStuslmmWmYWmcmooJbJNQFgS1STjYkCgyNNYhfmVbfsz/o/tC/Mu2/Zpn6P7RKj8YU/3L9z7FSjXBZ1WWHmELMU0LTFIr9TVlHkn61/ZHKbd1mwzGFofEFGEcspIybsxCqgYR53XDJtj7eaVs8000qVNOoVbKE+ZVt+zP+j+0eQG85P2Xfa5R/Yp/Mu2ySmIScxXFJFBNSjBppRmbDqoSjUOlY9C6bO5OGc7OR0ROXn82YwQEjIAouZr0ojvmVbfsz/o/tCpsbblNRZ5gPEFQfaGjtN16Tj9FBv/AKfDyKj75saybRNlqSVRioJoTQcaQziaOxduP/TTPan9oX5lW37M/wCj+0ECVgFFw9UOYn37p9Crd4IuhafSl90xoUUnwaXNOs6z+WltLxMhFaZ0BroT1RdRGBlOBmcQmHDBbCAURA3ttXLlIzqrOFzNMsvXE80UG0ScaMvnKR7RGBtDNfjvjA0J4/ZacMQka7vUpbdqmRS3NVRvoWOegHExG2jbIgKcbkMK1VclANCWyyzNIgRbuXkKiK/KKEYnDTNCCQC2VeEeLRYJjygqo+FhN5rOAQzGqu+nXlAzIyf+TIQbPOuHL+15dKf+ptiu6+KmLRtFNM5EV5gAmYWbyTzCSvqyMCbWnCzEzQFAZanpKThxKOFeMM/kM3lBkuDlBMJrnmuFlp2k5w3styOqYSqAjklxYiSyq+JjnkuQ0pHk9W3BbzwA+I95v6/suAz7xput8vKlN2bahy4Ws0E0rXRSRiwt10jhYts5hksTNIdULVZObStAchzgMtIZzbDMNpxquHi4agdcJAVlrm2LfHA3a+BVwnKTKQ0ocy4LjI7gKx6Y6CgGv1o+9da3qo4y2bbpY09FaJO2JL8njQuK1FCMxrC2zbcynRDKDVzJDUoCwXIHU1OkVewEvMFEIwzpswvTIjnKoB36/phpfNqKzix6ctgEUqSuAjN8h53wi6ESDJDA8n2bonny0/AvEkg6HeIr2vsr/bNs0lAF5bnE2EBaMdCch2CHNi2rkzVxAOozFGWhy1yik34avIAmCWcTsHy3LTysvKjha5rCbIQTqlwVdhlkDVWFMgTmI5BkzyQtAI3jZs3oL7l6kDGSO8IocK50tHF+SfO9zfxHmdtLZ06U1VyJzxaClTpuqPbGctbZoRpomVx4gsugOHnYFKjfQaw0t81mTn4iVl2kAsuFiPqqEjdw9UXwy5JPtltXXC7teJHRgeyDa1U35J8/3N/Ecn2glDTEfUf3jN514zqzmUtQcqOiMKlOiVbeTQ1rBMxFxKmTWKlgcVQp56FlFRuqpjhdl83NHkCT810SRcgSr/M2mGirn1kfAQynX3NbfhHUP3MUqRNHygMHHOZCrEHHMQrhoBlzagkxZhGLtKbIiLWmS7F93FHYvRyAnd0Pmrw0VexXKXAJYAe+CCNbPiZJLGHixR/hDwuLWkhScjZ6UBnU+ug90OkumUPIHrz+MEEHR4cDAKYFW6R5NWui2BB5I9gj0bGnmr7BCQRcIYx8I9F43j3ry13Sz5C+wRza55R8geqo+EEEeXY8R1aPRTfd3ptK2YkKuFAygac5jrn5VY5TNmkPlH1gGCCB34cDnWWiyvbZXgVaaW3Y9XpiwuN2JawybZBVFAEHR0xL0DVdNKEwQRm5EDYhTLA8yrmv3jbgL8kxmbLoMZp0615zZVOI4fNzzyji1xy8OE4jzXWpYkkOQWJPHKEgjGmyZmmg8+qMZBGfhC7JcCMzNvYMCMRpzhRiBuJA1h8uyauCCEIYIDUsahK4fZUwsEXwPfIQXOPqq5WNYOACkbPssopUgBchhAyHARJyLllLnTF6WcEEMkWFA3ju2fnx/dBPkdp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2400"/>
            <a:ext cx="478971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Planning, Analysis &amp; Design of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  A Multi Cuisine Restaurant	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5334000" cy="1524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/>
              <a:t>Guide Name:</a:t>
            </a:r>
          </a:p>
          <a:p>
            <a:r>
              <a:rPr lang="en-US" sz="3400" dirty="0" smtClean="0"/>
              <a:t>                         Mr. Raaj Kumar S</a:t>
            </a:r>
          </a:p>
          <a:p>
            <a:r>
              <a:rPr lang="en-US" sz="3400" dirty="0" smtClean="0"/>
              <a:t>		Asst.Prof/Civil Dept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52600" y="1746250"/>
            <a:ext cx="6324600" cy="290195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Maiandra GD" pitchFamily="34" charset="0"/>
              </a:rPr>
              <a:t>Batch Members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5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900" b="1" dirty="0" smtClean="0">
                <a:solidFill>
                  <a:schemeClr val="tx1">
                    <a:tint val="75000"/>
                  </a:schemeClr>
                </a:solidFill>
              </a:rPr>
              <a:t>	</a:t>
            </a:r>
            <a:r>
              <a:rPr lang="en-US" sz="8600" b="1" dirty="0" smtClean="0">
                <a:solidFill>
                  <a:schemeClr val="tx1">
                    <a:tint val="75000"/>
                  </a:schemeClr>
                </a:solidFill>
              </a:rPr>
              <a:t>Gowtham K               14CE017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t>	Sathish </a:t>
            </a:r>
            <a:r>
              <a:rPr lang="en-US" sz="8600" b="1" dirty="0" smtClean="0">
                <a:solidFill>
                  <a:schemeClr val="tx1">
                    <a:tint val="75000"/>
                  </a:schemeClr>
                </a:solidFill>
              </a:rPr>
              <a:t>K</a:t>
            </a:r>
            <a:r>
              <a:rPr kumimoji="0" lang="en-US" sz="8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t>umar </a:t>
            </a:r>
            <a:r>
              <a:rPr lang="en-US" sz="8600" b="1" noProof="0" dirty="0" smtClean="0">
                <a:solidFill>
                  <a:schemeClr val="tx1">
                    <a:tint val="75000"/>
                  </a:schemeClr>
                </a:solidFill>
              </a:rPr>
              <a:t>J</a:t>
            </a:r>
            <a:r>
              <a:rPr kumimoji="0" lang="en-US" sz="8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t>        14CE050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8600" b="1" dirty="0" smtClean="0">
                <a:solidFill>
                  <a:schemeClr val="tx1">
                    <a:tint val="75000"/>
                  </a:schemeClr>
                </a:solidFill>
              </a:rPr>
              <a:t>	Shiyam J P                  14CE051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t>	Vijay Raghavan S      15CEL007</a:t>
            </a:r>
            <a:endParaRPr kumimoji="0" lang="en-US" sz="8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Presentation Outline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Need for the study</a:t>
            </a: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US" sz="2800" dirty="0" smtClean="0"/>
              <a:t>Schedule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89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Abstract of the project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488281"/>
            <a:ext cx="79248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/>
              <a:t>The proposed Multi cuisine restaurant consists of G+2 with kids play station &amp; underground car parking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/>
              <a:t>As the steel shell roof coves the maximum volumes  with the minimum larger volumes with no interrupting  columns with more efficient  manner.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dirty="0" smtClean="0"/>
              <a:t>In this project  the analysis of steel shell is examine by using  E-Tabs &amp; SAP 2000.</a:t>
            </a:r>
            <a:endParaRPr lang="en-US" sz="2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Survey (Cont.d)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3602579"/>
              </p:ext>
            </p:extLst>
          </p:nvPr>
        </p:nvGraphicFramePr>
        <p:xfrm>
          <a:off x="457200" y="14478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76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American Institute of Steel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Construction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Steel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Shell Roof Structures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Arthur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H. Nilson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 of shell structures for enclosing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large, column free areas are well known. They are light in weight well suited to preassembly of all parts.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004313007"/>
              </p:ext>
            </p:extLst>
          </p:nvPr>
        </p:nvGraphicFramePr>
        <p:xfrm>
          <a:off x="457200" y="1447800"/>
          <a:ext cx="8305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76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American Institute of Steel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Construction, August (2005)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5974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Genetic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Algorithms with Steel Structures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191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Robb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MacDonald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5678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section will include research improving execution time, cross over techniques, bilevel networking, fuzzy operators, and tournament selection.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Literature Survey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61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Need for the study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524000"/>
            <a:ext cx="784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n Coimbatore we are going to develop a Multi Cuisine  Restaurant with a aesthetic appearance using  steel shell roof   structure.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To provide  a luxurious  comfort zone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To multi disciplinary experience in a single roof like a mini conference hall, coffee room, Tv &amp; Wi-Fi connectivity in every rooms, car parking, lodging,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Work Schedule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20106654"/>
              </p:ext>
            </p:extLst>
          </p:nvPr>
        </p:nvGraphicFramePr>
        <p:xfrm>
          <a:off x="457200" y="1676400"/>
          <a:ext cx="8305799" cy="465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675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520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003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 TO BE DONE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03/07/2017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Selection</a:t>
                      </a:r>
                      <a:r>
                        <a:rPr lang="en-US" baseline="0" dirty="0" smtClean="0"/>
                        <a:t> of 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07/07/2017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/>
                        <a:t>Literatures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itchFamily="2" charset="2"/>
                        <a:buChar char="ü"/>
                      </a:pP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15/07/2017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</a:t>
                      </a:r>
                      <a:r>
                        <a:rPr lang="en-US" baseline="0" dirty="0" smtClean="0"/>
                        <a:t> using Revit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itchFamily="34" charset="0"/>
                        <a:buChar char="×"/>
                      </a:pP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19/08/2017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 &amp; Designing by E-Tabs &amp; SAP 2000.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itchFamily="34" charset="0"/>
                        <a:buChar char="×"/>
                      </a:pP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18/09/2017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Generation</a:t>
                      </a:r>
                      <a:r>
                        <a:rPr lang="en-US" baseline="0" dirty="0" smtClean="0"/>
                        <a:t> of reports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itchFamily="34" charset="0"/>
                        <a:buChar char="×"/>
                      </a:pP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22/09/2017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Preparation</a:t>
                      </a:r>
                      <a:r>
                        <a:rPr lang="en-US" baseline="0" dirty="0" smtClean="0"/>
                        <a:t> of books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itchFamily="34" charset="0"/>
                        <a:buChar char="×"/>
                      </a:pP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28/09/2017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Submission</a:t>
                      </a:r>
                      <a:r>
                        <a:rPr lang="en-US" baseline="0" dirty="0" smtClean="0"/>
                        <a:t> of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itchFamily="34" charset="0"/>
                        <a:buChar char="×"/>
                      </a:pP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A94B-D643-433C-8B6B-56C25592C76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Review 1 Version -00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384</Words>
  <Application>Microsoft Office PowerPoint</Application>
  <PresentationFormat>On-screen Show (4:3)</PresentationFormat>
  <Paragraphs>97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SRI ESHWAR COLLEGE OF ENGINEERING  academic year: 2017-18 department: CIVIL YEAR: IV  </vt:lpstr>
      <vt:lpstr>Planning, Analysis &amp; Design of     A Multi Cuisine Restaurant </vt:lpstr>
      <vt:lpstr>Presentation Outline</vt:lpstr>
      <vt:lpstr>Abstract of the project</vt:lpstr>
      <vt:lpstr>Literature Survey (Cont.d)</vt:lpstr>
      <vt:lpstr>Literature Survey</vt:lpstr>
      <vt:lpstr>Need for the study</vt:lpstr>
      <vt:lpstr>Work Schedule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USER</dc:creator>
  <cp:lastModifiedBy>welcome</cp:lastModifiedBy>
  <cp:revision>64</cp:revision>
  <dcterms:created xsi:type="dcterms:W3CDTF">2016-02-17T03:44:51Z</dcterms:created>
  <dcterms:modified xsi:type="dcterms:W3CDTF">2017-07-06T16:19:01Z</dcterms:modified>
</cp:coreProperties>
</file>