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5"/>
  </p:notesMasterIdLst>
  <p:sldIdLst>
    <p:sldId id="274" r:id="rId2"/>
    <p:sldId id="275" r:id="rId3"/>
    <p:sldId id="276" r:id="rId4"/>
    <p:sldId id="288" r:id="rId5"/>
    <p:sldId id="287" r:id="rId6"/>
    <p:sldId id="269" r:id="rId7"/>
    <p:sldId id="281" r:id="rId8"/>
    <p:sldId id="286" r:id="rId9"/>
    <p:sldId id="277" r:id="rId10"/>
    <p:sldId id="284" r:id="rId11"/>
    <p:sldId id="280" r:id="rId12"/>
    <p:sldId id="283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11" autoAdjust="0"/>
    <p:restoredTop sz="94660"/>
  </p:normalViewPr>
  <p:slideViewPr>
    <p:cSldViewPr>
      <p:cViewPr>
        <p:scale>
          <a:sx n="60" d="100"/>
          <a:sy n="60" d="100"/>
        </p:scale>
        <p:origin x="-167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14B07-6280-48D9-BA02-3774BA58E64C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D996-FCF6-4FD0-A4EB-6AA7DCF06C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588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pPr/>
              <a:t>02-08-2017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SRI ESHWAR COLLEGE OF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36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academic year     :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2017-18 </a:t>
            </a:r>
            <a:b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department   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civil</a:t>
            </a:r>
            <a: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                     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4 -year</a:t>
            </a:r>
            <a:r>
              <a:rPr lang="en-US" sz="40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FINAL YEAR PROJECT REVIEW –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cap="all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Date of review: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02.08.2017</a:t>
            </a:r>
            <a:endParaRPr lang="en-US" sz="28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4789714" cy="262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691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737873145"/>
              </p:ext>
            </p:extLst>
          </p:nvPr>
        </p:nvGraphicFramePr>
        <p:xfrm>
          <a:off x="395536" y="188640"/>
          <a:ext cx="816249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2216998"/>
                <a:gridCol w="2103482"/>
                <a:gridCol w="3106688"/>
              </a:tblGrid>
              <a:tr h="576064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</a:t>
                      </a:r>
                    </a:p>
                    <a:p>
                      <a:r>
                        <a:rPr lang="en-US" dirty="0" smtClean="0"/>
                        <a:t>/Author/Year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On The Profitability Of Banks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 of probability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bank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vol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13 pg-385-399/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Mohan,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Don/2011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These paper describes about profitability of bank.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of Banking sector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of Banking vol 17 issues1/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C.Patel,M.Swami,P.Saikia,S.Shah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/2015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About development of Banking sectors in India.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of Banking and</a:t>
                      </a:r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risk</a:t>
                      </a:r>
                      <a:endParaRPr lang="en-GB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of  Banking and risk vol 19 issues2/</a:t>
                      </a:r>
                      <a:r>
                        <a:rPr lang="en-US" dirty="0" err="1" smtClean="0"/>
                        <a:t>Figg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 W</a:t>
                      </a:r>
                    </a:p>
                    <a:p>
                      <a:r>
                        <a:rPr lang="en-US" dirty="0" smtClean="0"/>
                        <a:t>/2011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risk developed</a:t>
                      </a:r>
                      <a:r>
                        <a:rPr lang="en-US" baseline="0" dirty="0" smtClean="0"/>
                        <a:t> in banking sectors.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317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85978321"/>
              </p:ext>
            </p:extLst>
          </p:nvPr>
        </p:nvGraphicFramePr>
        <p:xfrm>
          <a:off x="395536" y="182880"/>
          <a:ext cx="8229600" cy="616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2797968"/>
                <a:gridCol w="2088232"/>
                <a:gridCol w="2396952"/>
              </a:tblGrid>
              <a:tr h="55239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Journal/Author/Year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993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of Banking services</a:t>
                      </a:r>
                    </a:p>
                    <a:p>
                      <a:endParaRPr lang="en-IN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Banking services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Atlas.Randall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I/2010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gives us about development of advance Banking services.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360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of profitability</a:t>
                      </a:r>
                      <a:r>
                        <a:rPr lang="en-GB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analysis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profitability analysis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Anyangu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Harris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Amunga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/2009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It describes about full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data’s of profitability analysis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728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on financial performance analysis of banks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emerging financial performance analysis of Bank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O.Omar,M.Latif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/2013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tells us about financial performance analysis of bank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600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 using 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Auto CAD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software planning and designing of bank.</a:t>
            </a: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STAAD Pro.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analyzing of bank.</a:t>
            </a: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Revit Architecture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software. It shows section &amp; elevation of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bank structure.</a:t>
            </a: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Primavera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 estimate the total cost of the bank.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2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sz="8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QUERIES??...</a:t>
            </a:r>
            <a:endParaRPr lang="en-IN" sz="8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94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800" y="2924944"/>
            <a:ext cx="8229600" cy="3658411"/>
          </a:xfrm>
        </p:spPr>
        <p:txBody>
          <a:bodyPr>
            <a:norm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By,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K.JANANI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S.SRINIVASAN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M.DIVYA DHARSINI 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GUIDED BY,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S.RAAJ KUMAR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ASSISTANT PROFESSOR 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SRI ESHWAR COLLEGE OF ENGINEERING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PLANNING,ANALYSIS AND DESIGN OF STATE BANK OF INDIA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3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Study area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Work plan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31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total area of the parking is 5000 </a:t>
            </a:r>
            <a:r>
              <a:rPr lang="en-IN" dirty="0" err="1" smtClean="0"/>
              <a:t>sq.ft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Total height of the </a:t>
            </a:r>
            <a:r>
              <a:rPr lang="en-IN" dirty="0" err="1" smtClean="0"/>
              <a:t>buliding</a:t>
            </a:r>
            <a:r>
              <a:rPr lang="en-IN" dirty="0" smtClean="0"/>
              <a:t> 29,180 mm is  feet consisting one floor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Code books referred: IS 456-2007, IS 875, IS 800-2000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58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system of trading money which: provides a safe place to save excess cash known as deposits.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Supplies liquidity to the economy by loaning this money out to help businesses grow  and to allow consumers to purchase consumers products, homes, cars etc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8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Securitization of loans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Bank lockers 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Earning savings through demand and term deposit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accountss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Safe and secure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transactions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achieved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Dealing in Foreign exchange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7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will be implement on “KONDAMPATTI”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REASON:</a:t>
            </a:r>
          </a:p>
          <a:p>
            <a:r>
              <a:rPr lang="en-US" dirty="0"/>
              <a:t> </a:t>
            </a:r>
            <a:r>
              <a:rPr lang="en-US" dirty="0" smtClean="0"/>
              <a:t>No other bank present in that area.</a:t>
            </a:r>
          </a:p>
          <a:p>
            <a:r>
              <a:rPr lang="en-US" dirty="0" smtClean="0"/>
              <a:t> No </a:t>
            </a:r>
            <a:r>
              <a:rPr lang="en-US" dirty="0" err="1" smtClean="0"/>
              <a:t>atm</a:t>
            </a:r>
            <a:r>
              <a:rPr lang="en-US" dirty="0" smtClean="0"/>
              <a:t> present in that area.</a:t>
            </a:r>
          </a:p>
          <a:p>
            <a:r>
              <a:rPr lang="en-US" dirty="0"/>
              <a:t> </a:t>
            </a:r>
            <a:r>
              <a:rPr lang="en-US" dirty="0" smtClean="0"/>
              <a:t>people have to travel 9-10 km to withdraw or deposit money.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STUDY AREA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14348051"/>
              </p:ext>
            </p:extLst>
          </p:nvPr>
        </p:nvGraphicFramePr>
        <p:xfrm>
          <a:off x="457200" y="1481138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440160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7/7/17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r>
                        <a:rPr lang="en-US" baseline="0" dirty="0" smtClean="0"/>
                        <a:t> the out line of the project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21/7/17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visit the existing bank to gain more</a:t>
                      </a:r>
                      <a:r>
                        <a:rPr lang="en-US" baseline="0" dirty="0" smtClean="0"/>
                        <a:t> information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2/8/17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Planning, designing process to be completed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16/8/17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step</a:t>
                      </a:r>
                      <a:r>
                        <a:rPr lang="en-US" baseline="0" dirty="0" smtClean="0"/>
                        <a:t> of analysis process is to be started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11/9/17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process is to be completed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27/9/17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explain the entire project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20/10/17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submit the project book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28/10/17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review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WORK PLAN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2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-459432"/>
            <a:ext cx="8229600" cy="17281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23415478"/>
              </p:ext>
            </p:extLst>
          </p:nvPr>
        </p:nvGraphicFramePr>
        <p:xfrm>
          <a:off x="251520" y="764704"/>
          <a:ext cx="8496944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293912"/>
                <a:gridCol w="2367880"/>
                <a:gridCol w="3104728"/>
              </a:tblGrid>
              <a:tr h="1360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/Author/Year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5220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Competition in Banking Industry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 of Commerce Business and Management IJCBM, ISSN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:2319-2828 Vol. 1, No3, December 2012.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These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 tries to look at the assessed completion and market power.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LITERATURE REVIEW OF SERVICE QUALITYIMPROVEMENT IN THE RETAIL BANKING INDUSTRY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Dr.Chaisomphol Chaoprasert 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The paper analyzes past studies regarding service quality improvement in the  banking industry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literature review of Bank Profitable and risk adjustments decisions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 conference 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business economics, financial science and management TORONTO, CANADA,17-jun-2014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 this paper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describe  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risk about finance and banking.</a:t>
                      </a: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803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581</Words>
  <PresentationFormat>On-screen Show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PLANNING,ANALYSIS AND DESIGN OF STATE BANK OF INDIA</vt:lpstr>
      <vt:lpstr>CONTENTS</vt:lpstr>
      <vt:lpstr>ABSTRACT</vt:lpstr>
      <vt:lpstr>INTRODUCTION</vt:lpstr>
      <vt:lpstr>Objective</vt:lpstr>
      <vt:lpstr>STUDY AREA</vt:lpstr>
      <vt:lpstr>WORK PLAN</vt:lpstr>
      <vt:lpstr>LITERATURE REVIEW</vt:lpstr>
      <vt:lpstr>Slide 10</vt:lpstr>
      <vt:lpstr>Slide 11</vt:lpstr>
      <vt:lpstr>METHODOLOGY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</dc:creator>
  <cp:lastModifiedBy>Windows User</cp:lastModifiedBy>
  <cp:revision>35</cp:revision>
  <dcterms:modified xsi:type="dcterms:W3CDTF">2017-08-02T12:21:50Z</dcterms:modified>
</cp:coreProperties>
</file>