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16"/>
  </p:notesMasterIdLst>
  <p:sldIdLst>
    <p:sldId id="274" r:id="rId2"/>
    <p:sldId id="275" r:id="rId3"/>
    <p:sldId id="276" r:id="rId4"/>
    <p:sldId id="282" r:id="rId5"/>
    <p:sldId id="269" r:id="rId6"/>
    <p:sldId id="281" r:id="rId7"/>
    <p:sldId id="277" r:id="rId8"/>
    <p:sldId id="284" r:id="rId9"/>
    <p:sldId id="280" r:id="rId10"/>
    <p:sldId id="283" r:id="rId11"/>
    <p:sldId id="270" r:id="rId12"/>
    <p:sldId id="271" r:id="rId13"/>
    <p:sldId id="267" r:id="rId14"/>
    <p:sldId id="27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014B07-6280-48D9-BA02-3774BA58E64C}" type="datetimeFigureOut">
              <a:rPr lang="en-IN" smtClean="0"/>
              <a:t>08-07-2017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0D996-FCF6-4FD0-A4EB-6AA7DCF06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882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7D6B798-28D9-4AD5-8F37-DF6B55BE226B}" type="datetimeFigureOut">
              <a:rPr lang="en-IN" smtClean="0"/>
              <a:t>08-07-2017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BF991E7-4E8E-4E03-94C0-E1196678B4E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D6B798-28D9-4AD5-8F37-DF6B55BE226B}" type="datetimeFigureOut">
              <a:rPr lang="en-IN" smtClean="0"/>
              <a:t>08-07-2017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F991E7-4E8E-4E03-94C0-E1196678B4E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D6B798-28D9-4AD5-8F37-DF6B55BE226B}" type="datetimeFigureOut">
              <a:rPr lang="en-IN" smtClean="0"/>
              <a:t>08-07-2017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F991E7-4E8E-4E03-94C0-E1196678B4E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D6B798-28D9-4AD5-8F37-DF6B55BE226B}" type="datetimeFigureOut">
              <a:rPr lang="en-IN" smtClean="0"/>
              <a:t>08-07-2017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F991E7-4E8E-4E03-94C0-E1196678B4E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D6B798-28D9-4AD5-8F37-DF6B55BE226B}" type="datetimeFigureOut">
              <a:rPr lang="en-IN" smtClean="0"/>
              <a:t>08-07-2017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F991E7-4E8E-4E03-94C0-E1196678B4E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D6B798-28D9-4AD5-8F37-DF6B55BE226B}" type="datetimeFigureOut">
              <a:rPr lang="en-IN" smtClean="0"/>
              <a:t>08-07-2017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F991E7-4E8E-4E03-94C0-E1196678B4EF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D6B798-28D9-4AD5-8F37-DF6B55BE226B}" type="datetimeFigureOut">
              <a:rPr lang="en-IN" smtClean="0"/>
              <a:t>08-07-2017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F991E7-4E8E-4E03-94C0-E1196678B4EF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D6B798-28D9-4AD5-8F37-DF6B55BE226B}" type="datetimeFigureOut">
              <a:rPr lang="en-IN" smtClean="0"/>
              <a:t>08-07-2017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F991E7-4E8E-4E03-94C0-E1196678B4EF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D6B798-28D9-4AD5-8F37-DF6B55BE226B}" type="datetimeFigureOut">
              <a:rPr lang="en-IN" smtClean="0"/>
              <a:t>08-07-2017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F991E7-4E8E-4E03-94C0-E1196678B4E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7D6B798-28D9-4AD5-8F37-DF6B55BE226B}" type="datetimeFigureOut">
              <a:rPr lang="en-IN" smtClean="0"/>
              <a:t>08-07-2017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F991E7-4E8E-4E03-94C0-E1196678B4EF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7D6B798-28D9-4AD5-8F37-DF6B55BE226B}" type="datetimeFigureOut">
              <a:rPr lang="en-IN" smtClean="0"/>
              <a:t>08-07-2017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BF991E7-4E8E-4E03-94C0-E1196678B4EF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7D6B798-28D9-4AD5-8F37-DF6B55BE226B}" type="datetimeFigureOut">
              <a:rPr lang="en-IN" smtClean="0"/>
              <a:t>08-07-2017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BF991E7-4E8E-4E03-94C0-E1196678B4E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2800" b="1" cap="all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SRI ESHWAR COLLEGE OF ENGINEERING</a:t>
            </a:r>
            <a:r>
              <a:rPr lang="en-US" sz="3600" b="1" cap="all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cap="all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cap="all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academic year: 2017-18 </a:t>
            </a:r>
            <a:br>
              <a:rPr lang="en-US" sz="2800" b="1" cap="all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cap="all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department     : civil</a:t>
            </a:r>
            <a:r>
              <a:rPr lang="en-US" sz="2800" cap="all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cap="all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cap="all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cap="all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section            : </a:t>
            </a:r>
            <a:r>
              <a:rPr lang="en-US" sz="2800" b="1" cap="all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4 -year</a:t>
            </a:r>
            <a:r>
              <a:rPr lang="en-US" sz="4000" b="1" cap="all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b="1" cap="all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cap="all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cap="all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600" b="1" cap="all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90000"/>
              </a:lnSpc>
              <a:buNone/>
            </a:pPr>
            <a:r>
              <a:rPr lang="en-US" sz="2800" b="1" cap="all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FINAL YEAR PROJECT REVIEW – </a:t>
            </a:r>
            <a:r>
              <a:rPr lang="en-US" sz="2800" b="1" cap="all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800" b="1" cap="all" baseline="30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800" b="1" cap="all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b="1" cap="all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90000"/>
              </a:lnSpc>
              <a:buNone/>
            </a:pPr>
            <a:r>
              <a:rPr lang="en-US" sz="2800" b="1" cap="all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Date of review: </a:t>
            </a:r>
            <a:r>
              <a:rPr lang="en-US" sz="2800" b="1" cap="all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7.07.2017</a:t>
            </a:r>
            <a:endParaRPr lang="en-US" sz="2800" b="1" cap="all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52400"/>
            <a:ext cx="4789714" cy="2628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6914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By using “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Auto CAD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” software planning the parking system</a:t>
            </a:r>
          </a:p>
          <a:p>
            <a:pPr marL="109728" indent="0">
              <a:buNone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By using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STAAD Pro.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software planning the parking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system</a:t>
            </a:r>
          </a:p>
          <a:p>
            <a:pPr marL="109728" indent="0">
              <a:buNone/>
            </a:pPr>
            <a:endParaRPr lang="en-IN" sz="2500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By using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Revit Architecture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software planning the parking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system</a:t>
            </a:r>
          </a:p>
          <a:p>
            <a:pPr marL="109728" indent="0">
              <a:buNone/>
            </a:pPr>
            <a:endParaRPr lang="en-IN" sz="2500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By using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Primavera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software planning the parking system</a:t>
            </a:r>
            <a:endParaRPr lang="en-IN" sz="2500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en-IN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METHODOLOGY</a:t>
            </a:r>
            <a:endParaRPr lang="en-IN" sz="28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628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A.Wafa,N.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Zeba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,”Automated Car Parking”,2012.</a:t>
            </a:r>
          </a:p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C.Patel,M.Swami,P.Saikia,S.Shah,”Rotary Automated Car Parking System", Volume 4,March 2015.</a:t>
            </a:r>
          </a:p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B.Waraich ,”RFID-Based Automated Vehicle Parking System”.</a:t>
            </a:r>
          </a:p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Mohan,Don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(2011), “De-Mystifying Automated Parking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Structures", PowerPoint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Presentation: 8,retrieved 2012-11-15</a:t>
            </a:r>
          </a:p>
          <a:p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“Road to Robotic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Parking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is Littered with Faulty Projects, 2015,retrieved 2015-11-30</a:t>
            </a:r>
            <a:endParaRPr lang="en-IN" sz="2500" dirty="0">
              <a:latin typeface="Times New Roman" pitchFamily="18" charset="0"/>
              <a:cs typeface="Times New Roman" pitchFamily="18" charset="0"/>
            </a:endParaRPr>
          </a:p>
          <a:p>
            <a:endParaRPr lang="en-IN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REFERENCE</a:t>
            </a:r>
            <a:endParaRPr lang="en-IN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87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620688"/>
            <a:ext cx="8291264" cy="5548072"/>
          </a:xfrm>
        </p:spPr>
        <p:txBody>
          <a:bodyPr>
            <a:noAutofit/>
          </a:bodyPr>
          <a:lstStyle/>
          <a:p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Atlas.Randall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I,(2010),”Safe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Parking:What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You Should Do to Protect Employees and Guests”(PDF), International Parking Institute (March),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archieved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from the original(PDF) on 2011-05-16</a:t>
            </a:r>
          </a:p>
          <a:p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a b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Patrascu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, Daniel (2010), “how Automated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Parking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Systems Work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“,Auto evolution,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retrieved 2012-11-16</a:t>
            </a:r>
          </a:p>
          <a:p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Design recommendations for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multi-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storey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and underground car Park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”, Institution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of structural Engineers</a:t>
            </a:r>
          </a:p>
          <a:p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Guidelines for the Design of Off-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Steet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Car Parking Facilities.</a:t>
            </a:r>
          </a:p>
          <a:p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“MULTISTOREY CAR  PARK DESIGN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PROJECT”By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Anyangu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Harris Amunga:F16/29850/2009”</a:t>
            </a:r>
            <a:endParaRPr lang="en-IN" sz="2500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en-IN" sz="25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347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560" y="1340768"/>
            <a:ext cx="7848872" cy="396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4320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US" dirty="0" smtClean="0">
              <a:solidFill>
                <a:srgbClr val="00B0F0"/>
              </a:solidFill>
            </a:endParaRPr>
          </a:p>
          <a:p>
            <a:pPr marL="109728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109728" indent="0">
              <a:buNone/>
            </a:pPr>
            <a:r>
              <a:rPr lang="en-US" sz="8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 QUERIES??...</a:t>
            </a:r>
            <a:endParaRPr lang="en-IN" sz="88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418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71800" y="2924944"/>
            <a:ext cx="8229600" cy="3658411"/>
          </a:xfrm>
        </p:spPr>
        <p:txBody>
          <a:bodyPr>
            <a:normAutofit/>
          </a:bodyPr>
          <a:lstStyle/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                  By,</a:t>
            </a:r>
          </a:p>
          <a:p>
            <a:pPr marL="109728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                     K.JANANI</a:t>
            </a:r>
          </a:p>
          <a:p>
            <a:pPr marL="109728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                     D.DEEPANANDHINI</a:t>
            </a:r>
          </a:p>
          <a:p>
            <a:pPr marL="109728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                     M.MURUGANANTHAM</a:t>
            </a:r>
          </a:p>
          <a:p>
            <a:pPr marL="109728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                     M.VENKATESH PRASATH </a:t>
            </a:r>
          </a:p>
          <a:p>
            <a:pPr marL="109728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        GUIDED BY,</a:t>
            </a:r>
          </a:p>
          <a:p>
            <a:pPr marL="109728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                    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S.VIVEK</a:t>
            </a:r>
          </a:p>
          <a:p>
            <a:pPr marL="109728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                     ASSISTANT PROFESSOR </a:t>
            </a:r>
          </a:p>
          <a:p>
            <a:pPr marL="109728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                     SRI ESHWAR COLLEGE OF ENGINEERING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1052736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PLANNING,ANALYSIS </a:t>
            </a:r>
            <a:r>
              <a:rPr lang="en-US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AND DESIGN OF AUTOMATIC  CAR PARKING SYSTEM </a:t>
            </a:r>
            <a:endParaRPr lang="en-IN" sz="28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52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Need for Study</a:t>
            </a:r>
          </a:p>
          <a:p>
            <a:r>
              <a:rPr lang="en-US" dirty="0" smtClean="0"/>
              <a:t>Literature review</a:t>
            </a:r>
          </a:p>
          <a:p>
            <a:r>
              <a:rPr lang="en-US" dirty="0" smtClean="0"/>
              <a:t>Objectives</a:t>
            </a:r>
          </a:p>
          <a:p>
            <a:r>
              <a:rPr lang="en-US" dirty="0" smtClean="0"/>
              <a:t>Study area</a:t>
            </a:r>
          </a:p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Work plan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  <a:endParaRPr lang="en-IN" sz="28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18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The industrialization of the world rise in population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enormosly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, almost city development and mismanagement of available parking spaces  has resulted in a number of parking related problems</a:t>
            </a:r>
          </a:p>
          <a:p>
            <a:pPr marL="109728" indent="0">
              <a:buNone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marL="109728" indent="0">
              <a:buNone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So implement an automated car parking system will increase safe and secured of parking system</a:t>
            </a:r>
            <a:endParaRPr lang="en-IN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sz="28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35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Reduces the human effort and time for parking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Creating a cost – effective parking system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Safe and secure transportation can be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acheived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Objective</a:t>
            </a:r>
            <a:endParaRPr lang="en-IN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75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project will be implement on “UKKEDAM-SARAVANA STORE</a:t>
            </a:r>
          </a:p>
          <a:p>
            <a:pPr marL="109728" indent="0">
              <a:buNone/>
            </a:pPr>
            <a:r>
              <a:rPr lang="en-US" dirty="0" smtClean="0"/>
              <a:t> </a:t>
            </a:r>
          </a:p>
          <a:p>
            <a:pPr marL="109728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REASON:</a:t>
            </a:r>
          </a:p>
          <a:p>
            <a:r>
              <a:rPr lang="en-US" dirty="0"/>
              <a:t> </a:t>
            </a:r>
            <a:r>
              <a:rPr lang="en-US" dirty="0" smtClean="0"/>
              <a:t>Heavy traffic</a:t>
            </a:r>
          </a:p>
          <a:p>
            <a:r>
              <a:rPr lang="en-US" dirty="0" smtClean="0"/>
              <a:t> No proper planning</a:t>
            </a:r>
          </a:p>
          <a:p>
            <a:r>
              <a:rPr lang="en-US" dirty="0"/>
              <a:t> </a:t>
            </a:r>
            <a:r>
              <a:rPr lang="en-US" dirty="0" smtClean="0"/>
              <a:t>To reduce the parking area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NEED FOR STUDY</a:t>
            </a:r>
            <a:endParaRPr lang="en-IN" sz="28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06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7504" y="-459432"/>
            <a:ext cx="8229600" cy="172819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LITERATURE REVIEW</a:t>
            </a:r>
            <a:endParaRPr lang="en-IN" sz="28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3415478"/>
              </p:ext>
            </p:extLst>
          </p:nvPr>
        </p:nvGraphicFramePr>
        <p:xfrm>
          <a:off x="251520" y="764704"/>
          <a:ext cx="8496944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424"/>
                <a:gridCol w="2293912"/>
                <a:gridCol w="2367880"/>
                <a:gridCol w="3104728"/>
              </a:tblGrid>
              <a:tr h="136023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S.No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Title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Journal</a:t>
                      </a:r>
                    </a:p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/Author/Year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95220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how Automated Parking Systems Work 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International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journal of car parking ,vol 10,issue3 </a:t>
                      </a:r>
                      <a:r>
                        <a:rPr lang="en-US" sz="1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pg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253-265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/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a b </a:t>
                      </a:r>
                      <a:r>
                        <a:rPr 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Patrascu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, Daniel /2010</a:t>
                      </a: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Removing the driver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and passengers from the car before it is parked .the automatic  machine to take the cars and then parked the at the empty place.</a:t>
                      </a: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Automated Car Parking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International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journal of car  </a:t>
                      </a:r>
                      <a:r>
                        <a:rPr lang="en-US" sz="1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parking,vol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10,issue 3 </a:t>
                      </a:r>
                      <a:r>
                        <a:rPr lang="en-US" sz="1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pg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47-55 / 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A. </a:t>
                      </a:r>
                      <a:r>
                        <a:rPr 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Wafa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, </a:t>
                      </a:r>
                      <a:r>
                        <a:rPr 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N.Zeba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/ 2012</a:t>
                      </a:r>
                    </a:p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Design procedure is influenced by the parking purpose how frequently consumer’s visit ,payment and control system 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RFID-Based Automated Vechicle Parking System</a:t>
                      </a:r>
                    </a:p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International  journal of Engineering </a:t>
                      </a:r>
                      <a:r>
                        <a:rPr 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Reasearch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and </a:t>
                      </a:r>
                      <a:r>
                        <a:rPr lang="en-US" sz="1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Application,volume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4/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pg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9-25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B/</a:t>
                      </a:r>
                      <a:r>
                        <a:rPr 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Waraich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In this paper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describe  sensor can be used and to detect the available parking  place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31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7873145"/>
              </p:ext>
            </p:extLst>
          </p:nvPr>
        </p:nvGraphicFramePr>
        <p:xfrm>
          <a:off x="395536" y="188640"/>
          <a:ext cx="8162498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/>
                <a:gridCol w="2216998"/>
                <a:gridCol w="2103482"/>
                <a:gridCol w="3106688"/>
              </a:tblGrid>
              <a:tr h="576064">
                <a:tc>
                  <a:txBody>
                    <a:bodyPr/>
                    <a:lstStyle/>
                    <a:p>
                      <a:r>
                        <a:rPr lang="en-US" dirty="0" smtClean="0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Journal</a:t>
                      </a:r>
                    </a:p>
                    <a:p>
                      <a:r>
                        <a:rPr lang="en-US" dirty="0" smtClean="0"/>
                        <a:t>/Author/Year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“De-Mystifying Automated Parking Structures”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International journal of car parking vol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13 pg-385-399/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Mohan,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Don/2011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Various modern technique such as wireless</a:t>
                      </a:r>
                      <a:r>
                        <a:rPr lang="en-US" baseline="0" dirty="0" smtClean="0"/>
                        <a:t> sensor ,logical GPS based and vision based  e parking can decrease related issues.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“Rotary Automated Car Parking System”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International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journal of car parking vol 17 issues1/</a:t>
                      </a:r>
                      <a:r>
                        <a:rPr 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C.Patel,M.Swami,P.Saikia,S.Shah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/2015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Developed to utilize maximum vertical area in the available minimum ground level.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Automatic Robotic car parking system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International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journal of car parking vol 19 issues2/</a:t>
                      </a:r>
                      <a:r>
                        <a:rPr lang="en-US" dirty="0" err="1" smtClean="0"/>
                        <a:t>Figg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J W</a:t>
                      </a:r>
                    </a:p>
                    <a:p>
                      <a:r>
                        <a:rPr lang="en-US" dirty="0" smtClean="0"/>
                        <a:t>/2011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robotic car parking system which transfer the car one trolley to another trolley 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176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5978321"/>
              </p:ext>
            </p:extLst>
          </p:nvPr>
        </p:nvGraphicFramePr>
        <p:xfrm>
          <a:off x="395536" y="182880"/>
          <a:ext cx="8229600" cy="667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448"/>
                <a:gridCol w="2797968"/>
                <a:gridCol w="2088232"/>
                <a:gridCol w="2396952"/>
              </a:tblGrid>
              <a:tr h="55239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S.No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Title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Journal/Author/Year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49934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“Safe </a:t>
                      </a:r>
                      <a:r>
                        <a:rPr 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Parking:What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You Should Do to Protect Employees and Guests”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International journal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of emerging technology and advanced </a:t>
                      </a:r>
                      <a:r>
                        <a:rPr lang="en-US" sz="1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engi.vol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7 issues4/</a:t>
                      </a:r>
                      <a:r>
                        <a:rPr 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Atlas.Randall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I/2010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It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gives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knowlede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about  how the employee park the car in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aloted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place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73608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“</a:t>
                      </a:r>
                      <a:r>
                        <a:rPr 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multistorey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car  park design project”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International journal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of emerging technology and advanced </a:t>
                      </a:r>
                      <a:r>
                        <a:rPr lang="en-US" sz="1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engi.vol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9 issues4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Anyangu Harris </a:t>
                      </a:r>
                      <a:r>
                        <a:rPr 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Amunga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/2009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Multi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car park design for car parking with a number of floors and levels on which parking takes place .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97282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“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Modelling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 multi-car Elevator System using Witness”</a:t>
                      </a: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International journal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of emerging technology and advanced </a:t>
                      </a:r>
                      <a:r>
                        <a:rPr lang="en-US" sz="1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engi.vol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10 issues4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O.Omar,M.Latif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and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M.Awais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/2013</a:t>
                      </a: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The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proposed system and algorithm enables car driver to find the most appropriate parking lot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006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535</TotalTime>
  <Words>701</Words>
  <Application>Microsoft Office PowerPoint</Application>
  <PresentationFormat>On-screen Show (4:3)</PresentationFormat>
  <Paragraphs>121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PowerPoint Presentation</vt:lpstr>
      <vt:lpstr>PLANNING,ANALYSIS AND DESIGN OF AUTOMATIC  CAR PARKING SYSTEM </vt:lpstr>
      <vt:lpstr>CONTENTS</vt:lpstr>
      <vt:lpstr>INTRODUCTION</vt:lpstr>
      <vt:lpstr>Objective</vt:lpstr>
      <vt:lpstr>NEED FOR STUDY</vt:lpstr>
      <vt:lpstr>LITERATURE REVIEW</vt:lpstr>
      <vt:lpstr>PowerPoint Presentation</vt:lpstr>
      <vt:lpstr>PowerPoint Presentation</vt:lpstr>
      <vt:lpstr>METHODOLOGY</vt:lpstr>
      <vt:lpstr>REFERENCE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PLANNING,DESIGNING,AND  ANALYSING OF AUTOMATIC UNDERGROUND CAR PARKING</dc:title>
  <dc:creator>kdjm</dc:creator>
  <cp:lastModifiedBy>kdjm</cp:lastModifiedBy>
  <cp:revision>101</cp:revision>
  <dcterms:created xsi:type="dcterms:W3CDTF">2017-07-06T14:17:23Z</dcterms:created>
  <dcterms:modified xsi:type="dcterms:W3CDTF">2017-07-08T06:37:38Z</dcterms:modified>
</cp:coreProperties>
</file>