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3" r:id="rId2"/>
    <p:sldId id="282" r:id="rId3"/>
    <p:sldId id="271" r:id="rId4"/>
    <p:sldId id="260" r:id="rId5"/>
    <p:sldId id="275" r:id="rId6"/>
    <p:sldId id="258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3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828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68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0521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190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65358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19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241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2017-18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department     : civil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section            : 3 year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5237" y="5234354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DESIGN PROJECT REVIEW – 0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of review:24/04/2017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drap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"/>
            <a:ext cx="5486399" cy="12573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Planning , Analysis and Designing of </a:t>
            </a:r>
            <a:r>
              <a:rPr lang="en-US" sz="3200" b="1" dirty="0" err="1" smtClean="0">
                <a:solidFill>
                  <a:srgbClr val="FF0000"/>
                </a:solidFill>
              </a:rPr>
              <a:t>Locohut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0381"/>
            <a:ext cx="4572000" cy="1066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Guide Name</a:t>
            </a:r>
          </a:p>
          <a:p>
            <a:pPr algn="l"/>
            <a:r>
              <a:rPr lang="en-US" dirty="0" smtClean="0"/>
              <a:t>Mr. Siva K.P</a:t>
            </a:r>
          </a:p>
          <a:p>
            <a:pPr algn="l"/>
            <a:r>
              <a:rPr lang="en-US" dirty="0" err="1" smtClean="0"/>
              <a:t>Asst.Prof</a:t>
            </a:r>
            <a:r>
              <a:rPr lang="en-US" dirty="0" smtClean="0"/>
              <a:t>/Civil Dept.</a:t>
            </a:r>
          </a:p>
          <a:p>
            <a:pPr algn="l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76400" y="2100890"/>
            <a:ext cx="4572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Dinesh </a:t>
            </a:r>
            <a:r>
              <a:rPr lang="en-US" sz="5000" dirty="0" err="1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50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Gopinath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. T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0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000" dirty="0" err="1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Idhayavanan</a:t>
            </a:r>
            <a:r>
              <a:rPr lang="en-US" sz="50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0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Mohan raj . </a:t>
            </a:r>
            <a:r>
              <a:rPr lang="en-US" sz="50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Need for the study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347713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of the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plan,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an car showroom.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Car displayed: 15 Cars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Roof: Flat Roofing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No.of.Stories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G+3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Pollachi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Primary loading conditions will be given by steel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provisions IS 800:2007, IS 875 Part 1-5:1987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25856"/>
              </p:ext>
            </p:extLst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Institute of Steel Constructions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Parking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 with post tensioned deck, Effects of slab post tensioning on supporting steel beams in steel framed parking decks structures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Bokota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John F.(1988), Sharma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Bhavna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Harries , Kent A .(2008)</a:t>
                      </a: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trend towards structural steel packing with a ‘pre-stress deck’.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 composite and non composite manner. They conclude that the post tensioning force is carried almost entirely in composite manner (minus effect of shrinkage and elastic short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Need for the study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built a luxury car showroom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pollachi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people promoting urban development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local people convenient to visit high class showroom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bring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the car showroom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built a showroom which is both economical and luxury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future work may extended to car and bike showroom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 Schedule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66651"/>
              </p:ext>
            </p:extLst>
          </p:nvPr>
        </p:nvGraphicFramePr>
        <p:xfrm>
          <a:off x="457200" y="1676400"/>
          <a:ext cx="8305799" cy="499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67555"/>
                <a:gridCol w="2952045"/>
                <a:gridCol w="3200399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TO BE DONE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22.04.2017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project title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25.04.2017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of literatures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28.05.2017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20.06.2017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by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E-TABS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25.07.2017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by E-TABS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Manual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03.08.2017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report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15.08.2017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book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30.08.2107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of book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Times New Roman" panose="02020603050405020304" pitchFamily="18" charset="0"/>
                        <a:buChar char="×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69342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3366FF"/>
                </a:solidFill>
              </a:rPr>
              <a:t>Queries? </a:t>
            </a:r>
            <a:endParaRPr lang="en-US" sz="4400" b="1" dirty="0">
              <a:solidFill>
                <a:srgbClr val="3366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370</Words>
  <Application>Microsoft Office PowerPoint</Application>
  <PresentationFormat>On-screen Show (4:3)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SRI ESHWAR COLLEGE OF ENGINEERING  academic year: 2017-18 department     : civil engineering section            : 3 year  </vt:lpstr>
      <vt:lpstr>Planning , Analysis and Designing of Locohut</vt:lpstr>
      <vt:lpstr>Presentation Outline</vt:lpstr>
      <vt:lpstr>Abstract of the project</vt:lpstr>
      <vt:lpstr>Literature Survey (Cont’d..)</vt:lpstr>
      <vt:lpstr>Need for the study</vt:lpstr>
      <vt:lpstr>Work Schedule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home</cp:lastModifiedBy>
  <cp:revision>44</cp:revision>
  <dcterms:created xsi:type="dcterms:W3CDTF">2016-02-17T03:44:51Z</dcterms:created>
  <dcterms:modified xsi:type="dcterms:W3CDTF">2017-04-26T02:10:53Z</dcterms:modified>
</cp:coreProperties>
</file>