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312" r:id="rId4"/>
    <p:sldId id="289" r:id="rId5"/>
    <p:sldId id="288" r:id="rId6"/>
    <p:sldId id="263" r:id="rId7"/>
    <p:sldId id="314" r:id="rId8"/>
    <p:sldId id="283" r:id="rId9"/>
    <p:sldId id="285" r:id="rId10"/>
    <p:sldId id="284" r:id="rId11"/>
    <p:sldId id="286" r:id="rId12"/>
    <p:sldId id="287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86" d="100"/>
          <a:sy n="86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522F-7E6C-40EB-B21B-54939D73238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A4F59-6D1D-4F50-BE36-8F56EE06E8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35309-11AB-406F-BFBA-F017BF4868F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800D-0213-4DC6-B635-7F8C77368F2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344A-6A46-4DFB-AE88-66D6F00E0D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276600"/>
            <a:ext cx="8077200" cy="152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800" b="1" cap="all" dirty="0">
                <a:solidFill>
                  <a:srgbClr val="0047D6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cap="all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SRI ESHWAR COLLEGE OF ENGINEERING</a:t>
            </a:r>
            <a:br>
              <a:rPr lang="en-US" sz="2800" b="1" cap="all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cap="all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academic year: 2016-17 </a:t>
            </a:r>
            <a:br>
              <a:rPr lang="en-US" sz="2800" b="1" cap="all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cap="all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department: CIVIL</a:t>
            </a:r>
            <a:br>
              <a:rPr lang="en-US" sz="3200" b="1" cap="all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br>
              <a:rPr lang="en-US" sz="2800" b="1" cap="all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2800" b="1" cap="all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029200"/>
            <a:ext cx="7772400" cy="762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sz="2800" b="1" cap="al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FINAL YEAR PROJECT REVIEW – 1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sz="2800" b="1" cap="al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Date of review:07.07.2017</a:t>
            </a:r>
          </a:p>
        </p:txBody>
      </p:sp>
      <p:sp>
        <p:nvSpPr>
          <p:cNvPr id="54274" name="AutoShape 2" descr="data:image/jpeg;base64,/9j/4AAQSkZJRgABAQAAAQABAAD/2wCEAAkGBhQRERQUEhQWFBQVFhQWFhUYFxQVFxcYFhgaFBUVGBcXGyYeGBojGRUZHy8gJCcpLCwsFh4xNTAqNSYrLCkBCQoKDgwOGg8PGi4iHyUqLyotNSkvMCosLC0xNSs2KjU0LCkwNSwsMTQqNSwsNC0sLCw0KSwtLCwtLC8sKSwsLP/AABEIALYAkAMBIgACEQEDEQH/xAAcAAABBQEBAQAAAAAAAAAAAAAAAQQFBgcDAgj/xABHEAACAAMFAwYJDAADCQAAAAABAgADEQQFEiExBkFREyIyYXGyBzNCUnKBkaGxFBYXI1Rjc5KiwdHSU2KCFSQ0Q0Th4vDx/8QAGwEAAgMBAQEAAAAAAAAAAAAABAYAAwUBAgf/xAA2EQABBAEBBAcHBAEFAAAAAAABAAIDEQQxBRIhQRMUM1FScZEiMkJhgaHwU7HB0QYVIzRDYv/aAAwDAQACEQMRAD8A2yCCPFonBFZjooJPYBUxFF7giofSlY/vPyGD6UrH95+Qxf1aXwlD9ah8QVvhYp/0pWP738hg+lKx/efkMTq0vhKnWofEFYbXeolPhYHMVBGfujtIvCW/RYdmh9kU62bbWW1FEl4w9TTEpAz1FfVARCznZ2Rgzlj22NRyP5a08eOLIj3mH5Kw3jfoWqy8zvbcOzjDi43LSqk1JLVJir0h/J2ml2WT9YrkVJJVcQHbSBtn5z8jLHSGuBoK3IibFFwVpgiofSlY/vPyGD6UrH97+Qw39Wl8JWP1qHxBW+CKh9KVj+9/IYPpSsf3v5DE6tL4Sp1qHxBW+CKh9KVj+9/IYPpSsf3v5DE6tL4Sp1qHxBW+CInZ/aeTbQ5k4uYQDiGHpAkfCJaKnNLTR1VzXBwtuiIa3t4ib+G/dMOoa3t4ib+G/dMcGoUd7pXz8gyHYIWkImg7BDiz2GZM8WjN1gZe05Q0ukbG23kAfMpTawuNNF+S4UgMO590TkFWlOB2V9tNIao9CDrTcdI8smZILjcHeRtddG5hp4rzCtWytx0+umDM9AcB538RZ4o3ztn8VH+kQ6sO1U1WUzqGWxINBSlKZ++EDamxdo5UjsiSj3AHl8k1YW0cSBgiZY7yVbzDe02+XL6bqvUTn7NYW02sJLaZWoClq+qojNCxJJOZOZPXGdsTYvXy5z3Fobw+qM2ltLqga1osnipa/J9nc1khg28gAIfVxiJpBBH03GgGPGIwSa7zZSXNKZXl5AF9yKQUgggi1UikFIIIlqLSfBD0LT6UvumNBjPvBF0LT6UvumNChczO2cmTC7FqSGt7eIm/hv3TDqGt6+Im/hv3TAw1CKd7pWN7LXGJ3PmDmLQAecevqEXRUAFAKDcOERey1PksunA17a5xLQm7czZcjLeHng00B3UtHZmNHFA0t1IslEVrai41Kmagoy9IDRhx7RFlhpeswCRNJ0wN7xQe+Bdl5UuPlMdGdSAfmFfmwMmhcH9yzqWhYgAVJIAHEnSJi+rIEl0H/LncnXjWSjH3iHWyF01blmGQyTrO89gj3OTlJc4H7cg/NLeX8QI+l/6g2TMdG3Rg4+Z/oJMGKWYwedXHh5BQ63w/IGScwSKHgN69kMDClaZHUZHtGsIY14YY4gTGKs36oCSR763jpwRBBBFqqRBBBEURBBBEUWk+CLoWn0pfdMaFGe+CLoWn0pfdMaFC7mds5MuF2LUkNb28RN/DfumHLzANTTtyhnek5TIm0YH6t9480wIHNB4lFuB3Ssc2Zv4SOY/i2oQfNO89hi6SZ6uAVIYcQaxnEm7ZrUpKmHIeQ3xpElYtl7QTXxXWWz9imKNs7Mwp3mYzBjjrzv6Dig9nZuTE0RiMuH7fXRXWdPVBVmCjiTSIz5JMt5worCzg1ZqUMw8Fr5PXHiwbKopBmEzXypi0B6h/MaLZ5ARQq6DKMPZ+JB0hMLi4j4qoDyH8n0WxNJK9oEgoHld359yqnybk6Lhw0FANMoqVi/4S1vwtUg+xzX3NGnXtZw0sneuY/cRRVusyrlmselMblfVUBfcAfXGtsnEOPJK0m73fPjaA2i/pWsoVQd/FKqX3Kw2iYP8ANX25/GGJiU2kH15PFVPtERcOGE7ex2E9wSvKKeUQQQQUqkQQQRFEQQQRFFpPgi6Fp9KX3TGhRnvgi6Fp9KX3TGhQu5nbOTLhdi1IYjr2saclMbCMSoxB6wCR8IkYaXsPqJv4b90wE6NsnB4tGFxaCQssu3bINQTlwnLnDMesaiLHLmBgCpBB0IzEZ/dTyHAl2iqCnNnLqnU40ZfeIs93bP2qysDLpabO9M5ZBoPOC6g57qwJtb/Hod0yY/snWjofIqjZ+1JeDZfaHeNR5hTtaRabNaA6hh/8PCKybO3mt7DDqx2CbXm1QcTl7t8LOzJ5ceQgMJtbuQxrxZNUpq1jEMG9teobz/7xiI20lAXfOAFAEFBwApSJiy2XANak6sdTEXtmP9xtHoH9oc8Zp6QOcKJr6LGyK6NwHcVmO0MvmyJm4ywp7QAf3Psj3cez4mjHMqF3AZE8TXcIkZNj5exIu8KMPaun8euH1yuDITdQYSN4IyIPXAmRtOSDEdFEac15afkLNf0slmO18oc7Qi03nbMSWFACp3EE/vrFUt1iaS5RtRoeI3GNBio7WTAZygahaH1kmnsjn+P7QyJMjopHbwo68aUzYWNZvAUVCQQsJD0shEEEERcWk+CLoWn0pfdMaFGe+CLoWn0pfdMaFC5mds5MuF2LUkNb28RN/DfumHUNb28RN/DfumBhqEU7Qr59TQdgiSuq/p9mP1MwqN6nNT/pOUQpteWQ4R6lTix1AhqIDhR4pTbvN4jgtcuDa+ZOkhnVMQJBoCBUb6Vh5MvmYdKDsH8xTdhweSmZkjlNMqdERcbpsmN67lz9e4R8u2i/IGe/HjcavgnrD3HYrZHDjSsQiF20P+42j0D+0PnvRQ4T37geERm3b0sE7rAHtIEMuJKySQBhujRQGS0tjcT3Kn7LvWzjqZh76w5tFldSXkkYj0kbov19TdcReyU76uaPNIPtH/jHfZS2Y5OEmpQ79aHMfvGNnY8keRPM3RrhY7w5Z0MjSxjTzB+yb22/rQopyBQ+dznHqIFIrkxmJJapJ1JrWLFbdraEiWtaGmInX1D+YjX2zmg9GUf9Lf3hh2dHkQMtmO0X/wCqJ9b/AHQc5Y80Xk/RMJdndslRm7FJ+EdplgKeMIT/AC1q35Rp646zdo50wdPCOCjD74YExtxnIf2lN8uJ9UG7cGnFKxG7/vCQQQWFUVpPgi6Fp9KX3TGhRnvgi6Fp9KX3TGhQuZnbOTLhdi1JDW9fETfw37ph1DW9fETfw37pgYahFO90r54+TAjhkI8mx9cd00HYIcWWyGa6ourGnZxMNL3tY0vdoOKVGBziGjVPLr2YtjorSGoHzADspPXSlIfFL2kVQO/XheUR74vFmIkIFl64QteAG4dfExEXrfcuQOcaudFGp7eA64+fDbc8027FE17ie7ly4ptOzooo7fIWgfNVQzbzH+KfUhj1fV4XmZNLSJolMRUsgAJ1GYHGGttv6dMbFjK0rQLkB/MaLtVPRrPIkTWo05KqT5yqvszYQxN6TEAfJEwXrujiO/01WUNzI3gx7uHiOvcsvuudaQzCRWpAqKLoK019IxysdsnSicDYScjp74l9nyZdpCsKNzlI66V/aI60pR3HBmHvMaDd2Sd8ZaKLWm+/XVZhtrAedkeSW2XBPRcbgFTvU4qdZpoOuGaWUb84mbBf0yUMOTr5rbuww1tlpV2qqBOIBJB/iLMd2SHFkzRXIjSvJcfuEW0psBSFhYSDkOiCCCOKLSfBF0LT6UvumNCjPfBF0LT6UvumNChdzO2cmXC7FqSGt7eIm/hv3TDqGt7eIm/hv3TAw1CKd7pXz6unqi57KXRyama+TMOaDlhXj6/2iFuK6lI5afzZK0pXyzwA3j4wt9bSNO5qcyXw3t28OyCNpGbPPU8Y0343cvL5lZGH0eKBkS6/CP5UpfW1YWqSCCd76gejx7YqsyYWJLEknUnMx5gjS2fsyDAZuxDjzPMoPKzJcl288/Tkjk8XNGpy9uUWrwj20PahLGklAvrPOI+EVqyT8ExHIrgZWpxwkMB7oS0T2mOzuasxLMeJJqYNLN54cdAD91SH0wt76UhZbQJjozMFmoRQnITANxO5uB31jjfkjBPmDiaj15/GsMTDu8J/KCW1anBhPUVy+FD64EEBiyGvb7pBFd3MKwyB8ZB11800gggjQQqIIIIiiIIII4otJ8EXQtPpS+6Y0KM98EXQtPpS+6Y0KF3M7ZyZcLsWryIjb2tfMmKoxURi3AChqCeNIcWzlDRU5ta4m4DgOuOdtswSzzQv+HM7ScJzJjNt0j9xvAcz/SNIDW2Vh1vvNpxFaBR0UGSqOoQ1jymg7BHuHGKJkTQxgoJRe9zzvONlTF3bLPNlrNaZKko74JZmNhxtpQAdkR94XZMkTHlzFoya0zFNQa8DFw2dlTfkkoYFtkiZMo0kLz5BqauGrx+OREPbBZ1s1ovES35TBIRlLnlCDzjhJPSplAXWXNc4aosY7XNbytUNruIlcqWSmLBgr9ZXjhppDm5Nn5lr5Qy2lqJQVnLsVADVpnQ+aYmrXajNuku5BdrVVjQCtddOyO3g7UmXbgEEwmVKAlnRz9Zzdf3ix0rujc7na8NiaZGtOhFqs3ldRksq8pKmlgaci/KDhQ0GR6o9XTccy0zhJQBXIJ59VFBrurFpuiXOlWwH5GkgmS/1asAzAavLNTVxkN26JixSWW8bKXcuGkTsONQk1QMOU3ic8vXHh2U5or5X+UvbcZpN/OlmXIsPJbPTI59nGEwngdaaHXh2xef9uMLJYLTNbEy2pwzGlcHPVhluw/ARYv8AZErF8n5uITvlgOWnLEkezLsjpyyzVv4NVG4ofofw6LJVlMTQKxPAKSfhCBDnkctcjl28Iv1z2iZNS1WlC5VrQKS5IVZjDIKWc5qmGlR6USM9xLtd5OgUEWeSwyBGLn5036CIctwNV+cFwYoIBv8AOKy9hTXKEjpabS0x2dzVnOJjQCpO+gyjnBw+aCK0nwRdC0+lL7pjQoz3wRdC0+lL7pjQoXcztnJkwuxakhreviJv4b90w6hveMstKmACpKOAOJKkAQK3UIt2hXz2mg7BHuJhdirbT/hn/R/aF+Zdt+zTP0f2hoE0fiHqlToZPCfRPbvlyuSkqJiS1fCJswTCs0OXIIABzGGmowgZx1k2GyqjAzAGYPiJmBmUlJRAqpAejNM3Z5xGjYq2/Zn/AEf2hfmVbfsz/o/tAxaz9T7okF/6f2Kk22es7cqJcx2VBiA5VCBzZpx5ZNUouWR50MrVd9nl2iSkqewlv4xxMXQHI1Xo1ro2kcl2PtwqBZ5oB1AKgHtAbOPPzKtv2Z/0f2jrS2+Mlrjg46R19Cul9LKlylMpy03lKkmbjdF5JSUBXcHJFRvEStuslmmWmYWmcmooJbJNQFgS1STjYkCgyNNYhfmVbfsz/o/tC/Mu2/Zpn6P7RKj8YU/3L9z7FSjXBZ1WWHmELMU0LTFIr9TVlHkn61/ZHKbd1mwzGFofEFGEcspIybsxCqgYR53XDJtj7eaVs8000qVNOoVbKE+ZVt+zP+j+0eQG85P2Xfa5R/Yp/Mu2ySmIScxXFJFBNSjBppRmbDqoSjUOlY9C6bO5OGc7OR0ROXn82YwQEjIAouZr0ojvmVbfsz/o/tCpsbblNRZ5gPEFQfaGjtN16Tj9FBv/AKfDyKj75saybRNlqSVRioJoTQcaQziaOxduP/TTPan9oX5lW37M/wCj+0ECVgFFw9UOYn37p9Crd4IuhafSl90xoUUnwaXNOs6z+WltLxMhFaZ0BroT1RdRGBlOBmcQmHDBbCAURA3ttXLlIzqrOFzNMsvXE80UG0ScaMvnKR7RGBtDNfjvjA0J4/ZacMQka7vUpbdqmRS3NVRvoWOegHExG2jbIgKcbkMK1VclANCWyyzNIgRbuXkKiK/KKEYnDTNCCQC2VeEeLRYJjygqo+FhN5rOAQzGqu+nXlAzIyf+TIQbPOuHL+15dKf+ptiu6+KmLRtFNM5EV5gAmYWbyTzCSvqyMCbWnCzEzQFAZanpKThxKOFeMM/kM3lBkuDlBMJrnmuFlp2k5w3styOqYSqAjklxYiSyq+JjnkuQ0pHk9W3BbzwA+I95v6/suAz7xput8vKlN2bahy4Ws0E0rXRSRiwt10jhYts5hksTNIdULVZObStAchzgMtIZzbDMNpxquHi4agdcJAVlrm2LfHA3a+BVwnKTKQ0ocy4LjI7gKx6Y6CgGv1o+9da3qo4y2bbpY09FaJO2JL8njQuK1FCMxrC2zbcynRDKDVzJDUoCwXIHU1OkVewEvMFEIwzpswvTIjnKoB36/phpfNqKzix6ctgEUqSuAjN8h53wi6ESDJDA8n2bonny0/AvEkg6HeIr2vsr/bNs0lAF5bnE2EBaMdCch2CHNi2rkzVxAOozFGWhy1yik34avIAmCWcTsHy3LTysvKjha5rCbIQTqlwVdhlkDVWFMgTmI5BkzyQtAI3jZs3oL7l6kDGSO8IocK50tHF+SfO9zfxHmdtLZ06U1VyJzxaClTpuqPbGctbZoRpomVx4gsugOHnYFKjfQaw0t81mTn4iVl2kAsuFiPqqEjdw9UXwy5JPtltXXC7teJHRgeyDa1U35J8/3N/Ecn2glDTEfUf3jN514zqzmUtQcqOiMKlOiVbeTQ1rBMxFxKmTWKlgcVQp56FlFRuqpjhdl83NHkCT810SRcgSr/M2mGirn1kfAQynX3NbfhHUP3MUqRNHygMHHOZCrEHHMQrhoBlzagkxZhGLtKbIiLWmS7F93FHYvRyAnd0Pmrw0VexXKXAJYAe+CCNbPiZJLGHixR/hDwuLWkhScjZ6UBnU+ug90OkumUPIHrz+MEEHR4cDAKYFW6R5NWui2BB5I9gj0bGnmr7BCQRcIYx8I9F43j3ry13Sz5C+wRza55R8geqo+EEEeXY8R1aPRTfd3ptK2YkKuFAygac5jrn5VY5TNmkPlH1gGCCB34cDnWWiyvbZXgVaaW3Y9XpiwuN2JawybZBVFAEHR0xL0DVdNKEwQRm5EDYhTLA8yrmv3jbgL8kxmbLoMZp0615zZVOI4fNzzyji1xy8OE4jzXWpYkkOQWJPHKEgjGmyZmmg8+qMZBGfhC7JcCMzNvYMCMRpzhRiBuJA1h8uyauCCEIYIDUsahK4fZUwsEXwPfIQXOPqq5WNYOACkbPssopUgBchhAyHARJyLllLnTF6WcEEMkWFA3ju2fnx/dBPkdp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731520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533400"/>
            <a:ext cx="8153400" cy="18288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Journal of Research in Engineering and Technology </a:t>
                      </a:r>
                      <a:r>
                        <a:rPr lang="en-US" dirty="0" err="1"/>
                        <a:t>eISSN</a:t>
                      </a:r>
                      <a:r>
                        <a:rPr lang="en-US" dirty="0"/>
                        <a:t>: 2319-1163 | </a:t>
                      </a:r>
                      <a:r>
                        <a:rPr lang="en-US" dirty="0" err="1"/>
                        <a:t>pISSN</a:t>
                      </a:r>
                      <a:r>
                        <a:rPr lang="en-US" dirty="0"/>
                        <a:t>: 2321-7308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 OF MULTI STOREY</a:t>
                      </a:r>
                      <a:r>
                        <a:rPr lang="en-US" baseline="0" dirty="0"/>
                        <a:t> HOTEL</a:t>
                      </a:r>
                      <a:r>
                        <a:rPr lang="en-US" dirty="0"/>
                        <a:t> BUILDING RESTING ON SINGLE COLUMN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Madireddy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Satyanarayana</a:t>
                      </a:r>
                      <a:r>
                        <a:rPr lang="en-US" dirty="0"/>
                        <a:t> 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/>
                        <a:t>Limit state method of design is adopted. The Design Aids of Concrete</a:t>
                      </a:r>
                      <a:r>
                        <a:rPr lang="en-US" baseline="0" dirty="0"/>
                        <a:t> and detailing is understood.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8E5A94B-D643-433C-8B6B-56C25592C7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Project Review 0 Version -00</a:t>
            </a:r>
          </a:p>
        </p:txBody>
      </p:sp>
    </p:spTree>
    <p:extLst>
      <p:ext uri="{BB962C8B-B14F-4D97-AF65-F5344CB8AC3E}">
        <p14:creationId xmlns:p14="http://schemas.microsoft.com/office/powerpoint/2010/main" val="21164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8229600" cy="228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Journal for Scientific Research &amp; Development| Vol. 3, Issue 09, 2015  ISSN : 2321-0613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Study of Seismic Analysis between Conventional RC Frame and Flat Slab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Muniraju</a:t>
                      </a:r>
                      <a:r>
                        <a:rPr lang="en-US" dirty="0"/>
                        <a:t> K.S, </a:t>
                      </a:r>
                      <a:r>
                        <a:rPr lang="en-US" dirty="0" err="1"/>
                        <a:t>Subramanya</a:t>
                      </a:r>
                      <a:r>
                        <a:rPr lang="en-US" dirty="0"/>
                        <a:t> K.G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/>
                        <a:t>The behavior of flat slab frame with different heights is inferred.</a:t>
                      </a:r>
                      <a:r>
                        <a:rPr lang="en-US" baseline="0" dirty="0"/>
                        <a:t>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The </a:t>
                      </a:r>
                      <a:r>
                        <a:rPr lang="en-US" dirty="0"/>
                        <a:t>Conventional R.C frame and flat slab R.C. frame with different height for different combinations of static loading is learnt.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49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381000"/>
            <a:ext cx="8229600" cy="228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International Conference on Civil Engineering Research (ICCER),</a:t>
                      </a:r>
                      <a:r>
                        <a:rPr lang="en-US" sz="1800" b="0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0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Jan 27 2016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Swimming Pool Design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Edwin Lomax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Hydraulic Flow of Water within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Swimming Pool Area Should be Precise And the Temperature and water level are to be checked regularly.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 Schedule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265212"/>
              </p:ext>
            </p:extLst>
          </p:nvPr>
        </p:nvGraphicFramePr>
        <p:xfrm>
          <a:off x="457200" y="1600200"/>
          <a:ext cx="8229600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30094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3258716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7573757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WORK TO BE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6372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07.07.2017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Selection of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7519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14.07.2017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      Collection of literatures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455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20.07.2017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588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27.07.2017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Analysing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356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05.08.2017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Designing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9484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12.08.2017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Generation of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4581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7.10.2017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Preparation of 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0331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IN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20.10.2017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Submission of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742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PLANNING,ANALYSIS AND DESIGN OF MODERN HOSTEL AT SECE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572000"/>
            <a:ext cx="4572000" cy="10668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GUIDE NAME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YUVARAJ S</a:t>
            </a:r>
          </a:p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Asst.Prof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/CIVIL Dept.</a:t>
            </a:r>
          </a:p>
          <a:p>
            <a:pPr algn="l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1676400"/>
            <a:ext cx="58674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BATCH MEMBERS 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1) HARINI 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2) GOWTHAMAN M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) HARI PRAKASH 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4) MOHAN PRAKASH 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Need for study</a:t>
            </a: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Literature Survey’s</a:t>
            </a:r>
          </a:p>
          <a:p>
            <a:pPr>
              <a:lnSpc>
                <a:spcPct val="150000"/>
              </a:lnSpc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Review 3 Version -01</a:t>
            </a:r>
          </a:p>
        </p:txBody>
      </p:sp>
    </p:spTree>
    <p:extLst>
      <p:ext uri="{BB962C8B-B14F-4D97-AF65-F5344CB8AC3E}">
        <p14:creationId xmlns:p14="http://schemas.microsoft.com/office/powerpoint/2010/main" val="28798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design of RC building of G+4 frame work is taken up</a:t>
            </a:r>
          </a:p>
          <a:p>
            <a:r>
              <a:rPr lang="en-IN" dirty="0"/>
              <a:t>The total area of hostel building is about 103145 </a:t>
            </a:r>
            <a:r>
              <a:rPr lang="en-IN" dirty="0" err="1"/>
              <a:t>sqft</a:t>
            </a:r>
            <a:r>
              <a:rPr lang="en-IN" dirty="0"/>
              <a:t> (approx. 2acre)</a:t>
            </a:r>
          </a:p>
          <a:p>
            <a:r>
              <a:rPr lang="en-IN" dirty="0"/>
              <a:t>In order to develop an efficient building some chemical compounds are added along with concrete mixture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41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NEED FOR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IN" sz="2400" dirty="0"/>
              <a:t>In order to compete in the ever growing competent, it is very important for the structural engineer to create innovations</a:t>
            </a:r>
          </a:p>
          <a:p>
            <a:r>
              <a:rPr lang="en-IN" sz="2400" dirty="0"/>
              <a:t>As a sequel to this an attempt is made to analyse and design a Modern Hostel Building</a:t>
            </a:r>
          </a:p>
          <a:p>
            <a:r>
              <a:rPr lang="en-IN" sz="2400" dirty="0"/>
              <a:t>This hostel building Is a way new idea to be considered</a:t>
            </a:r>
          </a:p>
          <a:p>
            <a:r>
              <a:rPr lang="en-US" sz="2400" dirty="0"/>
              <a:t>To enable them to experience a zone of comfort with multi  facilities.</a:t>
            </a:r>
            <a:endParaRPr lang="en-IN" sz="2400" dirty="0"/>
          </a:p>
          <a:p>
            <a:r>
              <a:rPr lang="en-US" sz="2400" dirty="0"/>
              <a:t>Multi facilities include Gym, Indoor games, Library, </a:t>
            </a:r>
            <a:r>
              <a:rPr lang="en-US" sz="2400" dirty="0" err="1"/>
              <a:t>Firstaid</a:t>
            </a:r>
            <a:r>
              <a:rPr lang="en-US" sz="2400" dirty="0"/>
              <a:t> Room, Open air dinner hall, Auditorium, Mess hall Etc..,,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 </a:t>
            </a:r>
            <a:r>
              <a:rPr lang="en-IN" sz="2400" dirty="0">
                <a:cs typeface="Times New Roman" panose="02020603050405020304" pitchFamily="18" charset="0"/>
              </a:rPr>
              <a:t>foundation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adopted for this project since the area of construction is large and number of column is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06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OBJECTIVES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plan an Modern hostel with an area  as per the requirements of the management needed .</a:t>
            </a:r>
          </a:p>
          <a:p>
            <a:pPr algn="just"/>
            <a:r>
              <a:rPr lang="en-US" dirty="0"/>
              <a:t>To analyze and design all the structural and non-structural components of the hostel building.</a:t>
            </a:r>
          </a:p>
          <a:p>
            <a:pPr algn="just"/>
            <a:r>
              <a:rPr lang="en-US" dirty="0"/>
              <a:t>Plan using AUTOCAD</a:t>
            </a:r>
          </a:p>
          <a:p>
            <a:pPr algn="just"/>
            <a:r>
              <a:rPr lang="en-US" dirty="0"/>
              <a:t>Analysis using STAAD PRO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Review 3 Version 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3581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Literature Study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3473450"/>
            <a:ext cx="3581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Structural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2730613"/>
            <a:ext cx="3581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 using AutoCAD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006" y="4216287"/>
            <a:ext cx="3581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Design</a:t>
            </a:r>
          </a:p>
        </p:txBody>
      </p:sp>
      <p:cxnSp>
        <p:nvCxnSpPr>
          <p:cNvPr id="23" name="Straight Arrow Connector 22"/>
          <p:cNvCxnSpPr>
            <a:cxnSpLocks/>
            <a:endCxn id="11" idx="0"/>
          </p:cNvCxnSpPr>
          <p:nvPr/>
        </p:nvCxnSpPr>
        <p:spPr>
          <a:xfrm rot="5400000">
            <a:off x="4229100" y="2578213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1" idx="2"/>
            <a:endCxn id="10" idx="0"/>
          </p:cNvCxnSpPr>
          <p:nvPr/>
        </p:nvCxnSpPr>
        <p:spPr>
          <a:xfrm>
            <a:off x="4381500" y="3111613"/>
            <a:ext cx="0" cy="36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 flipH="1">
            <a:off x="4380706" y="3854450"/>
            <a:ext cx="794" cy="36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90800" y="1371600"/>
            <a:ext cx="3581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of Title</a:t>
            </a:r>
          </a:p>
        </p:txBody>
      </p:sp>
      <p:cxnSp>
        <p:nvCxnSpPr>
          <p:cNvPr id="25" name="Straight Arrow Connector 24"/>
          <p:cNvCxnSpPr>
            <a:stCxn id="24" idx="2"/>
            <a:endCxn id="7" idx="0"/>
          </p:cNvCxnSpPr>
          <p:nvPr/>
        </p:nvCxnSpPr>
        <p:spPr>
          <a:xfrm rot="5400000">
            <a:off x="4229100" y="190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E97E301-2DD3-427F-8ECE-B644607A32F2}"/>
              </a:ext>
            </a:extLst>
          </p:cNvPr>
          <p:cNvSpPr/>
          <p:nvPr/>
        </p:nvSpPr>
        <p:spPr>
          <a:xfrm>
            <a:off x="2590006" y="5042013"/>
            <a:ext cx="3581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910DF-F6A5-4075-AE99-82AB9AFD2423}"/>
              </a:ext>
            </a:extLst>
          </p:cNvPr>
          <p:cNvSpPr/>
          <p:nvPr/>
        </p:nvSpPr>
        <p:spPr>
          <a:xfrm>
            <a:off x="2590006" y="5804694"/>
            <a:ext cx="3581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B20843-A106-46CA-A340-E831908FBE34}"/>
              </a:ext>
            </a:extLst>
          </p:cNvPr>
          <p:cNvCxnSpPr/>
          <p:nvPr/>
        </p:nvCxnSpPr>
        <p:spPr>
          <a:xfrm flipH="1">
            <a:off x="4369026" y="4638731"/>
            <a:ext cx="794" cy="36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28CA48-1090-4BC9-84A3-A222B06C03CA}"/>
              </a:ext>
            </a:extLst>
          </p:cNvPr>
          <p:cNvCxnSpPr/>
          <p:nvPr/>
        </p:nvCxnSpPr>
        <p:spPr>
          <a:xfrm flipH="1">
            <a:off x="4368232" y="5423013"/>
            <a:ext cx="794" cy="36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Divya</a:t>
            </a:r>
            <a:r>
              <a:rPr lang="en-IN" dirty="0"/>
              <a:t> </a:t>
            </a:r>
            <a:r>
              <a:rPr lang="en-IN" dirty="0" err="1"/>
              <a:t>kmath</a:t>
            </a:r>
            <a:r>
              <a:rPr lang="en-IN" dirty="0"/>
              <a:t>, </a:t>
            </a:r>
            <a:r>
              <a:rPr lang="en-IN" dirty="0" err="1"/>
              <a:t>K.Vandana</a:t>
            </a:r>
            <a:r>
              <a:rPr lang="en-IN" dirty="0"/>
              <a:t> Reddy, Analysis and design of reinforced concrete structures-A G+4 building model, </a:t>
            </a:r>
            <a:r>
              <a:rPr lang="en-IN" dirty="0" err="1"/>
              <a:t>miniproject</a:t>
            </a:r>
            <a:r>
              <a:rPr lang="en-IN" dirty="0"/>
              <a:t> report, </a:t>
            </a:r>
            <a:r>
              <a:rPr lang="en-IN" dirty="0" err="1"/>
              <a:t>Gokaraju</a:t>
            </a:r>
            <a:r>
              <a:rPr lang="en-IN" dirty="0"/>
              <a:t> </a:t>
            </a:r>
            <a:r>
              <a:rPr lang="en-IN" dirty="0" err="1"/>
              <a:t>Rangaraju</a:t>
            </a:r>
            <a:r>
              <a:rPr lang="en-IN" dirty="0"/>
              <a:t> Institute of Engineering and Technology, Hyderabad, India, 2012</a:t>
            </a:r>
          </a:p>
          <a:p>
            <a:r>
              <a:rPr lang="en-IN" dirty="0"/>
              <a:t>Soil and Foundation hand book, State Materials Office Gainesville, Florida, 2004</a:t>
            </a:r>
          </a:p>
        </p:txBody>
      </p:sp>
    </p:spTree>
    <p:extLst>
      <p:ext uri="{BB962C8B-B14F-4D97-AF65-F5344CB8AC3E}">
        <p14:creationId xmlns:p14="http://schemas.microsoft.com/office/powerpoint/2010/main" val="21463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304800"/>
            <a:ext cx="82296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CTBUH JOURNAL,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2015 ISSUE 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structural Technology for High Rise Hotel Building in 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Masayoshi </a:t>
                      </a:r>
                      <a:r>
                        <a:rPr lang="en-US" u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Nakai</a:t>
                      </a:r>
                      <a:r>
                        <a:rPr lang="en-US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structures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primarily need to support gravity weight and seismic members should absorb earthquake energy.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5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640</Words>
  <Application>Microsoft Office PowerPoint</Application>
  <PresentationFormat>On-screen Show (4:3)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 SRI ESHWAR COLLEGE OF ENGINEERING  academic year: 2016-17  department: CIVIL  </vt:lpstr>
      <vt:lpstr>  PLANNING,ANALYSIS AND DESIGN OF MODERN HOSTEL AT SECE</vt:lpstr>
      <vt:lpstr>Presentation Outline</vt:lpstr>
      <vt:lpstr>Abstract</vt:lpstr>
      <vt:lpstr>NEED FOR STUDY</vt:lpstr>
      <vt:lpstr>OBJECTIVES</vt:lpstr>
      <vt:lpstr>Methodology</vt:lpstr>
      <vt:lpstr>LITERATURE SURVEY</vt:lpstr>
      <vt:lpstr>PowerPoint Presentation</vt:lpstr>
      <vt:lpstr>PowerPoint Presentation</vt:lpstr>
      <vt:lpstr>PowerPoint Presentation</vt:lpstr>
      <vt:lpstr>PowerPoint Presentation</vt:lpstr>
      <vt:lpstr>Work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deepthi</dc:creator>
  <cp:lastModifiedBy>Hari Prakash</cp:lastModifiedBy>
  <cp:revision>71</cp:revision>
  <dcterms:created xsi:type="dcterms:W3CDTF">2017-07-06T16:57:43Z</dcterms:created>
  <dcterms:modified xsi:type="dcterms:W3CDTF">2017-10-14T03:33:12Z</dcterms:modified>
</cp:coreProperties>
</file>