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82" r:id="rId3"/>
    <p:sldId id="271" r:id="rId4"/>
    <p:sldId id="260" r:id="rId5"/>
    <p:sldId id="258" r:id="rId6"/>
    <p:sldId id="296" r:id="rId7"/>
    <p:sldId id="263" r:id="rId8"/>
    <p:sldId id="292" r:id="rId9"/>
    <p:sldId id="290" r:id="rId10"/>
    <p:sldId id="291" r:id="rId11"/>
    <p:sldId id="293" r:id="rId12"/>
    <p:sldId id="276" r:id="rId13"/>
    <p:sldId id="284" r:id="rId14"/>
    <p:sldId id="287" r:id="rId15"/>
    <p:sldId id="277" r:id="rId16"/>
    <p:sldId id="266" r:id="rId17"/>
    <p:sldId id="267" r:id="rId18"/>
    <p:sldId id="285" r:id="rId19"/>
    <p:sldId id="286" r:id="rId20"/>
    <p:sldId id="280" r:id="rId21"/>
    <p:sldId id="268" r:id="rId22"/>
    <p:sldId id="288" r:id="rId23"/>
    <p:sldId id="289" r:id="rId24"/>
    <p:sldId id="297" r:id="rId25"/>
    <p:sldId id="294" r:id="rId26"/>
    <p:sldId id="295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8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4D07-084D-4595-AB91-1A31FAFBEACB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C68C-68F1-418A-B6D0-947A84E2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35309-11AB-406F-BFBA-F017BF4868F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659-F683-49C5-A6D5-9B4E7631567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489-F9CC-44CF-B858-00A1F8207091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9521-5CC3-480D-A9E7-91033DBFB8C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68E4-FAAA-4FEB-9B70-9DB4999B99D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955-E58B-4A65-8C97-622CEA7B88C1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528-863D-4F1A-81C2-A6BE2DE2D66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20C2-9CE2-4355-AE4E-12FF46D40AFB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93A-0233-4713-B494-10E53FE5E279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CC66-30EB-4F80-8915-13310C5D43D5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56A-1092-4C87-8808-FCCD4795E633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352-2B52-4C6A-BD29-A840C399BF6C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D486-99E3-462C-AC20-1353B3B40C3B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Review 1 Version -00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505200"/>
            <a:ext cx="8077200" cy="1295400"/>
          </a:xfrm>
        </p:spPr>
        <p:txBody>
          <a:bodyPr>
            <a:noAutofit/>
          </a:bodyPr>
          <a:lstStyle/>
          <a:p>
            <a:br>
              <a:rPr lang="en-US" sz="3200" b="1" cap="all" dirty="0">
                <a:solidFill>
                  <a:srgbClr val="0047D6"/>
                </a:solidFill>
              </a:rPr>
            </a:br>
            <a:r>
              <a:rPr lang="en-US" sz="3200" b="1" cap="all" dirty="0">
                <a:solidFill>
                  <a:srgbClr val="FF0000"/>
                </a:solidFill>
              </a:rPr>
              <a:t>SRI ESHWAR COLLEGE OF ENGINEERING</a:t>
            </a:r>
            <a:br>
              <a:rPr lang="en-US" sz="3200" b="1" cap="all" dirty="0">
                <a:solidFill>
                  <a:srgbClr val="FF0000"/>
                </a:solidFill>
              </a:rPr>
            </a:br>
            <a:r>
              <a:rPr lang="en-US" sz="3200" b="1" cap="all" dirty="0">
                <a:solidFill>
                  <a:srgbClr val="FF0000"/>
                </a:solidFill>
              </a:rPr>
              <a:t> academic year : 2017-18 </a:t>
            </a:r>
            <a:br>
              <a:rPr lang="en-US" sz="3200" b="1" cap="all" dirty="0">
                <a:solidFill>
                  <a:srgbClr val="FF0000"/>
                </a:solidFill>
              </a:rPr>
            </a:br>
            <a:r>
              <a:rPr lang="en-US" sz="3200" b="1" cap="all" dirty="0">
                <a:solidFill>
                  <a:srgbClr val="FF0000"/>
                </a:solidFill>
              </a:rPr>
              <a:t>department : civil</a:t>
            </a:r>
            <a:br>
              <a:rPr lang="en-US" sz="3200" b="1" cap="all" dirty="0">
                <a:solidFill>
                  <a:srgbClr val="FF0000"/>
                </a:solidFill>
              </a:rPr>
            </a:br>
            <a:br>
              <a:rPr lang="en-US" sz="3600" b="1" cap="all" dirty="0">
                <a:solidFill>
                  <a:srgbClr val="FF0000"/>
                </a:solidFill>
              </a:rPr>
            </a:br>
            <a:br>
              <a:rPr lang="en-US" sz="3200" b="1" cap="all" dirty="0">
                <a:solidFill>
                  <a:srgbClr val="0047D6"/>
                </a:solidFill>
              </a:rPr>
            </a:br>
            <a:endParaRPr lang="en-US" sz="3200" b="1" cap="all" dirty="0">
              <a:solidFill>
                <a:srgbClr val="0047D6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029200"/>
            <a:ext cx="7772400" cy="1143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>
                <a:solidFill>
                  <a:srgbClr val="FF0000"/>
                </a:solidFill>
                <a:latin typeface="+mj-lt"/>
              </a:rPr>
              <a:t> FIRST project review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>
                <a:solidFill>
                  <a:srgbClr val="FF0000"/>
                </a:solidFill>
                <a:latin typeface="+mj-lt"/>
              </a:rPr>
              <a:t>Date of review   : 02.08.2017</a:t>
            </a:r>
          </a:p>
        </p:txBody>
      </p:sp>
      <p:sp>
        <p:nvSpPr>
          <p:cNvPr id="54274" name="AutoShape 2" descr="data:image/jpeg;base64,/9j/4AAQSkZJRgABAQAAAQABAAD/2wCEAAkGBhQRERQUEhQWFBQVFhQWFhUYFxQVFxcYFhgaFBUVGBcXGyYeGBojGRUZHy8gJCcpLCwsFh4xNTAqNSYrLCkBCQoKDgwOGg8PGi4iHyUqLyotNSkvMCosLC0xNSs2KjU0LCkwNSwsMTQqNSwsNC0sLCw0KSwtLCwtLC8sKSwsLP/AABEIALYAkAMBIgACEQEDEQH/xAAcAAABBQEBAQAAAAAAAAAAAAAAAQQFBgcDAgj/xABHEAACAAMFAwYJDAADCQAAAAABAgADEQQFEiExBkFREyIyYXGyBzNCUnKBkaGxFBYXI1Rjc5KiwdHSU2KCFSQ0Q0Th4vDx/8QAGwEAAgMBAQEAAAAAAAAAAAAABAYAAwUBAgf/xAA2EQABBAEBBAcHBAEFAAAAAAABAAIDEQQxBRIhQRMUM1FScZEiMkJhgaHwU7HB0QYVIzRDYv/aAAwDAQACEQMRAD8A2yCCPFonBFZjooJPYBUxFF7giofSlY/vPyGD6UrH95+Qxf1aXwlD9ah8QVvhYp/0pWP738hg+lKx/efkMTq0vhKnWofEFYbXeolPhYHMVBGfujtIvCW/RYdmh9kU62bbWW1FEl4w9TTEpAz1FfVARCznZ2Rgzlj22NRyP5a08eOLIj3mH5Kw3jfoWqy8zvbcOzjDi43LSqk1JLVJir0h/J2ml2WT9YrkVJJVcQHbSBtn5z8jLHSGuBoK3IibFFwVpgiofSlY/vPyGD6UrH97+Qw39Wl8JWP1qHxBW+CKh9KVj+9/IYPpSsf3v5DE6tL4Sp1qHxBW+CKh9KVj+9/IYPpSsf3v5DE6tL4Sp1qHxBW+CInZ/aeTbQ5k4uYQDiGHpAkfCJaKnNLTR1VzXBwtuiIa3t4ib+G/dMOoa3t4ib+G/dMcGoUd7pXz8gyHYIWkImg7BDiz2GZM8WjN1gZe05Q0ukbG23kAfMpTawuNNF+S4UgMO590TkFWlOB2V9tNIao9CDrTcdI8smZILjcHeRtddG5hp4rzCtWytx0+umDM9AcB538RZ4o3ztn8VH+kQ6sO1U1WUzqGWxINBSlKZ++EDamxdo5UjsiSj3AHl8k1YW0cSBgiZY7yVbzDe02+XL6bqvUTn7NYW02sJLaZWoClq+qojNCxJJOZOZPXGdsTYvXy5z3Fobw+qM2ltLqga1osnipa/J9nc1khg28gAIfVxiJpBBH03GgGPGIwSa7zZSXNKZXl5AF9yKQUgggi1UikFIIIlqLSfBD0LT6UvumNBjPvBF0LT6UvumNChczO2cmTC7FqSGt7eIm/hv3TDqGt6+Im/hv3TAw1CKd7pWN7LXGJ3PmDmLQAecevqEXRUAFAKDcOERey1PksunA17a5xLQm7czZcjLeHng00B3UtHZmNHFA0t1IslEVrai41Kmagoy9IDRhx7RFlhpeswCRNJ0wN7xQe+Bdl5UuPlMdGdSAfmFfmwMmhcH9yzqWhYgAVJIAHEnSJi+rIEl0H/LncnXjWSjH3iHWyF01blmGQyTrO89gj3OTlJc4H7cg/NLeX8QI+l/6g2TMdG3Rg4+Z/oJMGKWYwedXHh5BQ63w/IGScwSKHgN69kMDClaZHUZHtGsIY14YY4gTGKs36oCSR763jpwRBBBFqqRBBBEURBBBEUWk+CLoWn0pfdMaFGe+CLoWn0pfdMaFC7mds5MuF2LUkNb28RN/DfumHLzANTTtyhnek5TIm0YH6t9480wIHNB4lFuB3Ssc2Zv4SOY/i2oQfNO89hi6SZ6uAVIYcQaxnEm7ZrUpKmHIeQ3xpElYtl7QTXxXWWz9imKNs7Mwp3mYzBjjrzv6Dig9nZuTE0RiMuH7fXRXWdPVBVmCjiTSIz5JMt5worCzg1ZqUMw8Fr5PXHiwbKopBmEzXypi0B6h/MaLZ5ARQq6DKMPZ+JB0hMLi4j4qoDyH8n0WxNJK9oEgoHld359yqnybk6Lhw0FANMoqVi/4S1vwtUg+xzX3NGnXtZw0sneuY/cRRVusyrlmselMblfVUBfcAfXGtsnEOPJK0m73fPjaA2i/pWsoVQd/FKqX3Kw2iYP8ANX25/GGJiU2kH15PFVPtERcOGE7ex2E9wSvKKeUQQQQUqkQQQRFEQQQRFFpPgi6Fp9KX3TGhRnvgi6Fp9KX3TGhQu5nbOTLhdi1IYjr2saclMbCMSoxB6wCR8IkYaXsPqJv4b90wE6NsnB4tGFxaCQssu3bINQTlwnLnDMesaiLHLmBgCpBB0IzEZ/dTyHAl2iqCnNnLqnU40ZfeIs93bP2qysDLpabO9M5ZBoPOC6g57qwJtb/Hod0yY/snWjofIqjZ+1JeDZfaHeNR5hTtaRabNaA6hh/8PCKybO3mt7DDqx2CbXm1QcTl7t8LOzJ5ceQgMJtbuQxrxZNUpq1jEMG9teobz/7xiI20lAXfOAFAEFBwApSJiy2XANak6sdTEXtmP9xtHoH9oc8Zp6QOcKJr6LGyK6NwHcVmO0MvmyJm4ywp7QAf3Psj3cez4mjHMqF3AZE8TXcIkZNj5exIu8KMPaun8euH1yuDITdQYSN4IyIPXAmRtOSDEdFEac15afkLNf0slmO18oc7Qi03nbMSWFACp3EE/vrFUt1iaS5RtRoeI3GNBio7WTAZygahaH1kmnsjn+P7QyJMjopHbwo68aUzYWNZvAUVCQQsJD0shEEEERcWk+CLoWn0pfdMaFGe+CLoWn0pfdMaFC5mds5MuF2LUkNb28RN/DfumHUNb28RN/DfumBhqEU7Qr59TQdgiSuq/p9mP1MwqN6nNT/pOUQpteWQ4R6lTix1AhqIDhR4pTbvN4jgtcuDa+ZOkhnVMQJBoCBUb6Vh5MvmYdKDsH8xTdhweSmZkjlNMqdERcbpsmN67lz9e4R8u2i/IGe/HjcavgnrD3HYrZHDjSsQiF20P+42j0D+0PnvRQ4T37geERm3b0sE7rAHtIEMuJKySQBhujRQGS0tjcT3Kn7LvWzjqZh76w5tFldSXkkYj0kbov19TdcReyU76uaPNIPtH/jHfZS2Y5OEmpQ79aHMfvGNnY8keRPM3RrhY7w5Z0MjSxjTzB+yb22/rQopyBQ+dznHqIFIrkxmJJapJ1JrWLFbdraEiWtaGmInX1D+YjX2zmg9GUf9Lf3hh2dHkQMtmO0X/wCqJ9b/AHQc5Y80Xk/RMJdndslRm7FJ+EdplgKeMIT/AC1q35Rp646zdo50wdPCOCjD74YExtxnIf2lN8uJ9UG7cGnFKxG7/vCQQQWFUVpPgi6Fp9KX3TGhRnvgi6Fp9KX3TGhQuZnbOTLhdi1JDW9fETfw37ph1DW9fETfw37pgYahFO90r54+TAjhkI8mx9cd00HYIcWWyGa6ourGnZxMNL3tY0vdoOKVGBziGjVPLr2YtjorSGoHzADspPXSlIfFL2kVQO/XheUR74vFmIkIFl64QteAG4dfExEXrfcuQOcaudFGp7eA64+fDbc8027FE17ie7ly4ptOzooo7fIWgfNVQzbzH+KfUhj1fV4XmZNLSJolMRUsgAJ1GYHGGttv6dMbFjK0rQLkB/MaLtVPRrPIkTWo05KqT5yqvszYQxN6TEAfJEwXrujiO/01WUNzI3gx7uHiOvcsvuudaQzCRWpAqKLoK019IxysdsnSicDYScjp74l9nyZdpCsKNzlI66V/aI60pR3HBmHvMaDd2Sd8ZaKLWm+/XVZhtrAedkeSW2XBPRcbgFTvU4qdZpoOuGaWUb84mbBf0yUMOTr5rbuww1tlpV2qqBOIBJB/iLMd2SHFkzRXIjSvJcfuEW0psBSFhYSDkOiCCCOKLSfBF0LT6UvumNCjPfBF0LT6UvumNChdzO2cmXC7FqSGt7eIm/hv3TDqGt7eIm/hv3TAw1CKd7pXz6unqi57KXRyama+TMOaDlhXj6/2iFuK6lI5afzZK0pXyzwA3j4wt9bSNO5qcyXw3t28OyCNpGbPPU8Y0343cvL5lZGH0eKBkS6/CP5UpfW1YWqSCCd76gejx7YqsyYWJLEknUnMx5gjS2fsyDAZuxDjzPMoPKzJcl288/Tkjk8XNGpy9uUWrwj20PahLGklAvrPOI+EVqyT8ExHIrgZWpxwkMB7oS0T2mOzuasxLMeJJqYNLN54cdAD91SH0wt76UhZbQJjozMFmoRQnITANxO5uB31jjfkjBPmDiaj15/GsMTDu8J/KCW1anBhPUVy+FD64EEBiyGvb7pBFd3MKwyB8ZB11800gggjQQqIIIIiiIIII4otJ8EXQtPpS+6Y0KM98EXQtPpS+6Y0KF3M7ZyZcLsWryIjb2tfMmKoxURi3AChqCeNIcWzlDRU5ta4m4DgOuOdtswSzzQv+HM7ScJzJjNt0j9xvAcz/SNIDW2Vh1vvNpxFaBR0UGSqOoQ1jymg7BHuHGKJkTQxgoJRe9zzvONlTF3bLPNlrNaZKko74JZmNhxtpQAdkR94XZMkTHlzFoya0zFNQa8DFw2dlTfkkoYFtkiZMo0kLz5BqauGrx+OREPbBZ1s1ovES35TBIRlLnlCDzjhJPSplAXWXNc4aosY7XNbytUNruIlcqWSmLBgr9ZXjhppDm5Nn5lr5Qy2lqJQVnLsVADVpnQ+aYmrXajNuku5BdrVVjQCtddOyO3g7UmXbgEEwmVKAlnRz9Zzdf3ix0rujc7na8NiaZGtOhFqs3ldRksq8pKmlgaci/KDhQ0GR6o9XTccy0zhJQBXIJ59VFBrurFpuiXOlWwH5GkgmS/1asAzAavLNTVxkN26JixSWW8bKXcuGkTsONQk1QMOU3ic8vXHh2U5or5X+UvbcZpN/OlmXIsPJbPTI59nGEwngdaaHXh2xef9uMLJYLTNbEy2pwzGlcHPVhluw/ARYv8AZErF8n5uITvlgOWnLEkezLsjpyyzVv4NVG4ofofw6LJVlMTQKxPAKSfhCBDnkctcjl28Iv1z2iZNS1WlC5VrQKS5IVZjDIKWc5qmGlR6USM9xLtd5OgUEWeSwyBGLn5036CIctwNV+cFwYoIBv8AOKy9hTXKEjpabS0x2dzVnOJjQCpO+gyjnBw+aCK0nwRdC0+lL7pjQoz3wRdC0+lL7pjQoXcztnJkwuxakhreviJv4b90w6hveMstKmACpKOAOJKkAQK3UIt2hXz2mg7BHuJhdirbT/hn/R/aF+Zdt+zTP0f2hoE0fiHqlToZPCfRPbvlyuSkqJiS1fCJswTCs0OXIIABzGGmowgZx1k2GyqjAzAGYPiJmBmUlJRAqpAejNM3Z5xGjYq2/Zn/AEf2hfmVbfsz/o/tAxaz9T7okF/6f2Kk22es7cqJcx2VBiA5VCBzZpx5ZNUouWR50MrVd9nl2iSkqewlv4xxMXQHI1Xo1ro2kcl2PtwqBZ5oB1AKgHtAbOPPzKtv2Z/0f2jrS2+Mlrjg46R19Cul9LKlylMpy03lKkmbjdF5JSUBXcHJFRvEStuslmmWmYWmcmooJbJNQFgS1STjYkCgyNNYhfmVbfsz/o/tC/Mu2/Zpn6P7RKj8YU/3L9z7FSjXBZ1WWHmELMU0LTFIr9TVlHkn61/ZHKbd1mwzGFofEFGEcspIybsxCqgYR53XDJtj7eaVs8000qVNOoVbKE+ZVt+zP+j+0eQG85P2Xfa5R/Yp/Mu2ySmIScxXFJFBNSjBppRmbDqoSjUOlY9C6bO5OGc7OR0ROXn82YwQEjIAouZr0ojvmVbfsz/o/tCpsbblNRZ5gPEFQfaGjtN16Tj9FBv/AKfDyKj75saybRNlqSVRioJoTQcaQziaOxduP/TTPan9oX5lW37M/wCj+0ECVgFFw9UOYn37p9Crd4IuhafSl90xoUUnwaXNOs6z+WltLxMhFaZ0BroT1RdRGBlOBmcQmHDBbCAURA3ttXLlIzqrOFzNMsvXE80UG0ScaMvnKR7RGBtDNfjvjA0J4/ZacMQka7vUpbdqmRS3NVRvoWOegHExG2jbIgKcbkMK1VclANCWyyzNIgRbuXkKiK/KKEYnDTNCCQC2VeEeLRYJjygqo+FhN5rOAQzGqu+nXlAzIyf+TIQbPOuHL+15dKf+ptiu6+KmLRtFNM5EV5gAmYWbyTzCSvqyMCbWnCzEzQFAZanpKThxKOFeMM/kM3lBkuDlBMJrnmuFlp2k5w3styOqYSqAjklxYiSyq+JjnkuQ0pHk9W3BbzwA+I95v6/suAz7xput8vKlN2bahy4Ws0E0rXRSRiwt10jhYts5hksTNIdULVZObStAchzgMtIZzbDMNpxquHi4agdcJAVlrm2LfHA3a+BVwnKTKQ0ocy4LjI7gKx6Y6CgGv1o+9da3qo4y2bbpY09FaJO2JL8njQuK1FCMxrC2zbcynRDKDVzJDUoCwXIHU1OkVewEvMFEIwzpswvTIjnKoB36/phpfNqKzix6ctgEUqSuAjN8h53wi6ESDJDA8n2bonny0/AvEkg6HeIr2vsr/bNs0lAF5bnE2EBaMdCch2CHNi2rkzVxAOozFGWhy1yik34avIAmCWcTsHy3LTysvKjha5rCbIQTqlwVdhlkDVWFMgTmI5BkzyQtAI3jZs3oL7l6kDGSO8IocK50tHF+SfO9zfxHmdtLZ06U1VyJzxaClTpuqPbGctbZoRpomVx4gsugOHnYFKjfQaw0t81mTn4iVl2kAsuFiPqqEjdw9UXwy5JPtltXXC7teJHRgeyDa1U35J8/3N/Ecn2glDTEfUf3jN514zqzmUtQcqOiMKlOiVbeTQ1rBMxFxKmTWKlgcVQp56FlFRuqpjhdl83NHkCT810SRcgSr/M2mGirn1kfAQynX3NbfhHUP3MUqRNHygMHHOZCrEHHMQrhoBlzagkxZhGLtKbIiLWmS7F93FHYvRyAnd0Pmrw0VexXKXAJYAe+CCNbPiZJLGHixR/hDwuLWkhScjZ6UBnU+ug90OkumUPIHrz+MEEHR4cDAKYFW6R5NWui2BB5I9gj0bGnmr7BCQRcIYx8I9F43j3ry13Sz5C+wRza55R8geqo+EEEeXY8R1aPRTfd3ptK2YkKuFAygac5jrn5VY5TNmkPlH1gGCCB34cDnWWiyvbZXgVaaW3Y9XpiwuN2JawybZBVFAEHR0xL0DVdNKEwQRm5EDYhTLA8yrmv3jbgL8kxmbLoMZp0615zZVOI4fNzzyji1xy8OE4jzXWpYkkOQWJPHKEgjGmyZmmg8+qMZBGfhC7JcCMzNvYMCMRpzhRiBuJA1h8uyauCCEIYIDUsahK4fZUwsEXwPfIQXOPqq5WNYOACkbPssopUgBchhAyHARJyLllLnTF6WcEEMkWFA3ju2fnx/dBPkdp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"/>
            <a:ext cx="47897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CHECKDAM</a:t>
            </a:r>
          </a:p>
        </p:txBody>
      </p:sp>
      <p:pic>
        <p:nvPicPr>
          <p:cNvPr id="6" name="Content Placeholder 5" descr="images (29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8229600" cy="4343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EFFECT OF FLOOD</a:t>
            </a:r>
          </a:p>
        </p:txBody>
      </p:sp>
      <p:pic>
        <p:nvPicPr>
          <p:cNvPr id="6" name="Content Placeholder 5" descr="images (3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408894"/>
            <a:ext cx="6858000" cy="45347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Minimum risk of submergence of cropped land during sudden flood</a:t>
            </a:r>
          </a:p>
          <a:p>
            <a:r>
              <a:rPr lang="en-US" dirty="0"/>
              <a:t>It should have high cost benefit ratio</a:t>
            </a:r>
          </a:p>
          <a:p>
            <a:r>
              <a:rPr lang="en-US" dirty="0"/>
              <a:t>There should be high percentage of cropped area on either side  of the river </a:t>
            </a:r>
          </a:p>
          <a:p>
            <a:r>
              <a:rPr lang="en-US" dirty="0"/>
              <a:t>The structure should be able to store a high volume of rain water over a long duration of time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8229600" cy="5364163"/>
          </a:xfrm>
        </p:spPr>
        <p:txBody>
          <a:bodyPr/>
          <a:lstStyle/>
          <a:p>
            <a:r>
              <a:rPr lang="en-IN" dirty="0"/>
              <a:t>It should have provide across length of  river basin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LITERATURE SURVEY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Skills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400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889">
                <a:tc>
                  <a:txBody>
                    <a:bodyPr/>
                    <a:lstStyle/>
                    <a:p>
                      <a:r>
                        <a:rPr lang="en-IN" dirty="0"/>
                        <a:t>PUBLICATION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r>
                        <a:rPr lang="en-IN" dirty="0"/>
                        <a:t>IJRET :</a:t>
                      </a:r>
                    </a:p>
                    <a:p>
                      <a:r>
                        <a:rPr lang="en-IN" dirty="0"/>
                        <a:t>I</a:t>
                      </a:r>
                      <a:r>
                        <a:rPr lang="en-IN" baseline="0" dirty="0"/>
                        <a:t>NTERNATIONAL JOURNAL OF  RESEARCH IN ENGINEEERING AND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REVIEW ON AQUIFER RECHARGE BY CHECK</a:t>
                      </a:r>
                      <a:r>
                        <a:rPr lang="en-IN" baseline="0" dirty="0"/>
                        <a:t> DAM : A CASE STUDY NEAR CHENNAI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INCREASE IN GROUND</a:t>
                      </a:r>
                      <a:r>
                        <a:rPr lang="en-IN" baseline="0" dirty="0"/>
                        <a:t> WATER LEVEL BY MANAGED AQUIFER  RECHARGE (MAR)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 THROUGH</a:t>
                      </a:r>
                      <a:r>
                        <a:rPr lang="en-IN" baseline="0" dirty="0"/>
                        <a:t> CHECK DAM IS THE BEST METHOD TO IMPROVE THE GROUND WATER HEAD AND IMPROVETHE LIVELIHOOD OF THE COMMUNITY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APRIL</a:t>
                      </a:r>
                    </a:p>
                    <a:p>
                      <a:r>
                        <a:rPr lang="en-IN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8590">
                <a:tc>
                  <a:txBody>
                    <a:bodyPr/>
                    <a:lstStyle/>
                    <a:p>
                      <a:r>
                        <a:rPr lang="en-IN" dirty="0"/>
                        <a:t>IJEAS</a:t>
                      </a:r>
                      <a:r>
                        <a:rPr lang="en-IN" baseline="0" dirty="0"/>
                        <a:t> –</a:t>
                      </a:r>
                    </a:p>
                    <a:p>
                      <a:r>
                        <a:rPr lang="en-IN" baseline="0" dirty="0"/>
                        <a:t>INTERNATIONAL JOURNAL OF ENGINEERING AND APPLIED SCIENCES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IMPORTANCE AND  PRINCIPLE BEHIND THE  CONSTRUCTION</a:t>
                      </a:r>
                      <a:r>
                        <a:rPr lang="en-IN" baseline="0" dirty="0"/>
                        <a:t> OF CHECKDAM INMICROWATER SHED AREAS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ENHANCE THE WATERSHED MANAGEMENT  AND</a:t>
                      </a:r>
                      <a:r>
                        <a:rPr lang="en-IN" baseline="0" dirty="0"/>
                        <a:t> TO IMPROVE THE AGRICULTURAL CULITIVITY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CONSEQUENCE OF THE CHECK DAM CONSTRUCTION</a:t>
                      </a:r>
                      <a:r>
                        <a:rPr lang="en-IN" baseline="0" dirty="0"/>
                        <a:t> IS THE CREATION OF A NEW TYPE OF AGRICULTURE</a:t>
                      </a:r>
                    </a:p>
                    <a:p>
                      <a:r>
                        <a:rPr lang="en-IN" baseline="0" dirty="0"/>
                        <a:t>WHICH EMERGES AS MORE AND MORE FOOD SUPPLIES FROM THE DAM FARMLAND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JANUARY </a:t>
                      </a:r>
                    </a:p>
                    <a:p>
                      <a:r>
                        <a:rPr lang="en-IN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Explanation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52400"/>
          <a:ext cx="8991600" cy="57191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IN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036">
                <a:tc>
                  <a:txBody>
                    <a:bodyPr/>
                    <a:lstStyle/>
                    <a:p>
                      <a:r>
                        <a:rPr lang="en-IN" dirty="0"/>
                        <a:t>BONFRING INTERNATIONAL JOURNAL</a:t>
                      </a:r>
                      <a:r>
                        <a:rPr lang="en-IN" baseline="0" dirty="0"/>
                        <a:t> OF INDUSTRIAL ENGINEERING AND MANAGEMENT STUDIES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CHECKDAM</a:t>
                      </a:r>
                      <a:r>
                        <a:rPr lang="en-IN" baseline="0" dirty="0"/>
                        <a:t> CONSTRUCTION BY PRIORTIZATION OF MICRO WATERSHED  USING MORPHOMETRIC ANALYSIS USING GIS  AND REMOTE SENSING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 USING ARC GIS TO IDENTIFY THE </a:t>
                      </a:r>
                      <a:r>
                        <a:rPr lang="en-IN" baseline="0" dirty="0"/>
                        <a:t> AREAS TO BULID THE CHECK DAM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DEMONSTRATE THE CAPABILIES OF REMOTE SENSING  AND GIS TO</a:t>
                      </a:r>
                      <a:r>
                        <a:rPr lang="en-IN" baseline="0" dirty="0"/>
                        <a:t> STUDY THE GEOMETICAL ASPECT OF THE WATERSHED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JULY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036">
                <a:tc>
                  <a:txBody>
                    <a:bodyPr/>
                    <a:lstStyle/>
                    <a:p>
                      <a:r>
                        <a:rPr lang="en-IN" baseline="0" dirty="0"/>
                        <a:t>INTERNATIONAL JOURNAL OF ENGINEERING SCIENCE AND COMPUTING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PLANNING DESIGN AND ESTIMATION OF CHECK 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r>
                        <a:rPr lang="en-IN" baseline="0" dirty="0"/>
                        <a:t> SURVEY WORK CARRIED WITH THE AUTO LEVEL INSTRUCMENT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METHOD OF</a:t>
                      </a:r>
                      <a:r>
                        <a:rPr lang="en-IN" baseline="0" dirty="0"/>
                        <a:t> DESIGN  IS CONSIDERED TO BE BETTER THAN OTHER  METHOD TO DESIGNFOR CHECKDAM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APRIL </a:t>
                      </a:r>
                    </a:p>
                    <a:p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144000" cy="68580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355">
                <a:tc>
                  <a:txBody>
                    <a:bodyPr/>
                    <a:lstStyle/>
                    <a:p>
                      <a:r>
                        <a:rPr lang="en-IN" dirty="0"/>
                        <a:t>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823">
                <a:tc>
                  <a:txBody>
                    <a:bodyPr/>
                    <a:lstStyle/>
                    <a:p>
                      <a:r>
                        <a:rPr lang="en-IN" dirty="0"/>
                        <a:t>INDIAN  JOURNAL OF SCIENCE  AND 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EFFECTIVENESS OF ARITIFICIAL</a:t>
                      </a:r>
                      <a:r>
                        <a:rPr lang="en-IN" baseline="0" dirty="0"/>
                        <a:t>  RECHARGE STRUCTURES IN ENHANCING GROUNDWATER STORAGE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COMPARISON OF</a:t>
                      </a:r>
                    </a:p>
                    <a:p>
                      <a:r>
                        <a:rPr lang="en-IN" dirty="0"/>
                        <a:t>SITUATIONS WITH AND WITHOUT ARIFICIAL RECHARGES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FROM THE DIFFERENT ARITICIAL STRUCTURES  ,THE PERCOLATION POND WITH PERCOLATION WELL WAS FOUND TO BE MORE EFFECTIVE RECHARGING</a:t>
                      </a:r>
                      <a:r>
                        <a:rPr lang="en-IN" baseline="0" dirty="0"/>
                        <a:t> THE  GROUND WATER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  <a:r>
                        <a:rPr lang="en-IN" baseline="0" dirty="0"/>
                        <a:t> 2015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823">
                <a:tc>
                  <a:txBody>
                    <a:bodyPr/>
                    <a:lstStyle/>
                    <a:p>
                      <a:r>
                        <a:rPr lang="en-IN" dirty="0"/>
                        <a:t>ISSN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HYDROLOGICAL</a:t>
                      </a:r>
                      <a:r>
                        <a:rPr lang="en-IN" baseline="0" dirty="0"/>
                        <a:t> ANALYSIS AND DESIGN OF CHECK DAM FOR WATE SUPPLY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  <a:r>
                        <a:rPr lang="en-IN" baseline="0" dirty="0"/>
                        <a:t> STUDYING HYDROLOGICAL ANALYSIS  AND CONTOUR OF PARTICULAR AREA  TO DESIGN  THE CHECKDAM</a:t>
                      </a:r>
                    </a:p>
                    <a:p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THOROUGH KNOWLEDGE ON THE HYDROLOGICAL</a:t>
                      </a:r>
                      <a:r>
                        <a:rPr lang="en-IN" baseline="0" dirty="0"/>
                        <a:t> ANALYSIS IS RELEVANT FOR DESIGNING SUCH STRUCTURES SAFELY AND ECONOMICALLY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76201"/>
          <a:ext cx="9144000" cy="68654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r>
                        <a:rPr lang="en-IN" dirty="0"/>
                        <a:t>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823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ISCO CONFERENCE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CHECKDAM SYSTEM IN GULLIES – THE MOST EFFECTIVE  MEASURE TO CONSERVE SOIL AND WATER IN CHINA OESS PLATEAU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</a:t>
                      </a:r>
                      <a:r>
                        <a:rPr lang="en-IN" baseline="0" dirty="0"/>
                        <a:t> REDUCE THE SOIL AND WATER  EROSION  IN LOESS PLATEAU AND STRATEGY TO  YELLOW RIVER CONTROL THE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STUDY THE RELATIVE AND OPTIMUM DESIGN FOR CHECKDAM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BEIJING 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823">
                <a:tc>
                  <a:txBody>
                    <a:bodyPr/>
                    <a:lstStyle/>
                    <a:p>
                      <a:r>
                        <a:rPr lang="en-IN" dirty="0"/>
                        <a:t>INTERNATIONAL JOURNAL</a:t>
                      </a:r>
                      <a:r>
                        <a:rPr lang="en-IN" baseline="0" dirty="0"/>
                        <a:t> OF ENVIRONMENTAL SCIENCE AND DEVELOPMENT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MAKING SMALLCHECK</a:t>
                      </a:r>
                      <a:r>
                        <a:rPr lang="en-IN" baseline="0" dirty="0"/>
                        <a:t> DAM FOR WATER PRESERVATION</a:t>
                      </a:r>
                    </a:p>
                    <a:p>
                      <a:r>
                        <a:rPr lang="en-IN" baseline="0" dirty="0"/>
                        <a:t>FROM RAINY SEASON UPTO DRY SEASON IN EASTERN REGION OF THAILAND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  <a:r>
                        <a:rPr lang="en-IN" baseline="0" dirty="0"/>
                        <a:t> AND CONS OF  </a:t>
                      </a:r>
                      <a:r>
                        <a:rPr lang="en-IN" dirty="0"/>
                        <a:t>DIFFERENT  MATERIALS USED TO CONSTRUCT THE  CHECKDAM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INFRASTRUCTURE</a:t>
                      </a:r>
                      <a:r>
                        <a:rPr lang="en-IN" baseline="0" dirty="0"/>
                        <a:t> LIKE REINFORCEMENT INTO MADE WITH   FOR CONVENIENT REUSEMATERIAL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OCTOBER 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-152401"/>
          <a:ext cx="9144000" cy="71514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355">
                <a:tc>
                  <a:txBody>
                    <a:bodyPr/>
                    <a:lstStyle/>
                    <a:p>
                      <a:r>
                        <a:rPr lang="en-IN" dirty="0"/>
                        <a:t>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INFERENCE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823">
                <a:tc>
                  <a:txBody>
                    <a:bodyPr/>
                    <a:lstStyle/>
                    <a:p>
                      <a:r>
                        <a:rPr lang="en-IN" dirty="0"/>
                        <a:t>JOURNAL OF REMOTE SENSING AND GIS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SITE STABILITY ANALYSIS FOR SMALL</a:t>
                      </a:r>
                      <a:r>
                        <a:rPr lang="en-IN" baseline="0" dirty="0"/>
                        <a:t> MULTIPURPOSE DAMS  USING GEOSPATIAL TECHNOLOGIES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 ANALYSISG FLOOD AREAS AND </a:t>
                      </a:r>
                      <a:r>
                        <a:rPr lang="en-IN" baseline="0" dirty="0"/>
                        <a:t> VOLUME ESTI MATION OF RAINFALL  BY USING  GEOSPATIAL TECHNOLOGIES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DAM SITSES</a:t>
                      </a:r>
                      <a:r>
                        <a:rPr lang="en-IN" baseline="0" dirty="0"/>
                        <a:t> SELECTED COULD BE EFFECTIVELY USED FOR EFFICIENT STORAGE OF WATER DURING RAINY SEASONS  WHEN THE DISCHARGE  DECREASES TO  VERY LEAST EXTENT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823">
                <a:tc>
                  <a:txBody>
                    <a:bodyPr/>
                    <a:lstStyle/>
                    <a:p>
                      <a:r>
                        <a:rPr lang="en-IN" dirty="0"/>
                        <a:t>JOURNAL</a:t>
                      </a:r>
                      <a:r>
                        <a:rPr lang="en-IN" baseline="0" dirty="0"/>
                        <a:t> </a:t>
                      </a:r>
                      <a:r>
                        <a:rPr lang="en-IN" b="0" baseline="0" dirty="0"/>
                        <a:t> OF WATER RESOURCE PROTECTION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CHECKDAM</a:t>
                      </a:r>
                      <a:r>
                        <a:rPr lang="en-IN" baseline="0" dirty="0"/>
                        <a:t> IN AN EPHRMEARLAL STREAM IN AN TROPICAL DECIDUOUS  FOREST EXTEND WATER PERIOD IN A MINIMAL EFFECT ON REPTILE ASSEMBLAGE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CHECKDAM CAN EFFECTIVELY PROLONG WATER</a:t>
                      </a:r>
                      <a:r>
                        <a:rPr lang="en-IN" baseline="0" dirty="0"/>
                        <a:t> A TO THE AND MOISTURE  HABITAT WITH MINIMAL EFFECT ON THE REPTILE ASSEMBLAGE IN THE AREA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CHECKDAM EFFCT ON THE EXISTING REPTILE DIVERSITY AND COMPOSITIN IN THIS AREA . CHECK DAM IS THE WAY TO PROLONG  THE UTILIZABLE WATER IN THE AREA WITH MINIMAL EFFCT</a:t>
                      </a:r>
                      <a:r>
                        <a:rPr lang="en-IN" baseline="0" dirty="0"/>
                        <a:t> ON THE REPTILEASSEMBLAGE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PLANNING ,ANALYSIS AND DESIGN OF CHECKDAM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4572000" cy="1828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Guide Name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J.ROBINSON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ASSITANT PROFESSOR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 OFCIVIL ENGINEERING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1676400"/>
            <a:ext cx="4953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Batch Members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/>
              <a:t>1 THIVAKAR.R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 RAMESH.T.R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/>
              <a:t>3 MOHAMED MUNEERUL HUDHA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Journal Publications related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INTERNATIONAL JOURNAL OF  RESEARCH IN ENGINEEERING AND TECHNOLOGY, “A REVIEW ON AQUIFER RECHARGE BY CHECK DAM : A CASE STUDY NEAR  CHENNAI “,APRIL 2013.</a:t>
            </a:r>
          </a:p>
          <a:p>
            <a:pPr fontAlgn="t"/>
            <a:r>
              <a:rPr lang="en-IN" sz="2800" dirty="0"/>
              <a:t>IJEAS –INTERNATIONAL JOURNAL OF ENGINEERING AND APPLIED SCIENCES ,”IMPORTANCE AND  PRINCIPLE BEHIND THE  CONSTRUCTION OF CHECKDAM IN MICROWATER SHED AREAS”,JANUARY 2015.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33400"/>
            <a:ext cx="8229600" cy="5592763"/>
          </a:xfrm>
        </p:spPr>
        <p:txBody>
          <a:bodyPr>
            <a:normAutofit lnSpcReduction="10000"/>
          </a:bodyPr>
          <a:lstStyle/>
          <a:p>
            <a:pPr fontAlgn="t"/>
            <a:r>
              <a:rPr lang="en-IN" sz="2800" dirty="0"/>
              <a:t>BONFRING INTERNATIONAL  JOURNAL OF INDUSTRIAL ENGINEERING AND MANAGEMENT STUDIES , ”CHECKDAM CONSTRUCTION BY PRIORTIZATION OF MICRO WATERSHED  USING MORPHOMETRIC ANALYSIS USING GIS  AND REMOTE SENSING”,JULY 2012</a:t>
            </a:r>
          </a:p>
          <a:p>
            <a:pPr fontAlgn="t"/>
            <a:r>
              <a:rPr lang="en-IN" sz="2800" dirty="0"/>
              <a:t>INTERNATIONAL JOURNAL OF ENGINEERING SCIENCE AND COMPUTING  , ” PLANNING DESIGN AND ESTIMATION OF CHECK DAM</a:t>
            </a:r>
            <a:r>
              <a:rPr lang="en-US" sz="2800" dirty="0"/>
              <a:t>”,APRIL 2017.</a:t>
            </a:r>
          </a:p>
          <a:p>
            <a:pPr fontAlgn="t"/>
            <a:r>
              <a:rPr lang="en-IN" sz="2800" dirty="0"/>
              <a:t>INDIAN  JOURNAL OF SCIENCE  AND  TECHNOLOGY,” EFFECTIVENESS OF ARITIFICIAL  RECHARGE STRUCTURES IN ENHANCING GROUNDWATER STORAGE”,AUGUST 2015.</a:t>
            </a:r>
          </a:p>
          <a:p>
            <a:pPr fontAlgn="t"/>
            <a:endParaRPr lang="en-IN" sz="2800" dirty="0"/>
          </a:p>
          <a:p>
            <a:pPr fontAlgn="t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457200"/>
            <a:ext cx="8229600" cy="6172200"/>
          </a:xfrm>
        </p:spPr>
        <p:txBody>
          <a:bodyPr>
            <a:normAutofit/>
          </a:bodyPr>
          <a:lstStyle/>
          <a:p>
            <a:r>
              <a:rPr lang="en-IN" sz="2800" dirty="0"/>
              <a:t>ISSN,”HYDROLOGICAL ANALYSIS AND DESIGN OF CHECK DAM FOR WATER SUPPLY”,2016</a:t>
            </a:r>
          </a:p>
          <a:p>
            <a:r>
              <a:rPr lang="en-IN" sz="2800" dirty="0"/>
              <a:t>12</a:t>
            </a:r>
            <a:r>
              <a:rPr lang="en-IN" sz="2800" baseline="30000" dirty="0"/>
              <a:t>TH</a:t>
            </a:r>
            <a:r>
              <a:rPr lang="en-IN" sz="2800" dirty="0"/>
              <a:t>  ISCO CONFERENCE,” CHECKDAM SYSTEM IN GULLIES – THE MOST EFFECTIVE  MEASURE TO CONSERVE SOIL AND WATER IN CHINA TOESS PLATEAU”,BEIGING 2002.</a:t>
            </a:r>
          </a:p>
          <a:p>
            <a:r>
              <a:rPr lang="en-IN" sz="2800" dirty="0"/>
              <a:t>INTERNATIONAL JOURNAL OF ENVIRONMENTAL SCIENCE AND DEVELOPMENT,” MAKING SMALLCHECK DAM FOR WATER PRESERVATION FROM RAINY SEASON UPTO DRY SEASON IN EASTERN REGION OF THAILAND”,OCTOBER 2011.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JOURNAL</a:t>
            </a:r>
            <a:r>
              <a:rPr lang="en-IN" dirty="0"/>
              <a:t> OF REMOTE SENSING AND GIS,” SITE STABILITY ANALYSIS FOR SMALL MULTIPURPOSE DAMS  USING GEOSPATIAL TECHNOLOGIES”,2016</a:t>
            </a:r>
          </a:p>
          <a:p>
            <a:r>
              <a:rPr lang="en-IN" dirty="0"/>
              <a:t>JOURNAL  OF WATER RESOURCE PROTECTION, ” CHECKDAM IN AN EPHRMEARLAL STREAM IN AN TROPICAL DECIDUOUS  FOREST EXTEND WATER PERIOD IN A MINIMAL EFFECT ON REPTILE ASSEMBLAGE”,2012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4F8FD1-2D8E-1B44-A347-CD5AD988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F81E82-6891-CA4A-9556-208F66C7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Analysing existing data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site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Planning of checkdam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checkdam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Design  of checkdam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7262-A872-3C41-B091-ED30925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527F5-5845-7744-8CDA-E37CBDE9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685800"/>
          <a:ext cx="8577077" cy="609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TO BE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07-07-2017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ZEROTH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26-07-2017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COODU</a:t>
                      </a:r>
                      <a:r>
                        <a:rPr lang="en-US" baseline="0" dirty="0"/>
                        <a:t> OFFICE VISIT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28-07-2017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SITE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02-08-2017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FIRST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09-08-2017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  <a:r>
                        <a:rPr lang="en-US" baseline="0" dirty="0"/>
                        <a:t>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12-08-2017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Planning</a:t>
                      </a:r>
                      <a:r>
                        <a:rPr lang="en-US" baseline="0" dirty="0"/>
                        <a:t> of check 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19-08-2017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using</a:t>
                      </a:r>
                      <a:r>
                        <a:rPr lang="en-US" baseline="0" dirty="0"/>
                        <a:t> STADD PRO</a:t>
                      </a:r>
                      <a:r>
                        <a:rPr lang="en-US" dirty="0"/>
                        <a:t> (Second 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08-09-2017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using manual 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4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18-09-2017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 ( Third 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4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28-09-2017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Review – Book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-46151"/>
            <a:ext cx="8229600" cy="17235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Project  Outcome </a:t>
            </a:r>
            <a:br>
              <a:rPr lang="en-US">
                <a:solidFill>
                  <a:srgbClr val="FF0000"/>
                </a:solidFill>
              </a:rPr>
            </a:br>
            <a:endParaRPr lang="en-IN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99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project outcome will be the checkdam that satisfy needs of the farmer during drought period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They will produce large yield compared to previous year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They will prospered from this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535DC2-CC45-9140-96E4-EA83C87C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to Coodu organisation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C6F8C6-B589-AF47-88B4-2F44C2AD2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7262-A872-3C41-B091-ED30925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527F5-5845-7744-8CDA-E37CBDE9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required  for planning checkdam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schedule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29" y="1600200"/>
            <a:ext cx="8487771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project is done with help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.This project  about the construction  of   check dam to store run off water in thayanur village  near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karamadai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coimbatore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.From 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nearly twenty five villages will get prosperity. 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purpose of  reduce the water scarcity for cultivation purpose during summer season 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broad objectives of check dam are: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agricultural development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sustain the drinking water for future uses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velocity rate of storm water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soil erosion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water recharge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94D2-B253-7948-978C-63977922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Data required  for planning the checkdam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F298-7D33-1F48-A91C-5F596EF5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564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F0502020204030204" pitchFamily="34" charset="0"/>
              </a:rPr>
              <a:t>Soil bearing capacity</a:t>
            </a:r>
          </a:p>
          <a:p>
            <a:r>
              <a:rPr lang="en-US" sz="2400">
                <a:latin typeface="Times New Roman" panose="020F0502020204030204" pitchFamily="34" charset="0"/>
              </a:rPr>
              <a:t>Annual rainfall</a:t>
            </a:r>
          </a:p>
          <a:p>
            <a:r>
              <a:rPr lang="en-US" sz="2400">
                <a:latin typeface="Times New Roman" panose="020F0502020204030204" pitchFamily="34" charset="0"/>
              </a:rPr>
              <a:t>Contour maps</a:t>
            </a:r>
          </a:p>
          <a:p>
            <a:r>
              <a:rPr lang="en-US" sz="2400">
                <a:latin typeface="Times New Roman" panose="020F0502020204030204" pitchFamily="34" charset="0"/>
              </a:rPr>
              <a:t>Ground water level</a:t>
            </a:r>
          </a:p>
          <a:p>
            <a:r>
              <a:rPr lang="en-US" sz="2400">
                <a:latin typeface="Times New Roman" panose="020F0502020204030204" pitchFamily="34" charset="0"/>
              </a:rPr>
              <a:t>Catchment area</a:t>
            </a:r>
          </a:p>
          <a:p>
            <a:r>
              <a:rPr lang="en-US" sz="2400">
                <a:latin typeface="Times New Roman" panose="020F0502020204030204" pitchFamily="34" charset="0"/>
              </a:rPr>
              <a:t>Watershed area</a:t>
            </a:r>
          </a:p>
          <a:p>
            <a:r>
              <a:rPr lang="en-US" sz="2400">
                <a:latin typeface="Times New Roman" panose="020F0502020204030204" pitchFamily="34" charset="0"/>
              </a:rPr>
              <a:t>Permeability  of  rocks</a:t>
            </a:r>
          </a:p>
          <a:p>
            <a:r>
              <a:rPr lang="en-US" sz="2400">
                <a:latin typeface="Times New Roman" panose="020F0502020204030204" pitchFamily="34" charset="0"/>
              </a:rPr>
              <a:t>Bed level</a:t>
            </a:r>
          </a:p>
          <a:p>
            <a:r>
              <a:rPr lang="en-US" sz="2400">
                <a:latin typeface="Times New Roman" panose="020F0502020204030204" pitchFamily="34" charset="0"/>
              </a:rPr>
              <a:t>Low sediments</a:t>
            </a:r>
          </a:p>
          <a:p>
            <a:r>
              <a:rPr lang="en-US" sz="2400">
                <a:latin typeface="Times New Roman" panose="020F0502020204030204" pitchFamily="34" charset="0"/>
              </a:rPr>
              <a:t>Shape of  storage basin</a:t>
            </a:r>
          </a:p>
          <a:p>
            <a:endParaRPr lang="en-US" sz="2400">
              <a:latin typeface="Times New Roman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933F2-0525-3A48-8900-56E30BD3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B0BDE-1692-464D-82B8-095D0EAE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check dam also called as gully plugs 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check dam is small dam structure constructed across a swale ,drainage or waterway to reduce the velocity flow of water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dam are an ancient technique dating all  the way back to the second century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used not only to reduce the velocity of water but also to distribute flow towards vegetation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OLD CHECKDAM</a:t>
            </a:r>
          </a:p>
        </p:txBody>
      </p:sp>
      <p:pic>
        <p:nvPicPr>
          <p:cNvPr id="6" name="Content Placeholder 5" descr="images (30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83032"/>
            <a:ext cx="7239000" cy="43367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DAM</a:t>
            </a:r>
          </a:p>
        </p:txBody>
      </p:sp>
      <p:pic>
        <p:nvPicPr>
          <p:cNvPr id="6" name="Content Placeholder 5" descr="images (28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7086600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Review 1 Version -00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1331</Words>
  <Application>Microsoft Office PowerPoint</Application>
  <PresentationFormat>On-screen Show (4:3)</PresentationFormat>
  <Paragraphs>226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SRI ESHWAR COLLEGE OF ENGINEERING  academic year : 2017-18  department : civil   </vt:lpstr>
      <vt:lpstr>PLANNING ,ANALYSIS AND DESIGN OF CHECKDAM </vt:lpstr>
      <vt:lpstr>Presentation Outline</vt:lpstr>
      <vt:lpstr>Abstract of the project</vt:lpstr>
      <vt:lpstr>Objectives</vt:lpstr>
      <vt:lpstr>Data required  for planning the checkdam</vt:lpstr>
      <vt:lpstr>Introduction</vt:lpstr>
      <vt:lpstr>OLD CHECKDAM</vt:lpstr>
      <vt:lpstr>CHECK DAM</vt:lpstr>
      <vt:lpstr>COMPONENTS OF CHECKDAM</vt:lpstr>
      <vt:lpstr>EFFECT OF FLOOD</vt:lpstr>
      <vt:lpstr>Design considerations</vt:lpstr>
      <vt:lpstr>PowerPoint Presentation</vt:lpstr>
      <vt:lpstr>LITERATURE SURVEY</vt:lpstr>
      <vt:lpstr>Key Skills</vt:lpstr>
      <vt:lpstr>Explanation</vt:lpstr>
      <vt:lpstr>PowerPoint Presentation</vt:lpstr>
      <vt:lpstr>PowerPoint Presentation</vt:lpstr>
      <vt:lpstr>PowerPoint Presentation</vt:lpstr>
      <vt:lpstr>Journal Publications related to the Project</vt:lpstr>
      <vt:lpstr>PowerPoint Presentation</vt:lpstr>
      <vt:lpstr>PowerPoint Presentation</vt:lpstr>
      <vt:lpstr>PowerPoint Presentation</vt:lpstr>
      <vt:lpstr>Methodology </vt:lpstr>
      <vt:lpstr>PowerPoint Presentation</vt:lpstr>
      <vt:lpstr>Project  Outcome  </vt:lpstr>
      <vt:lpstr>Thanks to Coodu 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thiva latha</cp:lastModifiedBy>
  <cp:revision>85</cp:revision>
  <dcterms:created xsi:type="dcterms:W3CDTF">2016-02-17T03:44:51Z</dcterms:created>
  <dcterms:modified xsi:type="dcterms:W3CDTF">2017-08-01T15:45:58Z</dcterms:modified>
</cp:coreProperties>
</file>