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2"/>
  </p:notesMasterIdLst>
  <p:sldIdLst>
    <p:sldId id="274" r:id="rId2"/>
    <p:sldId id="275" r:id="rId3"/>
    <p:sldId id="276" r:id="rId4"/>
    <p:sldId id="288" r:id="rId5"/>
    <p:sldId id="287" r:id="rId6"/>
    <p:sldId id="269" r:id="rId7"/>
    <p:sldId id="281" r:id="rId8"/>
    <p:sldId id="286" r:id="rId9"/>
    <p:sldId id="283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1" autoAdjust="0"/>
    <p:restoredTop sz="94660"/>
  </p:normalViewPr>
  <p:slideViewPr>
    <p:cSldViewPr>
      <p:cViewPr>
        <p:scale>
          <a:sx n="60" d="100"/>
          <a:sy n="60" d="100"/>
        </p:scale>
        <p:origin x="-168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14B07-6280-48D9-BA02-3774BA58E64C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D996-FCF6-4FD0-A4EB-6AA7DCF06C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588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D6B798-28D9-4AD5-8F37-DF6B55BE226B}" type="datetimeFigureOut">
              <a:rPr lang="en-IN" smtClean="0"/>
              <a:pPr/>
              <a:t>14-10-2017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F991E7-4E8E-4E03-94C0-E1196678B4E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SRI ESHWAR COLLEGE OF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36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academic year     :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2017-18 </a:t>
            </a:r>
            <a:b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department   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civil</a:t>
            </a:r>
            <a: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section                      </a:t>
            </a: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4 -year</a:t>
            </a:r>
            <a:r>
              <a:rPr lang="en-US" sz="40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FINAL YEAR PROJECT REVIEW –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cap="all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800" b="1" cap="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Date of review: </a:t>
            </a:r>
            <a:r>
              <a:rPr lang="en-US" sz="2800" b="1" cap="all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02.08.2017</a:t>
            </a:r>
            <a:endParaRPr lang="en-US" sz="2800" b="1" cap="all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4789714" cy="262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691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sz="8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QUERIES??...</a:t>
            </a:r>
            <a:endParaRPr lang="en-IN" sz="8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4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800" y="2924944"/>
            <a:ext cx="8229600" cy="3658411"/>
          </a:xfrm>
        </p:spPr>
        <p:txBody>
          <a:bodyPr>
            <a:norm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By,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S.SAMSON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T.YOGESHKUMAR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A.RAGUNATH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T.ARAVITHASAMY</a:t>
            </a:r>
          </a:p>
          <a:p>
            <a:pPr marL="109728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MS.S.SUTHAVIJI,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ASSISTANT PROFESSOR </a:t>
            </a:r>
          </a:p>
          <a:p>
            <a:pPr marL="109728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SRI ESHWAR COLLEGE OF ENGINEERING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PLANNING,ANALYSIS AND DESIGN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OF POLICE STATION BUILDING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Study area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Work plan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1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total area of the parking is </a:t>
            </a:r>
            <a:r>
              <a:rPr lang="en-IN" dirty="0" smtClean="0"/>
              <a:t>3600sq.ft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Total height of the </a:t>
            </a:r>
            <a:r>
              <a:rPr lang="en-IN" dirty="0" err="1" smtClean="0"/>
              <a:t>buliding</a:t>
            </a:r>
            <a:r>
              <a:rPr lang="en-IN" dirty="0" smtClean="0"/>
              <a:t> </a:t>
            </a:r>
            <a:r>
              <a:rPr lang="en-IN" dirty="0" smtClean="0"/>
              <a:t>26000SQ  </a:t>
            </a:r>
            <a:r>
              <a:rPr lang="en-IN" dirty="0" smtClean="0"/>
              <a:t>is  feet consisting one floor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Code books referred: IS 456-2007, IS </a:t>
            </a:r>
            <a:r>
              <a:rPr lang="en-IN" dirty="0" smtClean="0"/>
              <a:t>875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8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system to enhance the police station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efficiently design the details of police station building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analyse the structure and their loading provisions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manually design the details of the structure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8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/>
            <a:r>
              <a:rPr lang="en-IN" dirty="0" smtClean="0"/>
              <a:t>To facilitate the police station users </a:t>
            </a:r>
          </a:p>
          <a:p>
            <a:pPr marL="109728" indent="0"/>
            <a:r>
              <a:rPr lang="en-IN" dirty="0" smtClean="0"/>
              <a:t>To ensure the safety of custody</a:t>
            </a:r>
          </a:p>
          <a:p>
            <a:pPr marL="109728" indent="0"/>
            <a:r>
              <a:rPr lang="en-IN" dirty="0" smtClean="0"/>
              <a:t>To increase the safety of people surrounding the police station</a:t>
            </a:r>
          </a:p>
          <a:p>
            <a:pPr marL="109728" indent="0"/>
            <a:r>
              <a:rPr lang="en-IN" dirty="0" smtClean="0"/>
              <a:t>To avoid any clashes in that area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7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will be implement on </a:t>
            </a:r>
            <a:r>
              <a:rPr lang="en-US" dirty="0" smtClean="0"/>
              <a:t>“</a:t>
            </a:r>
            <a:r>
              <a:rPr lang="en-US" dirty="0" err="1" smtClean="0"/>
              <a:t>othakkalmandapam</a:t>
            </a:r>
            <a:r>
              <a:rPr lang="en-US" dirty="0" smtClean="0"/>
              <a:t>”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REASON:</a:t>
            </a:r>
          </a:p>
          <a:p>
            <a:r>
              <a:rPr lang="en-US" dirty="0"/>
              <a:t> </a:t>
            </a:r>
            <a:r>
              <a:rPr lang="en-US" dirty="0" smtClean="0"/>
              <a:t>No other </a:t>
            </a:r>
            <a:r>
              <a:rPr lang="en-US" dirty="0" smtClean="0"/>
              <a:t>police station present </a:t>
            </a:r>
            <a:r>
              <a:rPr lang="en-US" dirty="0" smtClean="0"/>
              <a:t>in that area.</a:t>
            </a:r>
          </a:p>
          <a:p>
            <a:r>
              <a:rPr lang="en-US" dirty="0" smtClean="0"/>
              <a:t> </a:t>
            </a:r>
            <a:r>
              <a:rPr lang="en-US" dirty="0" smtClean="0"/>
              <a:t>No safety ensured </a:t>
            </a:r>
            <a:r>
              <a:rPr lang="en-US" dirty="0" smtClean="0"/>
              <a:t>in that area.</a:t>
            </a:r>
          </a:p>
          <a:p>
            <a:r>
              <a:rPr lang="en-US" dirty="0"/>
              <a:t> </a:t>
            </a:r>
            <a:r>
              <a:rPr lang="en-US" dirty="0" smtClean="0"/>
              <a:t>people have to travel 9-10 km to </a:t>
            </a:r>
            <a:r>
              <a:rPr lang="en-US" dirty="0" smtClean="0"/>
              <a:t>reach a police station in case of emergency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STUDY AREA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4348051"/>
              </p:ext>
            </p:extLst>
          </p:nvPr>
        </p:nvGraphicFramePr>
        <p:xfrm>
          <a:off x="457200" y="1481138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440160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7/7/17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</a:t>
                      </a:r>
                      <a:r>
                        <a:rPr lang="en-US" baseline="0" dirty="0" smtClean="0"/>
                        <a:t> the out line of the project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21/7/17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visit the existing </a:t>
                      </a:r>
                      <a:r>
                        <a:rPr lang="en-US" dirty="0" smtClean="0"/>
                        <a:t>police</a:t>
                      </a:r>
                      <a:r>
                        <a:rPr lang="en-US" baseline="0" dirty="0" smtClean="0"/>
                        <a:t> station building </a:t>
                      </a:r>
                      <a:r>
                        <a:rPr lang="en-US" dirty="0" smtClean="0"/>
                        <a:t>to </a:t>
                      </a:r>
                      <a:r>
                        <a:rPr lang="en-US" dirty="0" smtClean="0"/>
                        <a:t>gain more</a:t>
                      </a:r>
                      <a:r>
                        <a:rPr lang="en-US" baseline="0" dirty="0" smtClean="0"/>
                        <a:t> information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2/8/17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Planning, designing process to be completed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16/8/17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step</a:t>
                      </a:r>
                      <a:r>
                        <a:rPr lang="en-US" baseline="0" dirty="0" smtClean="0"/>
                        <a:t> of analysis process is to be started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11/9/17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process is to be completed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27/9/17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explain the entire project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20/10/17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submit the project book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28/10/17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review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WORK PLAN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By using 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Auto CAD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software planning and designing of bank.</a:t>
            </a: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STAAD Pro.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analyzing of bank.</a:t>
            </a: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269</Words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PLANNING,ANALYSIS AND DESIGN OF POLICE STATION BUILDING</vt:lpstr>
      <vt:lpstr>CONTENTS</vt:lpstr>
      <vt:lpstr>ABSTRACT</vt:lpstr>
      <vt:lpstr>INTRODUCTION</vt:lpstr>
      <vt:lpstr>Objective</vt:lpstr>
      <vt:lpstr>STUDY AREA</vt:lpstr>
      <vt:lpstr>WORK PLAN</vt:lpstr>
      <vt:lpstr>METHODOLOGY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</dc:creator>
  <cp:lastModifiedBy>USER1</cp:lastModifiedBy>
  <cp:revision>36</cp:revision>
  <dcterms:modified xsi:type="dcterms:W3CDTF">2017-10-14T03:39:15Z</dcterms:modified>
</cp:coreProperties>
</file>