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11" r:id="rId3"/>
    <p:sldId id="271" r:id="rId4"/>
    <p:sldId id="315" r:id="rId5"/>
    <p:sldId id="321" r:id="rId6"/>
    <p:sldId id="258" r:id="rId7"/>
    <p:sldId id="259" r:id="rId8"/>
    <p:sldId id="312" r:id="rId9"/>
    <p:sldId id="273" r:id="rId10"/>
    <p:sldId id="260" r:id="rId11"/>
    <p:sldId id="309" r:id="rId12"/>
    <p:sldId id="310" r:id="rId13"/>
    <p:sldId id="291" r:id="rId14"/>
    <p:sldId id="270" r:id="rId15"/>
    <p:sldId id="313" r:id="rId16"/>
    <p:sldId id="289" r:id="rId17"/>
    <p:sldId id="305" r:id="rId18"/>
    <p:sldId id="314" r:id="rId19"/>
    <p:sldId id="316" r:id="rId20"/>
    <p:sldId id="265" r:id="rId21"/>
    <p:sldId id="274" r:id="rId22"/>
    <p:sldId id="266" r:id="rId23"/>
    <p:sldId id="275" r:id="rId24"/>
    <p:sldId id="276" r:id="rId25"/>
    <p:sldId id="277" r:id="rId26"/>
    <p:sldId id="279" r:id="rId27"/>
    <p:sldId id="280" r:id="rId28"/>
    <p:sldId id="281" r:id="rId29"/>
    <p:sldId id="268" r:id="rId30"/>
    <p:sldId id="282" r:id="rId31"/>
    <p:sldId id="298" r:id="rId32"/>
    <p:sldId id="283" r:id="rId33"/>
    <p:sldId id="284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0" autoAdjust="0"/>
  </p:normalViewPr>
  <p:slideViewPr>
    <p:cSldViewPr snapToGrid="0" snapToObjects="1"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360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 of Web Servers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Apache</c:v>
                </c:pt>
                <c:pt idx="1">
                  <c:v>IIS</c:v>
                </c:pt>
                <c:pt idx="2">
                  <c:v>nginx</c:v>
                </c:pt>
                <c:pt idx="3">
                  <c:v>GWS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0.52190000000000003</c:v>
                </c:pt>
                <c:pt idx="1">
                  <c:v>0.19650000000000001</c:v>
                </c:pt>
                <c:pt idx="2">
                  <c:v>0.13600000000000001</c:v>
                </c:pt>
                <c:pt idx="3">
                  <c:v>3.9199999999999999E-2</c:v>
                </c:pt>
                <c:pt idx="4">
                  <c:v>0.10639999999999999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1E-4A77-B4FB-257A67AE68D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40F0D-4C16-1541-8AD5-70D2A7B4FB4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801306-F8C0-4342-B1B4-E41641CF54B3}">
      <dgm:prSet phldrT="[Text]" custT="1"/>
      <dgm:spPr/>
      <dgm:t>
        <a:bodyPr/>
        <a:lstStyle/>
        <a:p>
          <a:r>
            <a:rPr lang="en-US" sz="1800" dirty="0"/>
            <a:t>/tomcat</a:t>
          </a:r>
        </a:p>
      </dgm:t>
    </dgm:pt>
    <dgm:pt modelId="{77056B0D-1D26-0B47-B14D-A70238E9933F}" type="parTrans" cxnId="{E7D7DB6C-5D0E-2949-8F47-EC7DF1CC3A99}">
      <dgm:prSet/>
      <dgm:spPr/>
      <dgm:t>
        <a:bodyPr/>
        <a:lstStyle/>
        <a:p>
          <a:endParaRPr lang="en-US"/>
        </a:p>
      </dgm:t>
    </dgm:pt>
    <dgm:pt modelId="{99D2F59D-661B-2F40-9EB7-8609E19A35D7}" type="sibTrans" cxnId="{E7D7DB6C-5D0E-2949-8F47-EC7DF1CC3A99}">
      <dgm:prSet/>
      <dgm:spPr/>
      <dgm:t>
        <a:bodyPr/>
        <a:lstStyle/>
        <a:p>
          <a:endParaRPr lang="en-US"/>
        </a:p>
      </dgm:t>
    </dgm:pt>
    <dgm:pt modelId="{8B60E660-41B8-5542-BA09-A3569339EFF0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dirty="0"/>
            <a:t>/</a:t>
          </a:r>
          <a:r>
            <a:rPr lang="en-US" sz="1800" dirty="0" err="1"/>
            <a:t>conf</a:t>
          </a:r>
          <a:endParaRPr lang="en-US" sz="1800" dirty="0"/>
        </a:p>
      </dgm:t>
    </dgm:pt>
    <dgm:pt modelId="{12694755-E12F-7148-9467-FD6A0F076306}" type="parTrans" cxnId="{142DCA7B-8702-6B40-9BD1-1307C038C95C}">
      <dgm:prSet/>
      <dgm:spPr/>
      <dgm:t>
        <a:bodyPr/>
        <a:lstStyle/>
        <a:p>
          <a:endParaRPr lang="en-US"/>
        </a:p>
      </dgm:t>
    </dgm:pt>
    <dgm:pt modelId="{00F382E8-D074-7C4E-A26E-9DB43409AD89}" type="sibTrans" cxnId="{142DCA7B-8702-6B40-9BD1-1307C038C95C}">
      <dgm:prSet/>
      <dgm:spPr/>
      <dgm:t>
        <a:bodyPr/>
        <a:lstStyle/>
        <a:p>
          <a:endParaRPr lang="en-US"/>
        </a:p>
      </dgm:t>
    </dgm:pt>
    <dgm:pt modelId="{8B5482B0-7871-CD46-A510-F3ED1FAC2B2C}">
      <dgm:prSet phldrT="[Text]" custT="1"/>
      <dgm:spPr/>
      <dgm:t>
        <a:bodyPr/>
        <a:lstStyle/>
        <a:p>
          <a:r>
            <a:rPr lang="en-US" sz="1800" dirty="0"/>
            <a:t>/lib</a:t>
          </a:r>
        </a:p>
      </dgm:t>
    </dgm:pt>
    <dgm:pt modelId="{B73A63B9-FC02-A64E-BCD8-E7CBB9E1886E}" type="parTrans" cxnId="{8954D179-8D74-844E-B48D-0784A8C1C657}">
      <dgm:prSet/>
      <dgm:spPr/>
      <dgm:t>
        <a:bodyPr/>
        <a:lstStyle/>
        <a:p>
          <a:endParaRPr lang="en-US"/>
        </a:p>
      </dgm:t>
    </dgm:pt>
    <dgm:pt modelId="{256AE1F9-BC7D-0742-9045-D50F7FBF1009}" type="sibTrans" cxnId="{8954D179-8D74-844E-B48D-0784A8C1C657}">
      <dgm:prSet/>
      <dgm:spPr/>
      <dgm:t>
        <a:bodyPr/>
        <a:lstStyle/>
        <a:p>
          <a:endParaRPr lang="en-US"/>
        </a:p>
      </dgm:t>
    </dgm:pt>
    <dgm:pt modelId="{02E7A564-C59E-2646-98D6-6D4BE51D84CA}">
      <dgm:prSet phldrT="[Text]" custT="1"/>
      <dgm:spPr/>
      <dgm:t>
        <a:bodyPr/>
        <a:lstStyle/>
        <a:p>
          <a:r>
            <a:rPr lang="en-US" sz="1800" dirty="0"/>
            <a:t>/logs</a:t>
          </a:r>
        </a:p>
      </dgm:t>
    </dgm:pt>
    <dgm:pt modelId="{A755CCFD-5FBC-DF44-8E93-9F16A8D99B8F}" type="parTrans" cxnId="{A156AB85-B917-2344-B23E-6312BD96C4FB}">
      <dgm:prSet/>
      <dgm:spPr/>
      <dgm:t>
        <a:bodyPr/>
        <a:lstStyle/>
        <a:p>
          <a:endParaRPr lang="en-US"/>
        </a:p>
      </dgm:t>
    </dgm:pt>
    <dgm:pt modelId="{5E73B188-C661-474C-A908-9968B15B4C10}" type="sibTrans" cxnId="{A156AB85-B917-2344-B23E-6312BD96C4FB}">
      <dgm:prSet/>
      <dgm:spPr/>
      <dgm:t>
        <a:bodyPr/>
        <a:lstStyle/>
        <a:p>
          <a:endParaRPr lang="en-US"/>
        </a:p>
      </dgm:t>
    </dgm:pt>
    <dgm:pt modelId="{A2FBDE2F-9CEA-DC40-A430-C0B124430F37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/>
            <a:t>/</a:t>
          </a:r>
          <a:r>
            <a:rPr lang="en-US" sz="1800" dirty="0" err="1"/>
            <a:t>webapps</a:t>
          </a:r>
          <a:endParaRPr lang="en-US" sz="1800" dirty="0"/>
        </a:p>
      </dgm:t>
    </dgm:pt>
    <dgm:pt modelId="{0BF2FD90-31F1-A342-A06E-F761328863C9}" type="parTrans" cxnId="{9B105F4C-2C47-A344-A0FA-F1F1CE957352}">
      <dgm:prSet/>
      <dgm:spPr/>
      <dgm:t>
        <a:bodyPr/>
        <a:lstStyle/>
        <a:p>
          <a:endParaRPr lang="en-US"/>
        </a:p>
      </dgm:t>
    </dgm:pt>
    <dgm:pt modelId="{328900E3-A274-FB4E-8022-F3151B780127}" type="sibTrans" cxnId="{9B105F4C-2C47-A344-A0FA-F1F1CE957352}">
      <dgm:prSet/>
      <dgm:spPr/>
      <dgm:t>
        <a:bodyPr/>
        <a:lstStyle/>
        <a:p>
          <a:endParaRPr lang="en-US"/>
        </a:p>
      </dgm:t>
    </dgm:pt>
    <dgm:pt modelId="{C401D645-A625-D144-A512-79E429626961}">
      <dgm:prSet phldrT="[Text]" custT="1"/>
      <dgm:spPr/>
      <dgm:t>
        <a:bodyPr/>
        <a:lstStyle/>
        <a:p>
          <a:r>
            <a:rPr lang="en-US" sz="1800" dirty="0"/>
            <a:t>/work</a:t>
          </a:r>
        </a:p>
      </dgm:t>
    </dgm:pt>
    <dgm:pt modelId="{F6D34C67-577F-3449-9D74-88A9A2BF5F57}" type="parTrans" cxnId="{66281AAD-6F2A-624C-93C1-6B771D456587}">
      <dgm:prSet/>
      <dgm:spPr/>
      <dgm:t>
        <a:bodyPr/>
        <a:lstStyle/>
        <a:p>
          <a:endParaRPr lang="en-US"/>
        </a:p>
      </dgm:t>
    </dgm:pt>
    <dgm:pt modelId="{74139413-6180-C64D-A6C3-BFEDC69EC68F}" type="sibTrans" cxnId="{66281AAD-6F2A-624C-93C1-6B771D456587}">
      <dgm:prSet/>
      <dgm:spPr/>
      <dgm:t>
        <a:bodyPr/>
        <a:lstStyle/>
        <a:p>
          <a:endParaRPr lang="en-US"/>
        </a:p>
      </dgm:t>
    </dgm:pt>
    <dgm:pt modelId="{819A70D9-7306-104D-BE88-7F54B518CB07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dirty="0" err="1"/>
            <a:t>server.xml</a:t>
          </a:r>
          <a:endParaRPr lang="en-US" sz="1800" dirty="0"/>
        </a:p>
      </dgm:t>
    </dgm:pt>
    <dgm:pt modelId="{0CE55886-119C-8F46-9BA6-E56E42BE6FD1}" type="parTrans" cxnId="{6DBABB37-F330-D84C-8F1B-D01AE39D4C1D}">
      <dgm:prSet/>
      <dgm:spPr/>
      <dgm:t>
        <a:bodyPr/>
        <a:lstStyle/>
        <a:p>
          <a:endParaRPr lang="en-US"/>
        </a:p>
      </dgm:t>
    </dgm:pt>
    <dgm:pt modelId="{9DF68629-1D1B-5F49-96F0-39DCE9B6FC7F}" type="sibTrans" cxnId="{6DBABB37-F330-D84C-8F1B-D01AE39D4C1D}">
      <dgm:prSet/>
      <dgm:spPr/>
      <dgm:t>
        <a:bodyPr/>
        <a:lstStyle/>
        <a:p>
          <a:endParaRPr lang="en-US"/>
        </a:p>
      </dgm:t>
    </dgm:pt>
    <dgm:pt modelId="{65325797-A466-BD49-AC95-CD9738393378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/>
            <a:t>/ROOT</a:t>
          </a:r>
        </a:p>
      </dgm:t>
    </dgm:pt>
    <dgm:pt modelId="{D5AF1229-8098-AE4A-ACE3-5D6F072B9092}" type="parTrans" cxnId="{25F911EB-FA7F-844E-83BE-D52FA7469462}">
      <dgm:prSet/>
      <dgm:spPr/>
      <dgm:t>
        <a:bodyPr/>
        <a:lstStyle/>
        <a:p>
          <a:endParaRPr lang="en-US"/>
        </a:p>
      </dgm:t>
    </dgm:pt>
    <dgm:pt modelId="{2BAF9A9F-F7E4-9147-8A5D-99FBCE0E596E}" type="sibTrans" cxnId="{25F911EB-FA7F-844E-83BE-D52FA7469462}">
      <dgm:prSet/>
      <dgm:spPr/>
      <dgm:t>
        <a:bodyPr/>
        <a:lstStyle/>
        <a:p>
          <a:endParaRPr lang="en-US"/>
        </a:p>
      </dgm:t>
    </dgm:pt>
    <dgm:pt modelId="{05D2062D-D21D-4143-AD8A-E6DD946C52C8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/>
            <a:t>/deployedApp1</a:t>
          </a:r>
        </a:p>
      </dgm:t>
    </dgm:pt>
    <dgm:pt modelId="{7AA74D14-B093-8C41-9A35-7512D9976FCC}" type="parTrans" cxnId="{67174FDF-5D3B-5340-ABE7-4078F359B50E}">
      <dgm:prSet/>
      <dgm:spPr/>
      <dgm:t>
        <a:bodyPr/>
        <a:lstStyle/>
        <a:p>
          <a:endParaRPr lang="en-US"/>
        </a:p>
      </dgm:t>
    </dgm:pt>
    <dgm:pt modelId="{B68EB8C8-1428-DD42-B6F7-3808C90F53AB}" type="sibTrans" cxnId="{67174FDF-5D3B-5340-ABE7-4078F359B50E}">
      <dgm:prSet/>
      <dgm:spPr/>
      <dgm:t>
        <a:bodyPr/>
        <a:lstStyle/>
        <a:p>
          <a:endParaRPr lang="en-US"/>
        </a:p>
      </dgm:t>
    </dgm:pt>
    <dgm:pt modelId="{24CF1336-4562-2B4C-99A4-1FE3CD7DBC62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/>
            <a:t>/deployedApp2</a:t>
          </a:r>
        </a:p>
      </dgm:t>
    </dgm:pt>
    <dgm:pt modelId="{1E1DFF72-CCCA-3C4A-9A50-CCAA78A58955}" type="parTrans" cxnId="{3F906837-7076-6544-B9D1-8310B66EB759}">
      <dgm:prSet/>
      <dgm:spPr/>
      <dgm:t>
        <a:bodyPr/>
        <a:lstStyle/>
        <a:p>
          <a:endParaRPr lang="en-US"/>
        </a:p>
      </dgm:t>
    </dgm:pt>
    <dgm:pt modelId="{28F3D14C-E087-4E48-BB2F-359AAACE7AC2}" type="sibTrans" cxnId="{3F906837-7076-6544-B9D1-8310B66EB759}">
      <dgm:prSet/>
      <dgm:spPr/>
      <dgm:t>
        <a:bodyPr/>
        <a:lstStyle/>
        <a:p>
          <a:endParaRPr lang="en-US"/>
        </a:p>
      </dgm:t>
    </dgm:pt>
    <dgm:pt modelId="{E8D39E35-46E6-064C-9CC5-13BA916051C6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800" dirty="0"/>
            <a:t>/bin</a:t>
          </a:r>
        </a:p>
      </dgm:t>
    </dgm:pt>
    <dgm:pt modelId="{D9B93690-CA85-A443-B9BE-93B036BDEFE0}" type="parTrans" cxnId="{A59FC6EC-649D-BD41-BE6B-8FD41769A719}">
      <dgm:prSet/>
      <dgm:spPr/>
      <dgm:t>
        <a:bodyPr/>
        <a:lstStyle/>
        <a:p>
          <a:endParaRPr lang="en-US"/>
        </a:p>
      </dgm:t>
    </dgm:pt>
    <dgm:pt modelId="{6FE3D422-107B-D949-8B38-E36E79EDD196}" type="sibTrans" cxnId="{A59FC6EC-649D-BD41-BE6B-8FD41769A719}">
      <dgm:prSet/>
      <dgm:spPr/>
      <dgm:t>
        <a:bodyPr/>
        <a:lstStyle/>
        <a:p>
          <a:endParaRPr lang="en-US"/>
        </a:p>
      </dgm:t>
    </dgm:pt>
    <dgm:pt modelId="{C47A1DDB-0D56-6C47-824B-1575CB25442E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/>
            <a:t>/WEB-INF</a:t>
          </a:r>
        </a:p>
      </dgm:t>
    </dgm:pt>
    <dgm:pt modelId="{234319BD-FCB0-7C4C-9398-76CCF6659695}" type="parTrans" cxnId="{9C574A3C-8AEC-4743-ABCE-D9BCD5295742}">
      <dgm:prSet/>
      <dgm:spPr/>
      <dgm:t>
        <a:bodyPr/>
        <a:lstStyle/>
        <a:p>
          <a:endParaRPr lang="en-US"/>
        </a:p>
      </dgm:t>
    </dgm:pt>
    <dgm:pt modelId="{D7296A20-645D-A14C-B026-13B97C6FD7B5}" type="sibTrans" cxnId="{9C574A3C-8AEC-4743-ABCE-D9BCD5295742}">
      <dgm:prSet/>
      <dgm:spPr/>
      <dgm:t>
        <a:bodyPr/>
        <a:lstStyle/>
        <a:p>
          <a:endParaRPr lang="en-US"/>
        </a:p>
      </dgm:t>
    </dgm:pt>
    <dgm:pt modelId="{EEDF76AE-8C44-3F47-868E-9418B3986FB4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/>
            <a:t>/META-INF</a:t>
          </a:r>
        </a:p>
      </dgm:t>
    </dgm:pt>
    <dgm:pt modelId="{C26EA148-2E20-424B-92FB-283E3061F12A}" type="parTrans" cxnId="{5CE0E2A5-647D-3B48-BA79-9277098E2FAF}">
      <dgm:prSet/>
      <dgm:spPr/>
      <dgm:t>
        <a:bodyPr/>
        <a:lstStyle/>
        <a:p>
          <a:endParaRPr lang="en-US"/>
        </a:p>
      </dgm:t>
    </dgm:pt>
    <dgm:pt modelId="{469D3C10-D2F6-EC45-8B1B-94CB5348CC9E}" type="sibTrans" cxnId="{5CE0E2A5-647D-3B48-BA79-9277098E2FAF}">
      <dgm:prSet/>
      <dgm:spPr/>
      <dgm:t>
        <a:bodyPr/>
        <a:lstStyle/>
        <a:p>
          <a:endParaRPr lang="en-US"/>
        </a:p>
      </dgm:t>
    </dgm:pt>
    <dgm:pt modelId="{89606407-B20A-DC48-B428-9A1932439208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 err="1"/>
            <a:t>web.xml</a:t>
          </a:r>
          <a:endParaRPr lang="en-US" sz="1800" dirty="0"/>
        </a:p>
      </dgm:t>
    </dgm:pt>
    <dgm:pt modelId="{751B6463-E764-2A4E-AC88-0CF34C8E9730}" type="parTrans" cxnId="{9C424BA8-3AE3-194B-B9DA-563989CC0FA5}">
      <dgm:prSet/>
      <dgm:spPr/>
      <dgm:t>
        <a:bodyPr/>
        <a:lstStyle/>
        <a:p>
          <a:endParaRPr lang="en-US"/>
        </a:p>
      </dgm:t>
    </dgm:pt>
    <dgm:pt modelId="{EC5BBE1C-A67D-6249-84B7-30D33C1E378A}" type="sibTrans" cxnId="{9C424BA8-3AE3-194B-B9DA-563989CC0FA5}">
      <dgm:prSet/>
      <dgm:spPr/>
      <dgm:t>
        <a:bodyPr/>
        <a:lstStyle/>
        <a:p>
          <a:endParaRPr lang="en-US"/>
        </a:p>
      </dgm:t>
    </dgm:pt>
    <dgm:pt modelId="{4B71D9AC-4B8F-4D4B-A92A-C9FFE53C5C9E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/>
            <a:t>/lib</a:t>
          </a:r>
        </a:p>
      </dgm:t>
    </dgm:pt>
    <dgm:pt modelId="{24268AAC-2302-4B42-95D0-09C0D32948D5}" type="parTrans" cxnId="{25F6D3DA-74AF-204C-A055-ACA876A6D66F}">
      <dgm:prSet/>
      <dgm:spPr/>
      <dgm:t>
        <a:bodyPr/>
        <a:lstStyle/>
        <a:p>
          <a:endParaRPr lang="en-US"/>
        </a:p>
      </dgm:t>
    </dgm:pt>
    <dgm:pt modelId="{03D72677-D08B-E64E-BA4F-49F962D8D614}" type="sibTrans" cxnId="{25F6D3DA-74AF-204C-A055-ACA876A6D66F}">
      <dgm:prSet/>
      <dgm:spPr/>
      <dgm:t>
        <a:bodyPr/>
        <a:lstStyle/>
        <a:p>
          <a:endParaRPr lang="en-US"/>
        </a:p>
      </dgm:t>
    </dgm:pt>
    <dgm:pt modelId="{6777CBE2-0287-484F-A20B-F716C2A737C9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/>
            <a:t>/classes</a:t>
          </a:r>
        </a:p>
      </dgm:t>
    </dgm:pt>
    <dgm:pt modelId="{96023A32-9345-5F4E-B649-6AD12BDE5472}" type="parTrans" cxnId="{4F86124D-DF29-8D44-8E1E-4CD8D5B125AE}">
      <dgm:prSet/>
      <dgm:spPr/>
      <dgm:t>
        <a:bodyPr/>
        <a:lstStyle/>
        <a:p>
          <a:endParaRPr lang="en-US"/>
        </a:p>
      </dgm:t>
    </dgm:pt>
    <dgm:pt modelId="{DE8CA545-EDD6-4440-AE6C-64D00E967B6C}" type="sibTrans" cxnId="{4F86124D-DF29-8D44-8E1E-4CD8D5B125AE}">
      <dgm:prSet/>
      <dgm:spPr/>
      <dgm:t>
        <a:bodyPr/>
        <a:lstStyle/>
        <a:p>
          <a:endParaRPr lang="en-US"/>
        </a:p>
      </dgm:t>
    </dgm:pt>
    <dgm:pt modelId="{2158D123-6D07-6A4C-9A84-89D0CC0211E2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800" dirty="0" err="1"/>
            <a:t>startup.sh</a:t>
          </a:r>
          <a:endParaRPr lang="en-US" sz="1800" dirty="0"/>
        </a:p>
      </dgm:t>
    </dgm:pt>
    <dgm:pt modelId="{444C906E-BE22-3846-8466-4768CB03B22F}" type="parTrans" cxnId="{14325470-FE23-484F-80EC-3FC30B9C3609}">
      <dgm:prSet/>
      <dgm:spPr/>
      <dgm:t>
        <a:bodyPr/>
        <a:lstStyle/>
        <a:p>
          <a:endParaRPr lang="en-US"/>
        </a:p>
      </dgm:t>
    </dgm:pt>
    <dgm:pt modelId="{FA264687-21D1-C54A-8515-A81D7FAA302F}" type="sibTrans" cxnId="{14325470-FE23-484F-80EC-3FC30B9C3609}">
      <dgm:prSet/>
      <dgm:spPr/>
      <dgm:t>
        <a:bodyPr/>
        <a:lstStyle/>
        <a:p>
          <a:endParaRPr lang="en-US"/>
        </a:p>
      </dgm:t>
    </dgm:pt>
    <dgm:pt modelId="{9AFC11D8-4003-FB46-B805-8D6DB64430FB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800" dirty="0" err="1"/>
            <a:t>shutdown.sh</a:t>
          </a:r>
          <a:endParaRPr lang="en-US" sz="1800" dirty="0"/>
        </a:p>
      </dgm:t>
    </dgm:pt>
    <dgm:pt modelId="{8433E2C0-259E-BB4F-B7D5-62893DDD104B}" type="parTrans" cxnId="{FFD7869F-6D5C-6344-B189-ABB19E7F42D1}">
      <dgm:prSet/>
      <dgm:spPr/>
      <dgm:t>
        <a:bodyPr/>
        <a:lstStyle/>
        <a:p>
          <a:endParaRPr lang="en-US"/>
        </a:p>
      </dgm:t>
    </dgm:pt>
    <dgm:pt modelId="{7A80487D-3AF6-674D-A7D2-6233049FAB2E}" type="sibTrans" cxnId="{FFD7869F-6D5C-6344-B189-ABB19E7F42D1}">
      <dgm:prSet/>
      <dgm:spPr/>
      <dgm:t>
        <a:bodyPr/>
        <a:lstStyle/>
        <a:p>
          <a:endParaRPr lang="en-US"/>
        </a:p>
      </dgm:t>
    </dgm:pt>
    <dgm:pt modelId="{AE819167-5537-1247-BA6A-61CD9E0D6A1D}" type="pres">
      <dgm:prSet presAssocID="{6E540F0D-4C16-1541-8AD5-70D2A7B4FB4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C66176-E5C6-564D-8A5B-9BE6B541FAB4}" type="pres">
      <dgm:prSet presAssocID="{04801306-F8C0-4342-B1B4-E41641CF54B3}" presName="hierRoot1" presStyleCnt="0">
        <dgm:presLayoutVars>
          <dgm:hierBranch val="init"/>
        </dgm:presLayoutVars>
      </dgm:prSet>
      <dgm:spPr/>
    </dgm:pt>
    <dgm:pt modelId="{9262E382-FB2C-954C-B8A8-0C977A5853E6}" type="pres">
      <dgm:prSet presAssocID="{04801306-F8C0-4342-B1B4-E41641CF54B3}" presName="rootComposite1" presStyleCnt="0"/>
      <dgm:spPr/>
    </dgm:pt>
    <dgm:pt modelId="{C1E2851C-FAF6-8C41-98D7-8218BB3C3139}" type="pres">
      <dgm:prSet presAssocID="{04801306-F8C0-4342-B1B4-E41641CF54B3}" presName="rootText1" presStyleLbl="node0" presStyleIdx="0" presStyleCnt="1">
        <dgm:presLayoutVars>
          <dgm:chPref val="3"/>
        </dgm:presLayoutVars>
      </dgm:prSet>
      <dgm:spPr/>
    </dgm:pt>
    <dgm:pt modelId="{E47A09A0-6556-0540-8EA5-6EB4BCFE378F}" type="pres">
      <dgm:prSet presAssocID="{04801306-F8C0-4342-B1B4-E41641CF54B3}" presName="rootConnector1" presStyleLbl="node1" presStyleIdx="0" presStyleCnt="0"/>
      <dgm:spPr/>
    </dgm:pt>
    <dgm:pt modelId="{F9E430FC-E77B-4B46-A96E-12A495108D48}" type="pres">
      <dgm:prSet presAssocID="{04801306-F8C0-4342-B1B4-E41641CF54B3}" presName="hierChild2" presStyleCnt="0"/>
      <dgm:spPr/>
    </dgm:pt>
    <dgm:pt modelId="{8EB96B76-6998-C94F-AC70-E515F6B279E3}" type="pres">
      <dgm:prSet presAssocID="{D9B93690-CA85-A443-B9BE-93B036BDEFE0}" presName="Name37" presStyleLbl="parChTrans1D2" presStyleIdx="0" presStyleCnt="6"/>
      <dgm:spPr/>
    </dgm:pt>
    <dgm:pt modelId="{74215EB0-D30D-CD44-8C5F-BBF99D6EBB5A}" type="pres">
      <dgm:prSet presAssocID="{E8D39E35-46E6-064C-9CC5-13BA916051C6}" presName="hierRoot2" presStyleCnt="0">
        <dgm:presLayoutVars>
          <dgm:hierBranch val="init"/>
        </dgm:presLayoutVars>
      </dgm:prSet>
      <dgm:spPr/>
    </dgm:pt>
    <dgm:pt modelId="{09CAB28C-C157-9741-8E77-6566BB8F13CE}" type="pres">
      <dgm:prSet presAssocID="{E8D39E35-46E6-064C-9CC5-13BA916051C6}" presName="rootComposite" presStyleCnt="0"/>
      <dgm:spPr/>
    </dgm:pt>
    <dgm:pt modelId="{0C54725E-8D67-D74A-9549-8CB5DC2C3BC5}" type="pres">
      <dgm:prSet presAssocID="{E8D39E35-46E6-064C-9CC5-13BA916051C6}" presName="rootText" presStyleLbl="node2" presStyleIdx="0" presStyleCnt="6">
        <dgm:presLayoutVars>
          <dgm:chPref val="3"/>
        </dgm:presLayoutVars>
      </dgm:prSet>
      <dgm:spPr/>
    </dgm:pt>
    <dgm:pt modelId="{D9437B4D-4F6C-5048-9445-074D053E48E8}" type="pres">
      <dgm:prSet presAssocID="{E8D39E35-46E6-064C-9CC5-13BA916051C6}" presName="rootConnector" presStyleLbl="node2" presStyleIdx="0" presStyleCnt="6"/>
      <dgm:spPr/>
    </dgm:pt>
    <dgm:pt modelId="{F13C9295-F670-5C4C-9453-FFD865EBE853}" type="pres">
      <dgm:prSet presAssocID="{E8D39E35-46E6-064C-9CC5-13BA916051C6}" presName="hierChild4" presStyleCnt="0"/>
      <dgm:spPr/>
    </dgm:pt>
    <dgm:pt modelId="{F3635D6A-923E-FB45-B28A-B2919575F798}" type="pres">
      <dgm:prSet presAssocID="{444C906E-BE22-3846-8466-4768CB03B22F}" presName="Name37" presStyleLbl="parChTrans1D3" presStyleIdx="0" presStyleCnt="6"/>
      <dgm:spPr/>
    </dgm:pt>
    <dgm:pt modelId="{99BEA963-C76C-2F4A-9ECB-D3C677320741}" type="pres">
      <dgm:prSet presAssocID="{2158D123-6D07-6A4C-9A84-89D0CC0211E2}" presName="hierRoot2" presStyleCnt="0">
        <dgm:presLayoutVars>
          <dgm:hierBranch val="init"/>
        </dgm:presLayoutVars>
      </dgm:prSet>
      <dgm:spPr/>
    </dgm:pt>
    <dgm:pt modelId="{4107DAC8-DBF0-A141-B14E-8A0E4D65938C}" type="pres">
      <dgm:prSet presAssocID="{2158D123-6D07-6A4C-9A84-89D0CC0211E2}" presName="rootComposite" presStyleCnt="0"/>
      <dgm:spPr/>
    </dgm:pt>
    <dgm:pt modelId="{B054981B-DF76-C24D-AB34-4C6F71367531}" type="pres">
      <dgm:prSet presAssocID="{2158D123-6D07-6A4C-9A84-89D0CC0211E2}" presName="rootText" presStyleLbl="node3" presStyleIdx="0" presStyleCnt="6" custScaleX="112747">
        <dgm:presLayoutVars>
          <dgm:chPref val="3"/>
        </dgm:presLayoutVars>
      </dgm:prSet>
      <dgm:spPr/>
    </dgm:pt>
    <dgm:pt modelId="{E534709A-82E3-EC49-B266-5AF2EA50D05A}" type="pres">
      <dgm:prSet presAssocID="{2158D123-6D07-6A4C-9A84-89D0CC0211E2}" presName="rootConnector" presStyleLbl="node3" presStyleIdx="0" presStyleCnt="6"/>
      <dgm:spPr/>
    </dgm:pt>
    <dgm:pt modelId="{CEB42732-2E70-9C4A-ACA7-D4DDB295F004}" type="pres">
      <dgm:prSet presAssocID="{2158D123-6D07-6A4C-9A84-89D0CC0211E2}" presName="hierChild4" presStyleCnt="0"/>
      <dgm:spPr/>
    </dgm:pt>
    <dgm:pt modelId="{9DCFF51F-3169-524D-AE03-8075AFEDD3C5}" type="pres">
      <dgm:prSet presAssocID="{2158D123-6D07-6A4C-9A84-89D0CC0211E2}" presName="hierChild5" presStyleCnt="0"/>
      <dgm:spPr/>
    </dgm:pt>
    <dgm:pt modelId="{AE6AF65B-9D1D-424B-99DE-89F9FEB1B023}" type="pres">
      <dgm:prSet presAssocID="{8433E2C0-259E-BB4F-B7D5-62893DDD104B}" presName="Name37" presStyleLbl="parChTrans1D3" presStyleIdx="1" presStyleCnt="6"/>
      <dgm:spPr/>
    </dgm:pt>
    <dgm:pt modelId="{DF5C34EF-17D5-1847-9E32-C766E6F03DF5}" type="pres">
      <dgm:prSet presAssocID="{9AFC11D8-4003-FB46-B805-8D6DB64430FB}" presName="hierRoot2" presStyleCnt="0">
        <dgm:presLayoutVars>
          <dgm:hierBranch val="init"/>
        </dgm:presLayoutVars>
      </dgm:prSet>
      <dgm:spPr/>
    </dgm:pt>
    <dgm:pt modelId="{976ABF23-D0DB-B045-80D4-43384336D87B}" type="pres">
      <dgm:prSet presAssocID="{9AFC11D8-4003-FB46-B805-8D6DB64430FB}" presName="rootComposite" presStyleCnt="0"/>
      <dgm:spPr/>
    </dgm:pt>
    <dgm:pt modelId="{74922FEE-652A-F848-AACA-912398FA450D}" type="pres">
      <dgm:prSet presAssocID="{9AFC11D8-4003-FB46-B805-8D6DB64430FB}" presName="rootText" presStyleLbl="node3" presStyleIdx="1" presStyleCnt="6" custScaleX="139190">
        <dgm:presLayoutVars>
          <dgm:chPref val="3"/>
        </dgm:presLayoutVars>
      </dgm:prSet>
      <dgm:spPr/>
    </dgm:pt>
    <dgm:pt modelId="{26F579BF-CD70-3E4D-80CC-6C1B5D1B392E}" type="pres">
      <dgm:prSet presAssocID="{9AFC11D8-4003-FB46-B805-8D6DB64430FB}" presName="rootConnector" presStyleLbl="node3" presStyleIdx="1" presStyleCnt="6"/>
      <dgm:spPr/>
    </dgm:pt>
    <dgm:pt modelId="{83D07DD7-4CB0-E44E-BCFF-5AFE5A0A2359}" type="pres">
      <dgm:prSet presAssocID="{9AFC11D8-4003-FB46-B805-8D6DB64430FB}" presName="hierChild4" presStyleCnt="0"/>
      <dgm:spPr/>
    </dgm:pt>
    <dgm:pt modelId="{0A190C0B-D6F6-2143-8AB9-BD9B8D63CF07}" type="pres">
      <dgm:prSet presAssocID="{9AFC11D8-4003-FB46-B805-8D6DB64430FB}" presName="hierChild5" presStyleCnt="0"/>
      <dgm:spPr/>
    </dgm:pt>
    <dgm:pt modelId="{154E2078-D30E-0D42-B4D5-F47EFCC94CD5}" type="pres">
      <dgm:prSet presAssocID="{E8D39E35-46E6-064C-9CC5-13BA916051C6}" presName="hierChild5" presStyleCnt="0"/>
      <dgm:spPr/>
    </dgm:pt>
    <dgm:pt modelId="{659BABC3-3D12-F342-9703-EE09E72279ED}" type="pres">
      <dgm:prSet presAssocID="{12694755-E12F-7148-9467-FD6A0F076306}" presName="Name37" presStyleLbl="parChTrans1D2" presStyleIdx="1" presStyleCnt="6"/>
      <dgm:spPr/>
    </dgm:pt>
    <dgm:pt modelId="{981F0E63-DE13-C349-BD1B-3D7EBD8A7A34}" type="pres">
      <dgm:prSet presAssocID="{8B60E660-41B8-5542-BA09-A3569339EFF0}" presName="hierRoot2" presStyleCnt="0">
        <dgm:presLayoutVars>
          <dgm:hierBranch val="init"/>
        </dgm:presLayoutVars>
      </dgm:prSet>
      <dgm:spPr/>
    </dgm:pt>
    <dgm:pt modelId="{5AD432EB-86D0-F349-9340-F42BBF9E78E1}" type="pres">
      <dgm:prSet presAssocID="{8B60E660-41B8-5542-BA09-A3569339EFF0}" presName="rootComposite" presStyleCnt="0"/>
      <dgm:spPr/>
    </dgm:pt>
    <dgm:pt modelId="{D661D3D5-6ED3-534E-AD11-13D279A3E729}" type="pres">
      <dgm:prSet presAssocID="{8B60E660-41B8-5542-BA09-A3569339EFF0}" presName="rootText" presStyleLbl="node2" presStyleIdx="1" presStyleCnt="6">
        <dgm:presLayoutVars>
          <dgm:chPref val="3"/>
        </dgm:presLayoutVars>
      </dgm:prSet>
      <dgm:spPr/>
    </dgm:pt>
    <dgm:pt modelId="{50B13809-0BC0-9144-A314-6959AF465A9A}" type="pres">
      <dgm:prSet presAssocID="{8B60E660-41B8-5542-BA09-A3569339EFF0}" presName="rootConnector" presStyleLbl="node2" presStyleIdx="1" presStyleCnt="6"/>
      <dgm:spPr/>
    </dgm:pt>
    <dgm:pt modelId="{EA1E878E-5389-394E-821F-CF26278215C2}" type="pres">
      <dgm:prSet presAssocID="{8B60E660-41B8-5542-BA09-A3569339EFF0}" presName="hierChild4" presStyleCnt="0"/>
      <dgm:spPr/>
    </dgm:pt>
    <dgm:pt modelId="{FC2EC693-E9FD-3542-8FF4-B389F057924B}" type="pres">
      <dgm:prSet presAssocID="{0CE55886-119C-8F46-9BA6-E56E42BE6FD1}" presName="Name37" presStyleLbl="parChTrans1D3" presStyleIdx="2" presStyleCnt="6"/>
      <dgm:spPr/>
    </dgm:pt>
    <dgm:pt modelId="{EC08B6A6-352E-464D-A5AD-F72F6BEEE39F}" type="pres">
      <dgm:prSet presAssocID="{819A70D9-7306-104D-BE88-7F54B518CB07}" presName="hierRoot2" presStyleCnt="0">
        <dgm:presLayoutVars>
          <dgm:hierBranch val="init"/>
        </dgm:presLayoutVars>
      </dgm:prSet>
      <dgm:spPr/>
    </dgm:pt>
    <dgm:pt modelId="{19B2F1E8-CFFB-BA49-9A14-3D0F4F975FF3}" type="pres">
      <dgm:prSet presAssocID="{819A70D9-7306-104D-BE88-7F54B518CB07}" presName="rootComposite" presStyleCnt="0"/>
      <dgm:spPr/>
    </dgm:pt>
    <dgm:pt modelId="{D86B09B0-8CBF-2443-89A9-795F57826B6C}" type="pres">
      <dgm:prSet presAssocID="{819A70D9-7306-104D-BE88-7F54B518CB07}" presName="rootText" presStyleLbl="node3" presStyleIdx="2" presStyleCnt="6" custScaleX="120594">
        <dgm:presLayoutVars>
          <dgm:chPref val="3"/>
        </dgm:presLayoutVars>
      </dgm:prSet>
      <dgm:spPr/>
    </dgm:pt>
    <dgm:pt modelId="{612243AE-70E8-9948-8FB9-C38AEC4F7C75}" type="pres">
      <dgm:prSet presAssocID="{819A70D9-7306-104D-BE88-7F54B518CB07}" presName="rootConnector" presStyleLbl="node3" presStyleIdx="2" presStyleCnt="6"/>
      <dgm:spPr/>
    </dgm:pt>
    <dgm:pt modelId="{F13F3084-54D5-FE44-ACC1-39F8F3394BE7}" type="pres">
      <dgm:prSet presAssocID="{819A70D9-7306-104D-BE88-7F54B518CB07}" presName="hierChild4" presStyleCnt="0"/>
      <dgm:spPr/>
    </dgm:pt>
    <dgm:pt modelId="{A8064D31-74BC-C146-BC91-E2A9959D9B20}" type="pres">
      <dgm:prSet presAssocID="{819A70D9-7306-104D-BE88-7F54B518CB07}" presName="hierChild5" presStyleCnt="0"/>
      <dgm:spPr/>
    </dgm:pt>
    <dgm:pt modelId="{93D36021-2102-D746-BFBD-216CEC7A1D2A}" type="pres">
      <dgm:prSet presAssocID="{8B60E660-41B8-5542-BA09-A3569339EFF0}" presName="hierChild5" presStyleCnt="0"/>
      <dgm:spPr/>
    </dgm:pt>
    <dgm:pt modelId="{EB1D62BF-2184-0043-9109-C00A9CFF6A9C}" type="pres">
      <dgm:prSet presAssocID="{B73A63B9-FC02-A64E-BCD8-E7CBB9E1886E}" presName="Name37" presStyleLbl="parChTrans1D2" presStyleIdx="2" presStyleCnt="6"/>
      <dgm:spPr/>
    </dgm:pt>
    <dgm:pt modelId="{4A7EE1B2-669F-714D-8D12-7B0E20E17BA1}" type="pres">
      <dgm:prSet presAssocID="{8B5482B0-7871-CD46-A510-F3ED1FAC2B2C}" presName="hierRoot2" presStyleCnt="0">
        <dgm:presLayoutVars>
          <dgm:hierBranch val="init"/>
        </dgm:presLayoutVars>
      </dgm:prSet>
      <dgm:spPr/>
    </dgm:pt>
    <dgm:pt modelId="{80291800-B7EA-4441-8210-0AA6B99DF271}" type="pres">
      <dgm:prSet presAssocID="{8B5482B0-7871-CD46-A510-F3ED1FAC2B2C}" presName="rootComposite" presStyleCnt="0"/>
      <dgm:spPr/>
    </dgm:pt>
    <dgm:pt modelId="{895C9591-624C-614E-B496-D9BE1CB12023}" type="pres">
      <dgm:prSet presAssocID="{8B5482B0-7871-CD46-A510-F3ED1FAC2B2C}" presName="rootText" presStyleLbl="node2" presStyleIdx="2" presStyleCnt="6">
        <dgm:presLayoutVars>
          <dgm:chPref val="3"/>
        </dgm:presLayoutVars>
      </dgm:prSet>
      <dgm:spPr/>
    </dgm:pt>
    <dgm:pt modelId="{0AED6AC2-FDA7-D243-AAED-FA6148E82695}" type="pres">
      <dgm:prSet presAssocID="{8B5482B0-7871-CD46-A510-F3ED1FAC2B2C}" presName="rootConnector" presStyleLbl="node2" presStyleIdx="2" presStyleCnt="6"/>
      <dgm:spPr/>
    </dgm:pt>
    <dgm:pt modelId="{E5024598-A488-5D4C-A30C-7D92CFDCE06A}" type="pres">
      <dgm:prSet presAssocID="{8B5482B0-7871-CD46-A510-F3ED1FAC2B2C}" presName="hierChild4" presStyleCnt="0"/>
      <dgm:spPr/>
    </dgm:pt>
    <dgm:pt modelId="{38307AB7-CEAB-BC4A-8B53-FDFD5CEC6E22}" type="pres">
      <dgm:prSet presAssocID="{8B5482B0-7871-CD46-A510-F3ED1FAC2B2C}" presName="hierChild5" presStyleCnt="0"/>
      <dgm:spPr/>
    </dgm:pt>
    <dgm:pt modelId="{9A04B00D-0313-084F-98D6-135F78A670BA}" type="pres">
      <dgm:prSet presAssocID="{A755CCFD-5FBC-DF44-8E93-9F16A8D99B8F}" presName="Name37" presStyleLbl="parChTrans1D2" presStyleIdx="3" presStyleCnt="6"/>
      <dgm:spPr/>
    </dgm:pt>
    <dgm:pt modelId="{89A415E7-3620-664C-93C1-207216D0F54D}" type="pres">
      <dgm:prSet presAssocID="{02E7A564-C59E-2646-98D6-6D4BE51D84CA}" presName="hierRoot2" presStyleCnt="0">
        <dgm:presLayoutVars>
          <dgm:hierBranch val="init"/>
        </dgm:presLayoutVars>
      </dgm:prSet>
      <dgm:spPr/>
    </dgm:pt>
    <dgm:pt modelId="{A6186115-5DBC-BA4E-9EC6-3B9C0F6F314E}" type="pres">
      <dgm:prSet presAssocID="{02E7A564-C59E-2646-98D6-6D4BE51D84CA}" presName="rootComposite" presStyleCnt="0"/>
      <dgm:spPr/>
    </dgm:pt>
    <dgm:pt modelId="{CDDFF406-3C14-7642-811A-BDA724F91220}" type="pres">
      <dgm:prSet presAssocID="{02E7A564-C59E-2646-98D6-6D4BE51D84CA}" presName="rootText" presStyleLbl="node2" presStyleIdx="3" presStyleCnt="6">
        <dgm:presLayoutVars>
          <dgm:chPref val="3"/>
        </dgm:presLayoutVars>
      </dgm:prSet>
      <dgm:spPr/>
    </dgm:pt>
    <dgm:pt modelId="{716EF591-2A96-1C43-91F6-1A169AD456B9}" type="pres">
      <dgm:prSet presAssocID="{02E7A564-C59E-2646-98D6-6D4BE51D84CA}" presName="rootConnector" presStyleLbl="node2" presStyleIdx="3" presStyleCnt="6"/>
      <dgm:spPr/>
    </dgm:pt>
    <dgm:pt modelId="{7F4F366C-FFF0-3542-AFF6-5E2FF47A5694}" type="pres">
      <dgm:prSet presAssocID="{02E7A564-C59E-2646-98D6-6D4BE51D84CA}" presName="hierChild4" presStyleCnt="0"/>
      <dgm:spPr/>
    </dgm:pt>
    <dgm:pt modelId="{DCDEC2DF-17B4-6646-8CD7-43712D424EE3}" type="pres">
      <dgm:prSet presAssocID="{02E7A564-C59E-2646-98D6-6D4BE51D84CA}" presName="hierChild5" presStyleCnt="0"/>
      <dgm:spPr/>
    </dgm:pt>
    <dgm:pt modelId="{356C9410-DFC8-F34B-8EB5-24E480D3BF9F}" type="pres">
      <dgm:prSet presAssocID="{0BF2FD90-31F1-A342-A06E-F761328863C9}" presName="Name37" presStyleLbl="parChTrans1D2" presStyleIdx="4" presStyleCnt="6"/>
      <dgm:spPr/>
    </dgm:pt>
    <dgm:pt modelId="{E313D29E-7151-A947-8F19-3C6E5197CAB4}" type="pres">
      <dgm:prSet presAssocID="{A2FBDE2F-9CEA-DC40-A430-C0B124430F37}" presName="hierRoot2" presStyleCnt="0">
        <dgm:presLayoutVars>
          <dgm:hierBranch val="init"/>
        </dgm:presLayoutVars>
      </dgm:prSet>
      <dgm:spPr/>
    </dgm:pt>
    <dgm:pt modelId="{BAA1782E-30B4-FC4A-BFB5-C7A72C4A1629}" type="pres">
      <dgm:prSet presAssocID="{A2FBDE2F-9CEA-DC40-A430-C0B124430F37}" presName="rootComposite" presStyleCnt="0"/>
      <dgm:spPr/>
    </dgm:pt>
    <dgm:pt modelId="{FE17798C-9EEB-3A41-9D2A-55C43F5C14C1}" type="pres">
      <dgm:prSet presAssocID="{A2FBDE2F-9CEA-DC40-A430-C0B124430F37}" presName="rootText" presStyleLbl="node2" presStyleIdx="4" presStyleCnt="6">
        <dgm:presLayoutVars>
          <dgm:chPref val="3"/>
        </dgm:presLayoutVars>
      </dgm:prSet>
      <dgm:spPr/>
    </dgm:pt>
    <dgm:pt modelId="{19B4AE02-E93C-AF4F-8785-ED783B55B8EC}" type="pres">
      <dgm:prSet presAssocID="{A2FBDE2F-9CEA-DC40-A430-C0B124430F37}" presName="rootConnector" presStyleLbl="node2" presStyleIdx="4" presStyleCnt="6"/>
      <dgm:spPr/>
    </dgm:pt>
    <dgm:pt modelId="{67604FEB-E008-8E4C-B38F-427CD25DAADB}" type="pres">
      <dgm:prSet presAssocID="{A2FBDE2F-9CEA-DC40-A430-C0B124430F37}" presName="hierChild4" presStyleCnt="0"/>
      <dgm:spPr/>
    </dgm:pt>
    <dgm:pt modelId="{E0CF083F-F2A7-234C-B2BC-7274FD614434}" type="pres">
      <dgm:prSet presAssocID="{D5AF1229-8098-AE4A-ACE3-5D6F072B9092}" presName="Name37" presStyleLbl="parChTrans1D3" presStyleIdx="3" presStyleCnt="6"/>
      <dgm:spPr/>
    </dgm:pt>
    <dgm:pt modelId="{9359EC26-8215-CA45-AABF-FD93A6A928B0}" type="pres">
      <dgm:prSet presAssocID="{65325797-A466-BD49-AC95-CD9738393378}" presName="hierRoot2" presStyleCnt="0">
        <dgm:presLayoutVars>
          <dgm:hierBranch val="init"/>
        </dgm:presLayoutVars>
      </dgm:prSet>
      <dgm:spPr/>
    </dgm:pt>
    <dgm:pt modelId="{131604B5-4EAF-B843-AE8F-F7DC9048E25C}" type="pres">
      <dgm:prSet presAssocID="{65325797-A466-BD49-AC95-CD9738393378}" presName="rootComposite" presStyleCnt="0"/>
      <dgm:spPr/>
    </dgm:pt>
    <dgm:pt modelId="{0A347DC3-865D-D04E-A4A7-C0E85A1C46DD}" type="pres">
      <dgm:prSet presAssocID="{65325797-A466-BD49-AC95-CD9738393378}" presName="rootText" presStyleLbl="node3" presStyleIdx="3" presStyleCnt="6">
        <dgm:presLayoutVars>
          <dgm:chPref val="3"/>
        </dgm:presLayoutVars>
      </dgm:prSet>
      <dgm:spPr/>
    </dgm:pt>
    <dgm:pt modelId="{E25249A6-91C1-D543-83CD-ADB250CD4AAF}" type="pres">
      <dgm:prSet presAssocID="{65325797-A466-BD49-AC95-CD9738393378}" presName="rootConnector" presStyleLbl="node3" presStyleIdx="3" presStyleCnt="6"/>
      <dgm:spPr/>
    </dgm:pt>
    <dgm:pt modelId="{ECD6231C-8EBD-2542-9807-ED9592197763}" type="pres">
      <dgm:prSet presAssocID="{65325797-A466-BD49-AC95-CD9738393378}" presName="hierChild4" presStyleCnt="0"/>
      <dgm:spPr/>
    </dgm:pt>
    <dgm:pt modelId="{9923C017-B5B0-D341-B8D5-0697B6E4CF01}" type="pres">
      <dgm:prSet presAssocID="{65325797-A466-BD49-AC95-CD9738393378}" presName="hierChild5" presStyleCnt="0"/>
      <dgm:spPr/>
    </dgm:pt>
    <dgm:pt modelId="{19F25A7E-CDB6-DC4D-B6ED-CF93B7872C82}" type="pres">
      <dgm:prSet presAssocID="{7AA74D14-B093-8C41-9A35-7512D9976FCC}" presName="Name37" presStyleLbl="parChTrans1D3" presStyleIdx="4" presStyleCnt="6"/>
      <dgm:spPr/>
    </dgm:pt>
    <dgm:pt modelId="{32587F80-8D8E-574A-B30C-662D0CFDA4AE}" type="pres">
      <dgm:prSet presAssocID="{05D2062D-D21D-4143-AD8A-E6DD946C52C8}" presName="hierRoot2" presStyleCnt="0">
        <dgm:presLayoutVars>
          <dgm:hierBranch val="init"/>
        </dgm:presLayoutVars>
      </dgm:prSet>
      <dgm:spPr/>
    </dgm:pt>
    <dgm:pt modelId="{4708C701-38B2-254C-8F29-508EAFB78EFC}" type="pres">
      <dgm:prSet presAssocID="{05D2062D-D21D-4143-AD8A-E6DD946C52C8}" presName="rootComposite" presStyleCnt="0"/>
      <dgm:spPr/>
    </dgm:pt>
    <dgm:pt modelId="{D875F76A-1EDE-3D47-B0E3-A763D6EADB3B}" type="pres">
      <dgm:prSet presAssocID="{05D2062D-D21D-4143-AD8A-E6DD946C52C8}" presName="rootText" presStyleLbl="node3" presStyleIdx="4" presStyleCnt="6" custScaleX="154579">
        <dgm:presLayoutVars>
          <dgm:chPref val="3"/>
        </dgm:presLayoutVars>
      </dgm:prSet>
      <dgm:spPr/>
    </dgm:pt>
    <dgm:pt modelId="{09A55B7B-14E6-8E43-A57D-679A221364D8}" type="pres">
      <dgm:prSet presAssocID="{05D2062D-D21D-4143-AD8A-E6DD946C52C8}" presName="rootConnector" presStyleLbl="node3" presStyleIdx="4" presStyleCnt="6"/>
      <dgm:spPr/>
    </dgm:pt>
    <dgm:pt modelId="{B288233C-C602-9A4C-BE56-0248489649AD}" type="pres">
      <dgm:prSet presAssocID="{05D2062D-D21D-4143-AD8A-E6DD946C52C8}" presName="hierChild4" presStyleCnt="0"/>
      <dgm:spPr/>
    </dgm:pt>
    <dgm:pt modelId="{DC036F5F-823D-BF4B-B457-5A3BC648B03A}" type="pres">
      <dgm:prSet presAssocID="{234319BD-FCB0-7C4C-9398-76CCF6659695}" presName="Name37" presStyleLbl="parChTrans1D4" presStyleIdx="0" presStyleCnt="5"/>
      <dgm:spPr/>
    </dgm:pt>
    <dgm:pt modelId="{B6558FC2-74FA-B54F-8877-FF3821757626}" type="pres">
      <dgm:prSet presAssocID="{C47A1DDB-0D56-6C47-824B-1575CB25442E}" presName="hierRoot2" presStyleCnt="0">
        <dgm:presLayoutVars>
          <dgm:hierBranch val="init"/>
        </dgm:presLayoutVars>
      </dgm:prSet>
      <dgm:spPr/>
    </dgm:pt>
    <dgm:pt modelId="{3C8DE3EE-396A-8A47-B042-608CB6F655FF}" type="pres">
      <dgm:prSet presAssocID="{C47A1DDB-0D56-6C47-824B-1575CB25442E}" presName="rootComposite" presStyleCnt="0"/>
      <dgm:spPr/>
    </dgm:pt>
    <dgm:pt modelId="{6241DF4A-A547-CA41-9499-0A1B5AD2DCF5}" type="pres">
      <dgm:prSet presAssocID="{C47A1DDB-0D56-6C47-824B-1575CB25442E}" presName="rootText" presStyleLbl="node4" presStyleIdx="0" presStyleCnt="5">
        <dgm:presLayoutVars>
          <dgm:chPref val="3"/>
        </dgm:presLayoutVars>
      </dgm:prSet>
      <dgm:spPr/>
    </dgm:pt>
    <dgm:pt modelId="{45B1A7DC-D112-4C4B-9B59-2710B36E2778}" type="pres">
      <dgm:prSet presAssocID="{C47A1DDB-0D56-6C47-824B-1575CB25442E}" presName="rootConnector" presStyleLbl="node4" presStyleIdx="0" presStyleCnt="5"/>
      <dgm:spPr/>
    </dgm:pt>
    <dgm:pt modelId="{4EDF539C-2F59-8749-8BC1-223E6C75352C}" type="pres">
      <dgm:prSet presAssocID="{C47A1DDB-0D56-6C47-824B-1575CB25442E}" presName="hierChild4" presStyleCnt="0"/>
      <dgm:spPr/>
    </dgm:pt>
    <dgm:pt modelId="{1F7223D3-FFC5-8F45-89E9-BB84B5E5B64A}" type="pres">
      <dgm:prSet presAssocID="{751B6463-E764-2A4E-AC88-0CF34C8E9730}" presName="Name37" presStyleLbl="parChTrans1D4" presStyleIdx="1" presStyleCnt="5"/>
      <dgm:spPr/>
    </dgm:pt>
    <dgm:pt modelId="{5CDCFC0E-0ACE-654C-9203-BB7D3ACDA641}" type="pres">
      <dgm:prSet presAssocID="{89606407-B20A-DC48-B428-9A1932439208}" presName="hierRoot2" presStyleCnt="0">
        <dgm:presLayoutVars>
          <dgm:hierBranch val="init"/>
        </dgm:presLayoutVars>
      </dgm:prSet>
      <dgm:spPr/>
    </dgm:pt>
    <dgm:pt modelId="{5F07FF1D-3A9C-E744-AD93-C095F879CEE6}" type="pres">
      <dgm:prSet presAssocID="{89606407-B20A-DC48-B428-9A1932439208}" presName="rootComposite" presStyleCnt="0"/>
      <dgm:spPr/>
    </dgm:pt>
    <dgm:pt modelId="{EC6273E9-CDF1-0B43-A521-040BEAE9D859}" type="pres">
      <dgm:prSet presAssocID="{89606407-B20A-DC48-B428-9A1932439208}" presName="rootText" presStyleLbl="node4" presStyleIdx="1" presStyleCnt="5">
        <dgm:presLayoutVars>
          <dgm:chPref val="3"/>
        </dgm:presLayoutVars>
      </dgm:prSet>
      <dgm:spPr/>
    </dgm:pt>
    <dgm:pt modelId="{D7C9A694-6758-124C-B5D4-24573B159328}" type="pres">
      <dgm:prSet presAssocID="{89606407-B20A-DC48-B428-9A1932439208}" presName="rootConnector" presStyleLbl="node4" presStyleIdx="1" presStyleCnt="5"/>
      <dgm:spPr/>
    </dgm:pt>
    <dgm:pt modelId="{D517ECEF-8F7A-B64C-930C-800D8EE49BB1}" type="pres">
      <dgm:prSet presAssocID="{89606407-B20A-DC48-B428-9A1932439208}" presName="hierChild4" presStyleCnt="0"/>
      <dgm:spPr/>
    </dgm:pt>
    <dgm:pt modelId="{FBB34DEB-BC1B-D049-9003-FEA9715FB31F}" type="pres">
      <dgm:prSet presAssocID="{89606407-B20A-DC48-B428-9A1932439208}" presName="hierChild5" presStyleCnt="0"/>
      <dgm:spPr/>
    </dgm:pt>
    <dgm:pt modelId="{4D361ABD-8AC9-AD43-8E9C-9C39E739AE5A}" type="pres">
      <dgm:prSet presAssocID="{24268AAC-2302-4B42-95D0-09C0D32948D5}" presName="Name37" presStyleLbl="parChTrans1D4" presStyleIdx="2" presStyleCnt="5"/>
      <dgm:spPr/>
    </dgm:pt>
    <dgm:pt modelId="{B24DDFF8-198C-3447-A476-802002813768}" type="pres">
      <dgm:prSet presAssocID="{4B71D9AC-4B8F-4D4B-A92A-C9FFE53C5C9E}" presName="hierRoot2" presStyleCnt="0">
        <dgm:presLayoutVars>
          <dgm:hierBranch val="init"/>
        </dgm:presLayoutVars>
      </dgm:prSet>
      <dgm:spPr/>
    </dgm:pt>
    <dgm:pt modelId="{366508EF-1459-FE45-88BB-41BA48A821DA}" type="pres">
      <dgm:prSet presAssocID="{4B71D9AC-4B8F-4D4B-A92A-C9FFE53C5C9E}" presName="rootComposite" presStyleCnt="0"/>
      <dgm:spPr/>
    </dgm:pt>
    <dgm:pt modelId="{2C8A92EB-1D84-C342-B48A-D103639BA91F}" type="pres">
      <dgm:prSet presAssocID="{4B71D9AC-4B8F-4D4B-A92A-C9FFE53C5C9E}" presName="rootText" presStyleLbl="node4" presStyleIdx="2" presStyleCnt="5">
        <dgm:presLayoutVars>
          <dgm:chPref val="3"/>
        </dgm:presLayoutVars>
      </dgm:prSet>
      <dgm:spPr/>
    </dgm:pt>
    <dgm:pt modelId="{C9301D6C-6C26-9A4D-AC16-7FED077D1C64}" type="pres">
      <dgm:prSet presAssocID="{4B71D9AC-4B8F-4D4B-A92A-C9FFE53C5C9E}" presName="rootConnector" presStyleLbl="node4" presStyleIdx="2" presStyleCnt="5"/>
      <dgm:spPr/>
    </dgm:pt>
    <dgm:pt modelId="{9D119543-020C-D441-A7F1-030A9BEF0047}" type="pres">
      <dgm:prSet presAssocID="{4B71D9AC-4B8F-4D4B-A92A-C9FFE53C5C9E}" presName="hierChild4" presStyleCnt="0"/>
      <dgm:spPr/>
    </dgm:pt>
    <dgm:pt modelId="{C37D80BD-D0D4-8246-BE9C-9197458966A3}" type="pres">
      <dgm:prSet presAssocID="{4B71D9AC-4B8F-4D4B-A92A-C9FFE53C5C9E}" presName="hierChild5" presStyleCnt="0"/>
      <dgm:spPr/>
    </dgm:pt>
    <dgm:pt modelId="{523FBF52-C16C-F544-AF12-89FD0173480B}" type="pres">
      <dgm:prSet presAssocID="{96023A32-9345-5F4E-B649-6AD12BDE5472}" presName="Name37" presStyleLbl="parChTrans1D4" presStyleIdx="3" presStyleCnt="5"/>
      <dgm:spPr/>
    </dgm:pt>
    <dgm:pt modelId="{CA67BA04-3082-2C41-BA41-7959DBF1F099}" type="pres">
      <dgm:prSet presAssocID="{6777CBE2-0287-484F-A20B-F716C2A737C9}" presName="hierRoot2" presStyleCnt="0">
        <dgm:presLayoutVars>
          <dgm:hierBranch val="init"/>
        </dgm:presLayoutVars>
      </dgm:prSet>
      <dgm:spPr/>
    </dgm:pt>
    <dgm:pt modelId="{4ED2D321-17CA-584E-A67D-1F640B65D799}" type="pres">
      <dgm:prSet presAssocID="{6777CBE2-0287-484F-A20B-F716C2A737C9}" presName="rootComposite" presStyleCnt="0"/>
      <dgm:spPr/>
    </dgm:pt>
    <dgm:pt modelId="{B7F4962B-FD08-5F4D-823B-1B8A4DE09141}" type="pres">
      <dgm:prSet presAssocID="{6777CBE2-0287-484F-A20B-F716C2A737C9}" presName="rootText" presStyleLbl="node4" presStyleIdx="3" presStyleCnt="5">
        <dgm:presLayoutVars>
          <dgm:chPref val="3"/>
        </dgm:presLayoutVars>
      </dgm:prSet>
      <dgm:spPr/>
    </dgm:pt>
    <dgm:pt modelId="{AA38F7F5-028E-664E-9656-448597301806}" type="pres">
      <dgm:prSet presAssocID="{6777CBE2-0287-484F-A20B-F716C2A737C9}" presName="rootConnector" presStyleLbl="node4" presStyleIdx="3" presStyleCnt="5"/>
      <dgm:spPr/>
    </dgm:pt>
    <dgm:pt modelId="{7DC19265-5772-4D44-B28F-BAFE05758365}" type="pres">
      <dgm:prSet presAssocID="{6777CBE2-0287-484F-A20B-F716C2A737C9}" presName="hierChild4" presStyleCnt="0"/>
      <dgm:spPr/>
    </dgm:pt>
    <dgm:pt modelId="{48ECBF02-7B51-854E-8B98-E007780E0858}" type="pres">
      <dgm:prSet presAssocID="{6777CBE2-0287-484F-A20B-F716C2A737C9}" presName="hierChild5" presStyleCnt="0"/>
      <dgm:spPr/>
    </dgm:pt>
    <dgm:pt modelId="{7BA0C4C3-785F-964E-AE16-DC7E9C33E731}" type="pres">
      <dgm:prSet presAssocID="{C47A1DDB-0D56-6C47-824B-1575CB25442E}" presName="hierChild5" presStyleCnt="0"/>
      <dgm:spPr/>
    </dgm:pt>
    <dgm:pt modelId="{F78D350B-8D0A-3E43-9D6F-4FFEF275EBA7}" type="pres">
      <dgm:prSet presAssocID="{C26EA148-2E20-424B-92FB-283E3061F12A}" presName="Name37" presStyleLbl="parChTrans1D4" presStyleIdx="4" presStyleCnt="5"/>
      <dgm:spPr/>
    </dgm:pt>
    <dgm:pt modelId="{2BAF9AAB-D5E6-5A42-BC7A-9F5080D1409E}" type="pres">
      <dgm:prSet presAssocID="{EEDF76AE-8C44-3F47-868E-9418B3986FB4}" presName="hierRoot2" presStyleCnt="0">
        <dgm:presLayoutVars>
          <dgm:hierBranch val="init"/>
        </dgm:presLayoutVars>
      </dgm:prSet>
      <dgm:spPr/>
    </dgm:pt>
    <dgm:pt modelId="{C15708C9-3D19-CC49-A38D-24E79C44EF3C}" type="pres">
      <dgm:prSet presAssocID="{EEDF76AE-8C44-3F47-868E-9418B3986FB4}" presName="rootComposite" presStyleCnt="0"/>
      <dgm:spPr/>
    </dgm:pt>
    <dgm:pt modelId="{0267E71B-5BAA-0645-A33C-5E5A3AF18449}" type="pres">
      <dgm:prSet presAssocID="{EEDF76AE-8C44-3F47-868E-9418B3986FB4}" presName="rootText" presStyleLbl="node4" presStyleIdx="4" presStyleCnt="5" custScaleX="132370">
        <dgm:presLayoutVars>
          <dgm:chPref val="3"/>
        </dgm:presLayoutVars>
      </dgm:prSet>
      <dgm:spPr/>
    </dgm:pt>
    <dgm:pt modelId="{FA2C66AA-9C75-5342-943C-1C021CA3427F}" type="pres">
      <dgm:prSet presAssocID="{EEDF76AE-8C44-3F47-868E-9418B3986FB4}" presName="rootConnector" presStyleLbl="node4" presStyleIdx="4" presStyleCnt="5"/>
      <dgm:spPr/>
    </dgm:pt>
    <dgm:pt modelId="{F7AD753A-D0EE-584C-8428-EAFC70DD4E45}" type="pres">
      <dgm:prSet presAssocID="{EEDF76AE-8C44-3F47-868E-9418B3986FB4}" presName="hierChild4" presStyleCnt="0"/>
      <dgm:spPr/>
    </dgm:pt>
    <dgm:pt modelId="{AD08D6EF-FC3E-CD4A-997C-BE00E1855F82}" type="pres">
      <dgm:prSet presAssocID="{EEDF76AE-8C44-3F47-868E-9418B3986FB4}" presName="hierChild5" presStyleCnt="0"/>
      <dgm:spPr/>
    </dgm:pt>
    <dgm:pt modelId="{0C753213-6E81-4243-860B-040287A280F5}" type="pres">
      <dgm:prSet presAssocID="{05D2062D-D21D-4143-AD8A-E6DD946C52C8}" presName="hierChild5" presStyleCnt="0"/>
      <dgm:spPr/>
    </dgm:pt>
    <dgm:pt modelId="{8C44F34F-4994-5C4B-9209-ECCBD18DD2CE}" type="pres">
      <dgm:prSet presAssocID="{1E1DFF72-CCCA-3C4A-9A50-CCAA78A58955}" presName="Name37" presStyleLbl="parChTrans1D3" presStyleIdx="5" presStyleCnt="6"/>
      <dgm:spPr/>
    </dgm:pt>
    <dgm:pt modelId="{CD9B193F-B2AE-A842-960C-4494491B2081}" type="pres">
      <dgm:prSet presAssocID="{24CF1336-4562-2B4C-99A4-1FE3CD7DBC62}" presName="hierRoot2" presStyleCnt="0">
        <dgm:presLayoutVars>
          <dgm:hierBranch val="init"/>
        </dgm:presLayoutVars>
      </dgm:prSet>
      <dgm:spPr/>
    </dgm:pt>
    <dgm:pt modelId="{B7A94617-2A88-5D4A-9B4C-8AB59176C99E}" type="pres">
      <dgm:prSet presAssocID="{24CF1336-4562-2B4C-99A4-1FE3CD7DBC62}" presName="rootComposite" presStyleCnt="0"/>
      <dgm:spPr/>
    </dgm:pt>
    <dgm:pt modelId="{4F28E4B0-3F6C-494A-B364-91F13791A450}" type="pres">
      <dgm:prSet presAssocID="{24CF1336-4562-2B4C-99A4-1FE3CD7DBC62}" presName="rootText" presStyleLbl="node3" presStyleIdx="5" presStyleCnt="6" custScaleX="154450">
        <dgm:presLayoutVars>
          <dgm:chPref val="3"/>
        </dgm:presLayoutVars>
      </dgm:prSet>
      <dgm:spPr/>
    </dgm:pt>
    <dgm:pt modelId="{A7EE8577-1A58-2040-A37D-CAC247A54397}" type="pres">
      <dgm:prSet presAssocID="{24CF1336-4562-2B4C-99A4-1FE3CD7DBC62}" presName="rootConnector" presStyleLbl="node3" presStyleIdx="5" presStyleCnt="6"/>
      <dgm:spPr/>
    </dgm:pt>
    <dgm:pt modelId="{9D16FC87-4687-5940-B25F-A9F3B971D6FF}" type="pres">
      <dgm:prSet presAssocID="{24CF1336-4562-2B4C-99A4-1FE3CD7DBC62}" presName="hierChild4" presStyleCnt="0"/>
      <dgm:spPr/>
    </dgm:pt>
    <dgm:pt modelId="{8A7C8054-1FDB-6D4A-BAD1-5CFEA8D02924}" type="pres">
      <dgm:prSet presAssocID="{24CF1336-4562-2B4C-99A4-1FE3CD7DBC62}" presName="hierChild5" presStyleCnt="0"/>
      <dgm:spPr/>
    </dgm:pt>
    <dgm:pt modelId="{CBD8D355-B71F-A346-9C9E-18F1C0D31931}" type="pres">
      <dgm:prSet presAssocID="{A2FBDE2F-9CEA-DC40-A430-C0B124430F37}" presName="hierChild5" presStyleCnt="0"/>
      <dgm:spPr/>
    </dgm:pt>
    <dgm:pt modelId="{64C8CD45-082F-7B40-B283-DF506CB29EE0}" type="pres">
      <dgm:prSet presAssocID="{F6D34C67-577F-3449-9D74-88A9A2BF5F57}" presName="Name37" presStyleLbl="parChTrans1D2" presStyleIdx="5" presStyleCnt="6"/>
      <dgm:spPr/>
    </dgm:pt>
    <dgm:pt modelId="{72441B3A-72DF-2F40-8343-DFD043DFB966}" type="pres">
      <dgm:prSet presAssocID="{C401D645-A625-D144-A512-79E429626961}" presName="hierRoot2" presStyleCnt="0">
        <dgm:presLayoutVars>
          <dgm:hierBranch val="init"/>
        </dgm:presLayoutVars>
      </dgm:prSet>
      <dgm:spPr/>
    </dgm:pt>
    <dgm:pt modelId="{FCE03824-F69C-F544-B308-9EFBA8A85E24}" type="pres">
      <dgm:prSet presAssocID="{C401D645-A625-D144-A512-79E429626961}" presName="rootComposite" presStyleCnt="0"/>
      <dgm:spPr/>
    </dgm:pt>
    <dgm:pt modelId="{45635E3B-5BA6-0B47-8D1A-F2BF41FB2316}" type="pres">
      <dgm:prSet presAssocID="{C401D645-A625-D144-A512-79E429626961}" presName="rootText" presStyleLbl="node2" presStyleIdx="5" presStyleCnt="6">
        <dgm:presLayoutVars>
          <dgm:chPref val="3"/>
        </dgm:presLayoutVars>
      </dgm:prSet>
      <dgm:spPr/>
    </dgm:pt>
    <dgm:pt modelId="{D51D9AC1-1788-C74B-A45B-8D81B34B6B5A}" type="pres">
      <dgm:prSet presAssocID="{C401D645-A625-D144-A512-79E429626961}" presName="rootConnector" presStyleLbl="node2" presStyleIdx="5" presStyleCnt="6"/>
      <dgm:spPr/>
    </dgm:pt>
    <dgm:pt modelId="{74021556-B39A-4449-A51B-754029F9FD76}" type="pres">
      <dgm:prSet presAssocID="{C401D645-A625-D144-A512-79E429626961}" presName="hierChild4" presStyleCnt="0"/>
      <dgm:spPr/>
    </dgm:pt>
    <dgm:pt modelId="{C86B334D-EDC0-2B49-A87B-6A6777922ECD}" type="pres">
      <dgm:prSet presAssocID="{C401D645-A625-D144-A512-79E429626961}" presName="hierChild5" presStyleCnt="0"/>
      <dgm:spPr/>
    </dgm:pt>
    <dgm:pt modelId="{2F3BFC4C-293D-D045-B879-81A7C3E732BC}" type="pres">
      <dgm:prSet presAssocID="{04801306-F8C0-4342-B1B4-E41641CF54B3}" presName="hierChild3" presStyleCnt="0"/>
      <dgm:spPr/>
    </dgm:pt>
  </dgm:ptLst>
  <dgm:cxnLst>
    <dgm:cxn modelId="{64F6D205-0066-584B-B93E-10EFC3FFFEC0}" type="presOf" srcId="{24CF1336-4562-2B4C-99A4-1FE3CD7DBC62}" destId="{A7EE8577-1A58-2040-A37D-CAC247A54397}" srcOrd="1" destOrd="0" presId="urn:microsoft.com/office/officeart/2005/8/layout/orgChart1"/>
    <dgm:cxn modelId="{AFF4F707-CABF-8A46-9912-F4D24EC2256A}" type="presOf" srcId="{D5AF1229-8098-AE4A-ACE3-5D6F072B9092}" destId="{E0CF083F-F2A7-234C-B2BC-7274FD614434}" srcOrd="0" destOrd="0" presId="urn:microsoft.com/office/officeart/2005/8/layout/orgChart1"/>
    <dgm:cxn modelId="{81BD2408-30E0-6047-913E-C6063B57F6D5}" type="presOf" srcId="{65325797-A466-BD49-AC95-CD9738393378}" destId="{E25249A6-91C1-D543-83CD-ADB250CD4AAF}" srcOrd="1" destOrd="0" presId="urn:microsoft.com/office/officeart/2005/8/layout/orgChart1"/>
    <dgm:cxn modelId="{2940B909-864A-ED4E-88F9-147DBCF8172D}" type="presOf" srcId="{8433E2C0-259E-BB4F-B7D5-62893DDD104B}" destId="{AE6AF65B-9D1D-424B-99DE-89F9FEB1B023}" srcOrd="0" destOrd="0" presId="urn:microsoft.com/office/officeart/2005/8/layout/orgChart1"/>
    <dgm:cxn modelId="{7E8D9A0C-B073-7348-8A9F-E48B6E771B40}" type="presOf" srcId="{12694755-E12F-7148-9467-FD6A0F076306}" destId="{659BABC3-3D12-F342-9703-EE09E72279ED}" srcOrd="0" destOrd="0" presId="urn:microsoft.com/office/officeart/2005/8/layout/orgChart1"/>
    <dgm:cxn modelId="{7EB8C10D-7280-524B-A3AD-2E197F93174B}" type="presOf" srcId="{C26EA148-2E20-424B-92FB-283E3061F12A}" destId="{F78D350B-8D0A-3E43-9D6F-4FFEF275EBA7}" srcOrd="0" destOrd="0" presId="urn:microsoft.com/office/officeart/2005/8/layout/orgChart1"/>
    <dgm:cxn modelId="{CC618D27-117E-9A4A-AED1-C6759A84B264}" type="presOf" srcId="{1E1DFF72-CCCA-3C4A-9A50-CCAA78A58955}" destId="{8C44F34F-4994-5C4B-9209-ECCBD18DD2CE}" srcOrd="0" destOrd="0" presId="urn:microsoft.com/office/officeart/2005/8/layout/orgChart1"/>
    <dgm:cxn modelId="{738EDF2A-B196-BF4D-9869-45B26AA80364}" type="presOf" srcId="{C47A1DDB-0D56-6C47-824B-1575CB25442E}" destId="{45B1A7DC-D112-4C4B-9B59-2710B36E2778}" srcOrd="1" destOrd="0" presId="urn:microsoft.com/office/officeart/2005/8/layout/orgChart1"/>
    <dgm:cxn modelId="{3986D72C-D2DA-304C-9972-A494F2BFA795}" type="presOf" srcId="{A2FBDE2F-9CEA-DC40-A430-C0B124430F37}" destId="{FE17798C-9EEB-3A41-9D2A-55C43F5C14C1}" srcOrd="0" destOrd="0" presId="urn:microsoft.com/office/officeart/2005/8/layout/orgChart1"/>
    <dgm:cxn modelId="{3F906837-7076-6544-B9D1-8310B66EB759}" srcId="{A2FBDE2F-9CEA-DC40-A430-C0B124430F37}" destId="{24CF1336-4562-2B4C-99A4-1FE3CD7DBC62}" srcOrd="2" destOrd="0" parTransId="{1E1DFF72-CCCA-3C4A-9A50-CCAA78A58955}" sibTransId="{28F3D14C-E087-4E48-BB2F-359AAACE7AC2}"/>
    <dgm:cxn modelId="{599D5337-A7AE-C347-90F5-76F990BAC3EB}" type="presOf" srcId="{8B60E660-41B8-5542-BA09-A3569339EFF0}" destId="{D661D3D5-6ED3-534E-AD11-13D279A3E729}" srcOrd="0" destOrd="0" presId="urn:microsoft.com/office/officeart/2005/8/layout/orgChart1"/>
    <dgm:cxn modelId="{6DBABB37-F330-D84C-8F1B-D01AE39D4C1D}" srcId="{8B60E660-41B8-5542-BA09-A3569339EFF0}" destId="{819A70D9-7306-104D-BE88-7F54B518CB07}" srcOrd="0" destOrd="0" parTransId="{0CE55886-119C-8F46-9BA6-E56E42BE6FD1}" sibTransId="{9DF68629-1D1B-5F49-96F0-39DCE9B6FC7F}"/>
    <dgm:cxn modelId="{C2BDD53B-9BCC-D34E-ABE2-5CE04DD7EFE7}" type="presOf" srcId="{A755CCFD-5FBC-DF44-8E93-9F16A8D99B8F}" destId="{9A04B00D-0313-084F-98D6-135F78A670BA}" srcOrd="0" destOrd="0" presId="urn:microsoft.com/office/officeart/2005/8/layout/orgChart1"/>
    <dgm:cxn modelId="{1599EA3B-85B2-4241-ACD4-96B3822851CC}" type="presOf" srcId="{9AFC11D8-4003-FB46-B805-8D6DB64430FB}" destId="{26F579BF-CD70-3E4D-80CC-6C1B5D1B392E}" srcOrd="1" destOrd="0" presId="urn:microsoft.com/office/officeart/2005/8/layout/orgChart1"/>
    <dgm:cxn modelId="{9C574A3C-8AEC-4743-ABCE-D9BCD5295742}" srcId="{05D2062D-D21D-4143-AD8A-E6DD946C52C8}" destId="{C47A1DDB-0D56-6C47-824B-1575CB25442E}" srcOrd="0" destOrd="0" parTransId="{234319BD-FCB0-7C4C-9398-76CCF6659695}" sibTransId="{D7296A20-645D-A14C-B026-13B97C6FD7B5}"/>
    <dgm:cxn modelId="{C9019B3D-62D7-7C40-9536-3823659225E8}" type="presOf" srcId="{234319BD-FCB0-7C4C-9398-76CCF6659695}" destId="{DC036F5F-823D-BF4B-B457-5A3BC648B03A}" srcOrd="0" destOrd="0" presId="urn:microsoft.com/office/officeart/2005/8/layout/orgChart1"/>
    <dgm:cxn modelId="{022C8C3E-C6A4-6A4D-9AEA-738EB01645E9}" type="presOf" srcId="{E8D39E35-46E6-064C-9CC5-13BA916051C6}" destId="{0C54725E-8D67-D74A-9549-8CB5DC2C3BC5}" srcOrd="0" destOrd="0" presId="urn:microsoft.com/office/officeart/2005/8/layout/orgChart1"/>
    <dgm:cxn modelId="{6171795C-F7C5-104F-9F71-7AF3BD23B070}" type="presOf" srcId="{444C906E-BE22-3846-8466-4768CB03B22F}" destId="{F3635D6A-923E-FB45-B28A-B2919575F798}" srcOrd="0" destOrd="0" presId="urn:microsoft.com/office/officeart/2005/8/layout/orgChart1"/>
    <dgm:cxn modelId="{F075F844-EC16-4C46-8E9E-614945EDF1B9}" type="presOf" srcId="{24268AAC-2302-4B42-95D0-09C0D32948D5}" destId="{4D361ABD-8AC9-AD43-8E9C-9C39E739AE5A}" srcOrd="0" destOrd="0" presId="urn:microsoft.com/office/officeart/2005/8/layout/orgChart1"/>
    <dgm:cxn modelId="{19AE3266-C557-AC44-9936-53F8DCB4E7FB}" type="presOf" srcId="{96023A32-9345-5F4E-B649-6AD12BDE5472}" destId="{523FBF52-C16C-F544-AF12-89FD0173480B}" srcOrd="0" destOrd="0" presId="urn:microsoft.com/office/officeart/2005/8/layout/orgChart1"/>
    <dgm:cxn modelId="{09CB6246-C6AE-AD42-8580-68FBA027B52E}" type="presOf" srcId="{C401D645-A625-D144-A512-79E429626961}" destId="{D51D9AC1-1788-C74B-A45B-8D81B34B6B5A}" srcOrd="1" destOrd="0" presId="urn:microsoft.com/office/officeart/2005/8/layout/orgChart1"/>
    <dgm:cxn modelId="{7EFAAF67-8C80-3B44-BCF2-E178AB93C219}" type="presOf" srcId="{B73A63B9-FC02-A64E-BCD8-E7CBB9E1886E}" destId="{EB1D62BF-2184-0043-9109-C00A9CFF6A9C}" srcOrd="0" destOrd="0" presId="urn:microsoft.com/office/officeart/2005/8/layout/orgChart1"/>
    <dgm:cxn modelId="{1DD8FE67-AD16-4B4A-BC6C-B1E134395EAF}" type="presOf" srcId="{0BF2FD90-31F1-A342-A06E-F761328863C9}" destId="{356C9410-DFC8-F34B-8EB5-24E480D3BF9F}" srcOrd="0" destOrd="0" presId="urn:microsoft.com/office/officeart/2005/8/layout/orgChart1"/>
    <dgm:cxn modelId="{149BE368-E677-D94A-A6CC-15A3942C82A3}" type="presOf" srcId="{02E7A564-C59E-2646-98D6-6D4BE51D84CA}" destId="{CDDFF406-3C14-7642-811A-BDA724F91220}" srcOrd="0" destOrd="0" presId="urn:microsoft.com/office/officeart/2005/8/layout/orgChart1"/>
    <dgm:cxn modelId="{8B542A6A-2342-F34F-BE61-BDEF1D70858D}" type="presOf" srcId="{02E7A564-C59E-2646-98D6-6D4BE51D84CA}" destId="{716EF591-2A96-1C43-91F6-1A169AD456B9}" srcOrd="1" destOrd="0" presId="urn:microsoft.com/office/officeart/2005/8/layout/orgChart1"/>
    <dgm:cxn modelId="{F10BCA6A-BC99-FD4B-A168-F5AA100A65E4}" type="presOf" srcId="{24CF1336-4562-2B4C-99A4-1FE3CD7DBC62}" destId="{4F28E4B0-3F6C-494A-B364-91F13791A450}" srcOrd="0" destOrd="0" presId="urn:microsoft.com/office/officeart/2005/8/layout/orgChart1"/>
    <dgm:cxn modelId="{9B105F4C-2C47-A344-A0FA-F1F1CE957352}" srcId="{04801306-F8C0-4342-B1B4-E41641CF54B3}" destId="{A2FBDE2F-9CEA-DC40-A430-C0B124430F37}" srcOrd="4" destOrd="0" parTransId="{0BF2FD90-31F1-A342-A06E-F761328863C9}" sibTransId="{328900E3-A274-FB4E-8022-F3151B780127}"/>
    <dgm:cxn modelId="{894FDB6C-C7CF-B647-B63B-BAC27CFACBE1}" type="presOf" srcId="{751B6463-E764-2A4E-AC88-0CF34C8E9730}" destId="{1F7223D3-FFC5-8F45-89E9-BB84B5E5B64A}" srcOrd="0" destOrd="0" presId="urn:microsoft.com/office/officeart/2005/8/layout/orgChart1"/>
    <dgm:cxn modelId="{E7D7DB6C-5D0E-2949-8F47-EC7DF1CC3A99}" srcId="{6E540F0D-4C16-1541-8AD5-70D2A7B4FB4D}" destId="{04801306-F8C0-4342-B1B4-E41641CF54B3}" srcOrd="0" destOrd="0" parTransId="{77056B0D-1D26-0B47-B14D-A70238E9933F}" sibTransId="{99D2F59D-661B-2F40-9EB7-8609E19A35D7}"/>
    <dgm:cxn modelId="{4F86124D-DF29-8D44-8E1E-4CD8D5B125AE}" srcId="{C47A1DDB-0D56-6C47-824B-1575CB25442E}" destId="{6777CBE2-0287-484F-A20B-F716C2A737C9}" srcOrd="2" destOrd="0" parTransId="{96023A32-9345-5F4E-B649-6AD12BDE5472}" sibTransId="{DE8CA545-EDD6-4440-AE6C-64D00E967B6C}"/>
    <dgm:cxn modelId="{2D8C834E-C620-C24A-8B5D-AB877E2F9BFF}" type="presOf" srcId="{9AFC11D8-4003-FB46-B805-8D6DB64430FB}" destId="{74922FEE-652A-F848-AACA-912398FA450D}" srcOrd="0" destOrd="0" presId="urn:microsoft.com/office/officeart/2005/8/layout/orgChart1"/>
    <dgm:cxn modelId="{1C09A36E-5F36-444D-9C0E-AAE6210DECCF}" type="presOf" srcId="{89606407-B20A-DC48-B428-9A1932439208}" destId="{D7C9A694-6758-124C-B5D4-24573B159328}" srcOrd="1" destOrd="0" presId="urn:microsoft.com/office/officeart/2005/8/layout/orgChart1"/>
    <dgm:cxn modelId="{E081064F-7C21-7D47-AC90-63FF1CD749DF}" type="presOf" srcId="{EEDF76AE-8C44-3F47-868E-9418B3986FB4}" destId="{0267E71B-5BAA-0645-A33C-5E5A3AF18449}" srcOrd="0" destOrd="0" presId="urn:microsoft.com/office/officeart/2005/8/layout/orgChart1"/>
    <dgm:cxn modelId="{14325470-FE23-484F-80EC-3FC30B9C3609}" srcId="{E8D39E35-46E6-064C-9CC5-13BA916051C6}" destId="{2158D123-6D07-6A4C-9A84-89D0CC0211E2}" srcOrd="0" destOrd="0" parTransId="{444C906E-BE22-3846-8466-4768CB03B22F}" sibTransId="{FA264687-21D1-C54A-8515-A81D7FAA302F}"/>
    <dgm:cxn modelId="{5171EE70-3E5B-5046-B733-8991FA140629}" type="presOf" srcId="{F6D34C67-577F-3449-9D74-88A9A2BF5F57}" destId="{64C8CD45-082F-7B40-B283-DF506CB29EE0}" srcOrd="0" destOrd="0" presId="urn:microsoft.com/office/officeart/2005/8/layout/orgChart1"/>
    <dgm:cxn modelId="{55EAFD50-FF90-3F46-80D4-4815D84201F6}" type="presOf" srcId="{6777CBE2-0287-484F-A20B-F716C2A737C9}" destId="{AA38F7F5-028E-664E-9656-448597301806}" srcOrd="1" destOrd="0" presId="urn:microsoft.com/office/officeart/2005/8/layout/orgChart1"/>
    <dgm:cxn modelId="{8954D179-8D74-844E-B48D-0784A8C1C657}" srcId="{04801306-F8C0-4342-B1B4-E41641CF54B3}" destId="{8B5482B0-7871-CD46-A510-F3ED1FAC2B2C}" srcOrd="2" destOrd="0" parTransId="{B73A63B9-FC02-A64E-BCD8-E7CBB9E1886E}" sibTransId="{256AE1F9-BC7D-0742-9045-D50F7FBF1009}"/>
    <dgm:cxn modelId="{1916557A-6FC8-BA4D-910E-46C29CB778A4}" type="presOf" srcId="{E8D39E35-46E6-064C-9CC5-13BA916051C6}" destId="{D9437B4D-4F6C-5048-9445-074D053E48E8}" srcOrd="1" destOrd="0" presId="urn:microsoft.com/office/officeart/2005/8/layout/orgChart1"/>
    <dgm:cxn modelId="{142DCA7B-8702-6B40-9BD1-1307C038C95C}" srcId="{04801306-F8C0-4342-B1B4-E41641CF54B3}" destId="{8B60E660-41B8-5542-BA09-A3569339EFF0}" srcOrd="1" destOrd="0" parTransId="{12694755-E12F-7148-9467-FD6A0F076306}" sibTransId="{00F382E8-D074-7C4E-A26E-9DB43409AD89}"/>
    <dgm:cxn modelId="{B9A2557E-F5FC-5B47-98D5-0FACA6000184}" type="presOf" srcId="{4B71D9AC-4B8F-4D4B-A92A-C9FFE53C5C9E}" destId="{C9301D6C-6C26-9A4D-AC16-7FED077D1C64}" srcOrd="1" destOrd="0" presId="urn:microsoft.com/office/officeart/2005/8/layout/orgChart1"/>
    <dgm:cxn modelId="{79F0807E-73E1-2C44-BAEC-87143D724287}" type="presOf" srcId="{89606407-B20A-DC48-B428-9A1932439208}" destId="{EC6273E9-CDF1-0B43-A521-040BEAE9D859}" srcOrd="0" destOrd="0" presId="urn:microsoft.com/office/officeart/2005/8/layout/orgChart1"/>
    <dgm:cxn modelId="{3D14BF83-A4E7-8A42-98C6-8EC138EE2CA3}" type="presOf" srcId="{7AA74D14-B093-8C41-9A35-7512D9976FCC}" destId="{19F25A7E-CDB6-DC4D-B6ED-CF93B7872C82}" srcOrd="0" destOrd="0" presId="urn:microsoft.com/office/officeart/2005/8/layout/orgChart1"/>
    <dgm:cxn modelId="{CB08C283-E1FE-6449-948E-6F0683288FA1}" type="presOf" srcId="{2158D123-6D07-6A4C-9A84-89D0CC0211E2}" destId="{E534709A-82E3-EC49-B266-5AF2EA50D05A}" srcOrd="1" destOrd="0" presId="urn:microsoft.com/office/officeart/2005/8/layout/orgChart1"/>
    <dgm:cxn modelId="{A156AB85-B917-2344-B23E-6312BD96C4FB}" srcId="{04801306-F8C0-4342-B1B4-E41641CF54B3}" destId="{02E7A564-C59E-2646-98D6-6D4BE51D84CA}" srcOrd="3" destOrd="0" parTransId="{A755CCFD-5FBC-DF44-8E93-9F16A8D99B8F}" sibTransId="{5E73B188-C661-474C-A908-9968B15B4C10}"/>
    <dgm:cxn modelId="{6E31AA86-D06A-9745-BAD5-FA943C637BE2}" type="presOf" srcId="{819A70D9-7306-104D-BE88-7F54B518CB07}" destId="{D86B09B0-8CBF-2443-89A9-795F57826B6C}" srcOrd="0" destOrd="0" presId="urn:microsoft.com/office/officeart/2005/8/layout/orgChart1"/>
    <dgm:cxn modelId="{29BD6B88-337E-7C40-92AE-9FFAC15C3DF1}" type="presOf" srcId="{6E540F0D-4C16-1541-8AD5-70D2A7B4FB4D}" destId="{AE819167-5537-1247-BA6A-61CD9E0D6A1D}" srcOrd="0" destOrd="0" presId="urn:microsoft.com/office/officeart/2005/8/layout/orgChart1"/>
    <dgm:cxn modelId="{104F2B8C-7EB0-AE40-AF47-7E404D16EC87}" type="presOf" srcId="{2158D123-6D07-6A4C-9A84-89D0CC0211E2}" destId="{B054981B-DF76-C24D-AB34-4C6F71367531}" srcOrd="0" destOrd="0" presId="urn:microsoft.com/office/officeart/2005/8/layout/orgChart1"/>
    <dgm:cxn modelId="{77986193-371D-E441-953B-BF4EC9AA0FA2}" type="presOf" srcId="{C401D645-A625-D144-A512-79E429626961}" destId="{45635E3B-5BA6-0B47-8D1A-F2BF41FB2316}" srcOrd="0" destOrd="0" presId="urn:microsoft.com/office/officeart/2005/8/layout/orgChart1"/>
    <dgm:cxn modelId="{AD37F593-D898-7C44-8695-E7853C149FB5}" type="presOf" srcId="{C47A1DDB-0D56-6C47-824B-1575CB25442E}" destId="{6241DF4A-A547-CA41-9499-0A1B5AD2DCF5}" srcOrd="0" destOrd="0" presId="urn:microsoft.com/office/officeart/2005/8/layout/orgChart1"/>
    <dgm:cxn modelId="{D2FE469B-452C-0149-A433-367BD1747A08}" type="presOf" srcId="{05D2062D-D21D-4143-AD8A-E6DD946C52C8}" destId="{D875F76A-1EDE-3D47-B0E3-A763D6EADB3B}" srcOrd="0" destOrd="0" presId="urn:microsoft.com/office/officeart/2005/8/layout/orgChart1"/>
    <dgm:cxn modelId="{AC94FE9D-A215-BD43-AFEE-EB6BEAAD2069}" type="presOf" srcId="{04801306-F8C0-4342-B1B4-E41641CF54B3}" destId="{E47A09A0-6556-0540-8EA5-6EB4BCFE378F}" srcOrd="1" destOrd="0" presId="urn:microsoft.com/office/officeart/2005/8/layout/orgChart1"/>
    <dgm:cxn modelId="{FFD7869F-6D5C-6344-B189-ABB19E7F42D1}" srcId="{E8D39E35-46E6-064C-9CC5-13BA916051C6}" destId="{9AFC11D8-4003-FB46-B805-8D6DB64430FB}" srcOrd="1" destOrd="0" parTransId="{8433E2C0-259E-BB4F-B7D5-62893DDD104B}" sibTransId="{7A80487D-3AF6-674D-A7D2-6233049FAB2E}"/>
    <dgm:cxn modelId="{5CE0E2A5-647D-3B48-BA79-9277098E2FAF}" srcId="{05D2062D-D21D-4143-AD8A-E6DD946C52C8}" destId="{EEDF76AE-8C44-3F47-868E-9418B3986FB4}" srcOrd="1" destOrd="0" parTransId="{C26EA148-2E20-424B-92FB-283E3061F12A}" sibTransId="{469D3C10-D2F6-EC45-8B1B-94CB5348CC9E}"/>
    <dgm:cxn modelId="{9C424BA8-3AE3-194B-B9DA-563989CC0FA5}" srcId="{C47A1DDB-0D56-6C47-824B-1575CB25442E}" destId="{89606407-B20A-DC48-B428-9A1932439208}" srcOrd="0" destOrd="0" parTransId="{751B6463-E764-2A4E-AC88-0CF34C8E9730}" sibTransId="{EC5BBE1C-A67D-6249-84B7-30D33C1E378A}"/>
    <dgm:cxn modelId="{8C9ED0AB-D7C6-A741-9309-38BDB0E6E76B}" type="presOf" srcId="{EEDF76AE-8C44-3F47-868E-9418B3986FB4}" destId="{FA2C66AA-9C75-5342-943C-1C021CA3427F}" srcOrd="1" destOrd="0" presId="urn:microsoft.com/office/officeart/2005/8/layout/orgChart1"/>
    <dgm:cxn modelId="{66281AAD-6F2A-624C-93C1-6B771D456587}" srcId="{04801306-F8C0-4342-B1B4-E41641CF54B3}" destId="{C401D645-A625-D144-A512-79E429626961}" srcOrd="5" destOrd="0" parTransId="{F6D34C67-577F-3449-9D74-88A9A2BF5F57}" sibTransId="{74139413-6180-C64D-A6C3-BFEDC69EC68F}"/>
    <dgm:cxn modelId="{404EE0B2-B805-C14C-A11A-67833AF1957F}" type="presOf" srcId="{4B71D9AC-4B8F-4D4B-A92A-C9FFE53C5C9E}" destId="{2C8A92EB-1D84-C342-B48A-D103639BA91F}" srcOrd="0" destOrd="0" presId="urn:microsoft.com/office/officeart/2005/8/layout/orgChart1"/>
    <dgm:cxn modelId="{7979FEC3-4150-D04A-88C1-7F9CBE7816B3}" type="presOf" srcId="{A2FBDE2F-9CEA-DC40-A430-C0B124430F37}" destId="{19B4AE02-E93C-AF4F-8785-ED783B55B8EC}" srcOrd="1" destOrd="0" presId="urn:microsoft.com/office/officeart/2005/8/layout/orgChart1"/>
    <dgm:cxn modelId="{CD5090CA-F38B-4B49-8768-FD8ED5519ADF}" type="presOf" srcId="{8B5482B0-7871-CD46-A510-F3ED1FAC2B2C}" destId="{895C9591-624C-614E-B496-D9BE1CB12023}" srcOrd="0" destOrd="0" presId="urn:microsoft.com/office/officeart/2005/8/layout/orgChart1"/>
    <dgm:cxn modelId="{EDE2D6CB-7DDA-0043-A551-6981A8D2AE48}" type="presOf" srcId="{05D2062D-D21D-4143-AD8A-E6DD946C52C8}" destId="{09A55B7B-14E6-8E43-A57D-679A221364D8}" srcOrd="1" destOrd="0" presId="urn:microsoft.com/office/officeart/2005/8/layout/orgChart1"/>
    <dgm:cxn modelId="{66E671D8-A075-8940-A6D3-8BCFF28F227F}" type="presOf" srcId="{8B60E660-41B8-5542-BA09-A3569339EFF0}" destId="{50B13809-0BC0-9144-A314-6959AF465A9A}" srcOrd="1" destOrd="0" presId="urn:microsoft.com/office/officeart/2005/8/layout/orgChart1"/>
    <dgm:cxn modelId="{25F6D3DA-74AF-204C-A055-ACA876A6D66F}" srcId="{C47A1DDB-0D56-6C47-824B-1575CB25442E}" destId="{4B71D9AC-4B8F-4D4B-A92A-C9FFE53C5C9E}" srcOrd="1" destOrd="0" parTransId="{24268AAC-2302-4B42-95D0-09C0D32948D5}" sibTransId="{03D72677-D08B-E64E-BA4F-49F962D8D614}"/>
    <dgm:cxn modelId="{4DB642DB-676C-5942-B120-D92F209C91A7}" type="presOf" srcId="{0CE55886-119C-8F46-9BA6-E56E42BE6FD1}" destId="{FC2EC693-E9FD-3542-8FF4-B389F057924B}" srcOrd="0" destOrd="0" presId="urn:microsoft.com/office/officeart/2005/8/layout/orgChart1"/>
    <dgm:cxn modelId="{67174FDF-5D3B-5340-ABE7-4078F359B50E}" srcId="{A2FBDE2F-9CEA-DC40-A430-C0B124430F37}" destId="{05D2062D-D21D-4143-AD8A-E6DD946C52C8}" srcOrd="1" destOrd="0" parTransId="{7AA74D14-B093-8C41-9A35-7512D9976FCC}" sibTransId="{B68EB8C8-1428-DD42-B6F7-3808C90F53AB}"/>
    <dgm:cxn modelId="{D00012E3-CDBD-3F4C-91A0-C57FB9523A23}" type="presOf" srcId="{D9B93690-CA85-A443-B9BE-93B036BDEFE0}" destId="{8EB96B76-6998-C94F-AC70-E515F6B279E3}" srcOrd="0" destOrd="0" presId="urn:microsoft.com/office/officeart/2005/8/layout/orgChart1"/>
    <dgm:cxn modelId="{600D13E7-212A-6E4F-A703-3FBFF569F6A9}" type="presOf" srcId="{04801306-F8C0-4342-B1B4-E41641CF54B3}" destId="{C1E2851C-FAF6-8C41-98D7-8218BB3C3139}" srcOrd="0" destOrd="0" presId="urn:microsoft.com/office/officeart/2005/8/layout/orgChart1"/>
    <dgm:cxn modelId="{C652C2E9-4172-D046-B061-839623C27357}" type="presOf" srcId="{819A70D9-7306-104D-BE88-7F54B518CB07}" destId="{612243AE-70E8-9948-8FB9-C38AEC4F7C75}" srcOrd="1" destOrd="0" presId="urn:microsoft.com/office/officeart/2005/8/layout/orgChart1"/>
    <dgm:cxn modelId="{25F911EB-FA7F-844E-83BE-D52FA7469462}" srcId="{A2FBDE2F-9CEA-DC40-A430-C0B124430F37}" destId="{65325797-A466-BD49-AC95-CD9738393378}" srcOrd="0" destOrd="0" parTransId="{D5AF1229-8098-AE4A-ACE3-5D6F072B9092}" sibTransId="{2BAF9A9F-F7E4-9147-8A5D-99FBCE0E596E}"/>
    <dgm:cxn modelId="{A59FC6EC-649D-BD41-BE6B-8FD41769A719}" srcId="{04801306-F8C0-4342-B1B4-E41641CF54B3}" destId="{E8D39E35-46E6-064C-9CC5-13BA916051C6}" srcOrd="0" destOrd="0" parTransId="{D9B93690-CA85-A443-B9BE-93B036BDEFE0}" sibTransId="{6FE3D422-107B-D949-8B38-E36E79EDD196}"/>
    <dgm:cxn modelId="{B6707DF4-89F9-1B4E-BB48-A09BCFC7C1A6}" type="presOf" srcId="{8B5482B0-7871-CD46-A510-F3ED1FAC2B2C}" destId="{0AED6AC2-FDA7-D243-AAED-FA6148E82695}" srcOrd="1" destOrd="0" presId="urn:microsoft.com/office/officeart/2005/8/layout/orgChart1"/>
    <dgm:cxn modelId="{E6F275F5-D928-3B4E-8362-F23BCC67B5C9}" type="presOf" srcId="{65325797-A466-BD49-AC95-CD9738393378}" destId="{0A347DC3-865D-D04E-A4A7-C0E85A1C46DD}" srcOrd="0" destOrd="0" presId="urn:microsoft.com/office/officeart/2005/8/layout/orgChart1"/>
    <dgm:cxn modelId="{19F75AFB-A058-A147-9AD4-3A839249B8F3}" type="presOf" srcId="{6777CBE2-0287-484F-A20B-F716C2A737C9}" destId="{B7F4962B-FD08-5F4D-823B-1B8A4DE09141}" srcOrd="0" destOrd="0" presId="urn:microsoft.com/office/officeart/2005/8/layout/orgChart1"/>
    <dgm:cxn modelId="{7BEB23DB-CDBC-CE44-9C58-D5CD957EAC06}" type="presParOf" srcId="{AE819167-5537-1247-BA6A-61CD9E0D6A1D}" destId="{0CC66176-E5C6-564D-8A5B-9BE6B541FAB4}" srcOrd="0" destOrd="0" presId="urn:microsoft.com/office/officeart/2005/8/layout/orgChart1"/>
    <dgm:cxn modelId="{B3762B96-0C31-3642-B504-DEEFE120E4CC}" type="presParOf" srcId="{0CC66176-E5C6-564D-8A5B-9BE6B541FAB4}" destId="{9262E382-FB2C-954C-B8A8-0C977A5853E6}" srcOrd="0" destOrd="0" presId="urn:microsoft.com/office/officeart/2005/8/layout/orgChart1"/>
    <dgm:cxn modelId="{3370A1D5-A612-2D48-A119-734D4FCF3E2A}" type="presParOf" srcId="{9262E382-FB2C-954C-B8A8-0C977A5853E6}" destId="{C1E2851C-FAF6-8C41-98D7-8218BB3C3139}" srcOrd="0" destOrd="0" presId="urn:microsoft.com/office/officeart/2005/8/layout/orgChart1"/>
    <dgm:cxn modelId="{6C3B13C4-DB07-424D-BEB7-5FD8F90D5AE4}" type="presParOf" srcId="{9262E382-FB2C-954C-B8A8-0C977A5853E6}" destId="{E47A09A0-6556-0540-8EA5-6EB4BCFE378F}" srcOrd="1" destOrd="0" presId="urn:microsoft.com/office/officeart/2005/8/layout/orgChart1"/>
    <dgm:cxn modelId="{A962C6A9-0779-9147-A1FD-032E51FE93C4}" type="presParOf" srcId="{0CC66176-E5C6-564D-8A5B-9BE6B541FAB4}" destId="{F9E430FC-E77B-4B46-A96E-12A495108D48}" srcOrd="1" destOrd="0" presId="urn:microsoft.com/office/officeart/2005/8/layout/orgChart1"/>
    <dgm:cxn modelId="{8DC5F777-0221-604F-BBF3-7B6478822D71}" type="presParOf" srcId="{F9E430FC-E77B-4B46-A96E-12A495108D48}" destId="{8EB96B76-6998-C94F-AC70-E515F6B279E3}" srcOrd="0" destOrd="0" presId="urn:microsoft.com/office/officeart/2005/8/layout/orgChart1"/>
    <dgm:cxn modelId="{8537DFCD-2607-AC4A-B929-B2014C4FF87C}" type="presParOf" srcId="{F9E430FC-E77B-4B46-A96E-12A495108D48}" destId="{74215EB0-D30D-CD44-8C5F-BBF99D6EBB5A}" srcOrd="1" destOrd="0" presId="urn:microsoft.com/office/officeart/2005/8/layout/orgChart1"/>
    <dgm:cxn modelId="{36E436FB-396D-D04C-8530-94140C55479E}" type="presParOf" srcId="{74215EB0-D30D-CD44-8C5F-BBF99D6EBB5A}" destId="{09CAB28C-C157-9741-8E77-6566BB8F13CE}" srcOrd="0" destOrd="0" presId="urn:microsoft.com/office/officeart/2005/8/layout/orgChart1"/>
    <dgm:cxn modelId="{F45FCBD9-FEAE-DB45-9D6C-4F1D34389FA1}" type="presParOf" srcId="{09CAB28C-C157-9741-8E77-6566BB8F13CE}" destId="{0C54725E-8D67-D74A-9549-8CB5DC2C3BC5}" srcOrd="0" destOrd="0" presId="urn:microsoft.com/office/officeart/2005/8/layout/orgChart1"/>
    <dgm:cxn modelId="{38F9EE53-9ECE-E74E-B4DC-8349ECCF4AE5}" type="presParOf" srcId="{09CAB28C-C157-9741-8E77-6566BB8F13CE}" destId="{D9437B4D-4F6C-5048-9445-074D053E48E8}" srcOrd="1" destOrd="0" presId="urn:microsoft.com/office/officeart/2005/8/layout/orgChart1"/>
    <dgm:cxn modelId="{9377B5B4-4156-0F47-9B6C-B6800CE9ED61}" type="presParOf" srcId="{74215EB0-D30D-CD44-8C5F-BBF99D6EBB5A}" destId="{F13C9295-F670-5C4C-9453-FFD865EBE853}" srcOrd="1" destOrd="0" presId="urn:microsoft.com/office/officeart/2005/8/layout/orgChart1"/>
    <dgm:cxn modelId="{E98A83B1-73E7-DC4D-B67F-5CFDDF14A548}" type="presParOf" srcId="{F13C9295-F670-5C4C-9453-FFD865EBE853}" destId="{F3635D6A-923E-FB45-B28A-B2919575F798}" srcOrd="0" destOrd="0" presId="urn:microsoft.com/office/officeart/2005/8/layout/orgChart1"/>
    <dgm:cxn modelId="{36495BAB-CD9A-CD45-982A-B33842B8B503}" type="presParOf" srcId="{F13C9295-F670-5C4C-9453-FFD865EBE853}" destId="{99BEA963-C76C-2F4A-9ECB-D3C677320741}" srcOrd="1" destOrd="0" presId="urn:microsoft.com/office/officeart/2005/8/layout/orgChart1"/>
    <dgm:cxn modelId="{903E29DE-5725-AB47-815B-BB42B06B14D5}" type="presParOf" srcId="{99BEA963-C76C-2F4A-9ECB-D3C677320741}" destId="{4107DAC8-DBF0-A141-B14E-8A0E4D65938C}" srcOrd="0" destOrd="0" presId="urn:microsoft.com/office/officeart/2005/8/layout/orgChart1"/>
    <dgm:cxn modelId="{DA6630EA-84A1-C74E-A4B2-BD4FB83C8579}" type="presParOf" srcId="{4107DAC8-DBF0-A141-B14E-8A0E4D65938C}" destId="{B054981B-DF76-C24D-AB34-4C6F71367531}" srcOrd="0" destOrd="0" presId="urn:microsoft.com/office/officeart/2005/8/layout/orgChart1"/>
    <dgm:cxn modelId="{7DE14161-23C5-AB41-9704-F1A7821F2738}" type="presParOf" srcId="{4107DAC8-DBF0-A141-B14E-8A0E4D65938C}" destId="{E534709A-82E3-EC49-B266-5AF2EA50D05A}" srcOrd="1" destOrd="0" presId="urn:microsoft.com/office/officeart/2005/8/layout/orgChart1"/>
    <dgm:cxn modelId="{F1010892-63DB-6B4A-A7EB-892E6B3C77FB}" type="presParOf" srcId="{99BEA963-C76C-2F4A-9ECB-D3C677320741}" destId="{CEB42732-2E70-9C4A-ACA7-D4DDB295F004}" srcOrd="1" destOrd="0" presId="urn:microsoft.com/office/officeart/2005/8/layout/orgChart1"/>
    <dgm:cxn modelId="{18B25983-0CC5-084A-879B-DE7503EC69E9}" type="presParOf" srcId="{99BEA963-C76C-2F4A-9ECB-D3C677320741}" destId="{9DCFF51F-3169-524D-AE03-8075AFEDD3C5}" srcOrd="2" destOrd="0" presId="urn:microsoft.com/office/officeart/2005/8/layout/orgChart1"/>
    <dgm:cxn modelId="{D9399B92-171B-CC46-A5C3-6A2B0C9801D5}" type="presParOf" srcId="{F13C9295-F670-5C4C-9453-FFD865EBE853}" destId="{AE6AF65B-9D1D-424B-99DE-89F9FEB1B023}" srcOrd="2" destOrd="0" presId="urn:microsoft.com/office/officeart/2005/8/layout/orgChart1"/>
    <dgm:cxn modelId="{EF37B3F6-D8DA-9044-9068-EBFE8E40E80C}" type="presParOf" srcId="{F13C9295-F670-5C4C-9453-FFD865EBE853}" destId="{DF5C34EF-17D5-1847-9E32-C766E6F03DF5}" srcOrd="3" destOrd="0" presId="urn:microsoft.com/office/officeart/2005/8/layout/orgChart1"/>
    <dgm:cxn modelId="{0309DE39-16A2-B54E-BC3E-FDEC3C382DDC}" type="presParOf" srcId="{DF5C34EF-17D5-1847-9E32-C766E6F03DF5}" destId="{976ABF23-D0DB-B045-80D4-43384336D87B}" srcOrd="0" destOrd="0" presId="urn:microsoft.com/office/officeart/2005/8/layout/orgChart1"/>
    <dgm:cxn modelId="{A379819A-3EA6-444F-9CBD-59EA00F8DF1E}" type="presParOf" srcId="{976ABF23-D0DB-B045-80D4-43384336D87B}" destId="{74922FEE-652A-F848-AACA-912398FA450D}" srcOrd="0" destOrd="0" presId="urn:microsoft.com/office/officeart/2005/8/layout/orgChart1"/>
    <dgm:cxn modelId="{193ABAF8-EED3-A34E-8665-95538372B25F}" type="presParOf" srcId="{976ABF23-D0DB-B045-80D4-43384336D87B}" destId="{26F579BF-CD70-3E4D-80CC-6C1B5D1B392E}" srcOrd="1" destOrd="0" presId="urn:microsoft.com/office/officeart/2005/8/layout/orgChart1"/>
    <dgm:cxn modelId="{23A05309-C0B2-A54E-94B4-1F61E4684E24}" type="presParOf" srcId="{DF5C34EF-17D5-1847-9E32-C766E6F03DF5}" destId="{83D07DD7-4CB0-E44E-BCFF-5AFE5A0A2359}" srcOrd="1" destOrd="0" presId="urn:microsoft.com/office/officeart/2005/8/layout/orgChart1"/>
    <dgm:cxn modelId="{528AF2AE-4DC5-CE4C-A445-0E85551C5C47}" type="presParOf" srcId="{DF5C34EF-17D5-1847-9E32-C766E6F03DF5}" destId="{0A190C0B-D6F6-2143-8AB9-BD9B8D63CF07}" srcOrd="2" destOrd="0" presId="urn:microsoft.com/office/officeart/2005/8/layout/orgChart1"/>
    <dgm:cxn modelId="{873DC38C-2C39-5B4C-B4C3-C3E50319EA21}" type="presParOf" srcId="{74215EB0-D30D-CD44-8C5F-BBF99D6EBB5A}" destId="{154E2078-D30E-0D42-B4D5-F47EFCC94CD5}" srcOrd="2" destOrd="0" presId="urn:microsoft.com/office/officeart/2005/8/layout/orgChart1"/>
    <dgm:cxn modelId="{672C2F59-4481-3041-B558-869170B5E961}" type="presParOf" srcId="{F9E430FC-E77B-4B46-A96E-12A495108D48}" destId="{659BABC3-3D12-F342-9703-EE09E72279ED}" srcOrd="2" destOrd="0" presId="urn:microsoft.com/office/officeart/2005/8/layout/orgChart1"/>
    <dgm:cxn modelId="{D1D88BDC-9882-1149-9F83-231CBFA354B3}" type="presParOf" srcId="{F9E430FC-E77B-4B46-A96E-12A495108D48}" destId="{981F0E63-DE13-C349-BD1B-3D7EBD8A7A34}" srcOrd="3" destOrd="0" presId="urn:microsoft.com/office/officeart/2005/8/layout/orgChart1"/>
    <dgm:cxn modelId="{284AA37D-634B-C64B-A6FE-B0650D9F433D}" type="presParOf" srcId="{981F0E63-DE13-C349-BD1B-3D7EBD8A7A34}" destId="{5AD432EB-86D0-F349-9340-F42BBF9E78E1}" srcOrd="0" destOrd="0" presId="urn:microsoft.com/office/officeart/2005/8/layout/orgChart1"/>
    <dgm:cxn modelId="{DE2A6922-19C0-9443-A4D3-B3899A979F46}" type="presParOf" srcId="{5AD432EB-86D0-F349-9340-F42BBF9E78E1}" destId="{D661D3D5-6ED3-534E-AD11-13D279A3E729}" srcOrd="0" destOrd="0" presId="urn:microsoft.com/office/officeart/2005/8/layout/orgChart1"/>
    <dgm:cxn modelId="{19609C75-D863-BA44-BFC3-28280765CDA0}" type="presParOf" srcId="{5AD432EB-86D0-F349-9340-F42BBF9E78E1}" destId="{50B13809-0BC0-9144-A314-6959AF465A9A}" srcOrd="1" destOrd="0" presId="urn:microsoft.com/office/officeart/2005/8/layout/orgChart1"/>
    <dgm:cxn modelId="{2AD986D4-04C7-0D41-BE83-51D39547F369}" type="presParOf" srcId="{981F0E63-DE13-C349-BD1B-3D7EBD8A7A34}" destId="{EA1E878E-5389-394E-821F-CF26278215C2}" srcOrd="1" destOrd="0" presId="urn:microsoft.com/office/officeart/2005/8/layout/orgChart1"/>
    <dgm:cxn modelId="{1DCB9F34-8CBE-7E43-8106-A58CD12CAB9A}" type="presParOf" srcId="{EA1E878E-5389-394E-821F-CF26278215C2}" destId="{FC2EC693-E9FD-3542-8FF4-B389F057924B}" srcOrd="0" destOrd="0" presId="urn:microsoft.com/office/officeart/2005/8/layout/orgChart1"/>
    <dgm:cxn modelId="{11841B80-8A05-744B-AE82-C3557CB02D90}" type="presParOf" srcId="{EA1E878E-5389-394E-821F-CF26278215C2}" destId="{EC08B6A6-352E-464D-A5AD-F72F6BEEE39F}" srcOrd="1" destOrd="0" presId="urn:microsoft.com/office/officeart/2005/8/layout/orgChart1"/>
    <dgm:cxn modelId="{10F06F75-E5DC-A948-9747-1B486AC6609B}" type="presParOf" srcId="{EC08B6A6-352E-464D-A5AD-F72F6BEEE39F}" destId="{19B2F1E8-CFFB-BA49-9A14-3D0F4F975FF3}" srcOrd="0" destOrd="0" presId="urn:microsoft.com/office/officeart/2005/8/layout/orgChart1"/>
    <dgm:cxn modelId="{CD3CFFEB-C995-FE42-9D12-C3F12006B974}" type="presParOf" srcId="{19B2F1E8-CFFB-BA49-9A14-3D0F4F975FF3}" destId="{D86B09B0-8CBF-2443-89A9-795F57826B6C}" srcOrd="0" destOrd="0" presId="urn:microsoft.com/office/officeart/2005/8/layout/orgChart1"/>
    <dgm:cxn modelId="{3BDAE32A-1D57-5E43-A382-FD63670660FD}" type="presParOf" srcId="{19B2F1E8-CFFB-BA49-9A14-3D0F4F975FF3}" destId="{612243AE-70E8-9948-8FB9-C38AEC4F7C75}" srcOrd="1" destOrd="0" presId="urn:microsoft.com/office/officeart/2005/8/layout/orgChart1"/>
    <dgm:cxn modelId="{8C159806-2BFC-864C-9667-C6DC3E8B7A1F}" type="presParOf" srcId="{EC08B6A6-352E-464D-A5AD-F72F6BEEE39F}" destId="{F13F3084-54D5-FE44-ACC1-39F8F3394BE7}" srcOrd="1" destOrd="0" presId="urn:microsoft.com/office/officeart/2005/8/layout/orgChart1"/>
    <dgm:cxn modelId="{8E274D11-6638-3742-AB30-F7988278B0C5}" type="presParOf" srcId="{EC08B6A6-352E-464D-A5AD-F72F6BEEE39F}" destId="{A8064D31-74BC-C146-BC91-E2A9959D9B20}" srcOrd="2" destOrd="0" presId="urn:microsoft.com/office/officeart/2005/8/layout/orgChart1"/>
    <dgm:cxn modelId="{F21F8865-85AA-EF4C-9D95-59788577D89B}" type="presParOf" srcId="{981F0E63-DE13-C349-BD1B-3D7EBD8A7A34}" destId="{93D36021-2102-D746-BFBD-216CEC7A1D2A}" srcOrd="2" destOrd="0" presId="urn:microsoft.com/office/officeart/2005/8/layout/orgChart1"/>
    <dgm:cxn modelId="{B09BC8D9-1257-5745-BFC4-565157CE2071}" type="presParOf" srcId="{F9E430FC-E77B-4B46-A96E-12A495108D48}" destId="{EB1D62BF-2184-0043-9109-C00A9CFF6A9C}" srcOrd="4" destOrd="0" presId="urn:microsoft.com/office/officeart/2005/8/layout/orgChart1"/>
    <dgm:cxn modelId="{555B6211-1859-8C4F-B102-7AC82CA7DA3C}" type="presParOf" srcId="{F9E430FC-E77B-4B46-A96E-12A495108D48}" destId="{4A7EE1B2-669F-714D-8D12-7B0E20E17BA1}" srcOrd="5" destOrd="0" presId="urn:microsoft.com/office/officeart/2005/8/layout/orgChart1"/>
    <dgm:cxn modelId="{5A72EC69-8734-C345-B835-FF0ECB0F6354}" type="presParOf" srcId="{4A7EE1B2-669F-714D-8D12-7B0E20E17BA1}" destId="{80291800-B7EA-4441-8210-0AA6B99DF271}" srcOrd="0" destOrd="0" presId="urn:microsoft.com/office/officeart/2005/8/layout/orgChart1"/>
    <dgm:cxn modelId="{A9128DF6-6DC4-A141-8C12-B74C69D7CDBA}" type="presParOf" srcId="{80291800-B7EA-4441-8210-0AA6B99DF271}" destId="{895C9591-624C-614E-B496-D9BE1CB12023}" srcOrd="0" destOrd="0" presId="urn:microsoft.com/office/officeart/2005/8/layout/orgChart1"/>
    <dgm:cxn modelId="{72BA401A-90EE-8A4F-86DD-779D6CEF0B81}" type="presParOf" srcId="{80291800-B7EA-4441-8210-0AA6B99DF271}" destId="{0AED6AC2-FDA7-D243-AAED-FA6148E82695}" srcOrd="1" destOrd="0" presId="urn:microsoft.com/office/officeart/2005/8/layout/orgChart1"/>
    <dgm:cxn modelId="{C1D1B820-904A-B54A-ABE4-4453A6497B23}" type="presParOf" srcId="{4A7EE1B2-669F-714D-8D12-7B0E20E17BA1}" destId="{E5024598-A488-5D4C-A30C-7D92CFDCE06A}" srcOrd="1" destOrd="0" presId="urn:microsoft.com/office/officeart/2005/8/layout/orgChart1"/>
    <dgm:cxn modelId="{79272E2D-C28B-DB48-8166-132705466DDA}" type="presParOf" srcId="{4A7EE1B2-669F-714D-8D12-7B0E20E17BA1}" destId="{38307AB7-CEAB-BC4A-8B53-FDFD5CEC6E22}" srcOrd="2" destOrd="0" presId="urn:microsoft.com/office/officeart/2005/8/layout/orgChart1"/>
    <dgm:cxn modelId="{9BC6F1B3-2572-234C-859A-8C57F141BCBC}" type="presParOf" srcId="{F9E430FC-E77B-4B46-A96E-12A495108D48}" destId="{9A04B00D-0313-084F-98D6-135F78A670BA}" srcOrd="6" destOrd="0" presId="urn:microsoft.com/office/officeart/2005/8/layout/orgChart1"/>
    <dgm:cxn modelId="{759117D0-9100-064D-8903-67D4B9AEFF42}" type="presParOf" srcId="{F9E430FC-E77B-4B46-A96E-12A495108D48}" destId="{89A415E7-3620-664C-93C1-207216D0F54D}" srcOrd="7" destOrd="0" presId="urn:microsoft.com/office/officeart/2005/8/layout/orgChart1"/>
    <dgm:cxn modelId="{5ED81B17-4F47-1D4C-BC90-D8077262355B}" type="presParOf" srcId="{89A415E7-3620-664C-93C1-207216D0F54D}" destId="{A6186115-5DBC-BA4E-9EC6-3B9C0F6F314E}" srcOrd="0" destOrd="0" presId="urn:microsoft.com/office/officeart/2005/8/layout/orgChart1"/>
    <dgm:cxn modelId="{467848FE-F0B1-8442-8B8C-D5AF507305AB}" type="presParOf" srcId="{A6186115-5DBC-BA4E-9EC6-3B9C0F6F314E}" destId="{CDDFF406-3C14-7642-811A-BDA724F91220}" srcOrd="0" destOrd="0" presId="urn:microsoft.com/office/officeart/2005/8/layout/orgChart1"/>
    <dgm:cxn modelId="{957F0E3D-0F83-6B46-A4A3-86C37B3069D0}" type="presParOf" srcId="{A6186115-5DBC-BA4E-9EC6-3B9C0F6F314E}" destId="{716EF591-2A96-1C43-91F6-1A169AD456B9}" srcOrd="1" destOrd="0" presId="urn:microsoft.com/office/officeart/2005/8/layout/orgChart1"/>
    <dgm:cxn modelId="{3924FB68-181B-5446-89E5-FE634ACD352A}" type="presParOf" srcId="{89A415E7-3620-664C-93C1-207216D0F54D}" destId="{7F4F366C-FFF0-3542-AFF6-5E2FF47A5694}" srcOrd="1" destOrd="0" presId="urn:microsoft.com/office/officeart/2005/8/layout/orgChart1"/>
    <dgm:cxn modelId="{EC0EAAEE-8717-DD47-8053-5690897C990D}" type="presParOf" srcId="{89A415E7-3620-664C-93C1-207216D0F54D}" destId="{DCDEC2DF-17B4-6646-8CD7-43712D424EE3}" srcOrd="2" destOrd="0" presId="urn:microsoft.com/office/officeart/2005/8/layout/orgChart1"/>
    <dgm:cxn modelId="{EE434A4C-3F8D-4A4B-B418-0C0DC4A9FE3E}" type="presParOf" srcId="{F9E430FC-E77B-4B46-A96E-12A495108D48}" destId="{356C9410-DFC8-F34B-8EB5-24E480D3BF9F}" srcOrd="8" destOrd="0" presId="urn:microsoft.com/office/officeart/2005/8/layout/orgChart1"/>
    <dgm:cxn modelId="{BB6DCBC6-77DB-2643-A1E5-98041C1D67A6}" type="presParOf" srcId="{F9E430FC-E77B-4B46-A96E-12A495108D48}" destId="{E313D29E-7151-A947-8F19-3C6E5197CAB4}" srcOrd="9" destOrd="0" presId="urn:microsoft.com/office/officeart/2005/8/layout/orgChart1"/>
    <dgm:cxn modelId="{2D743819-341A-E042-ABA8-C1CBE93DB9A9}" type="presParOf" srcId="{E313D29E-7151-A947-8F19-3C6E5197CAB4}" destId="{BAA1782E-30B4-FC4A-BFB5-C7A72C4A1629}" srcOrd="0" destOrd="0" presId="urn:microsoft.com/office/officeart/2005/8/layout/orgChart1"/>
    <dgm:cxn modelId="{E18F4026-8773-AC49-8D07-C0DB20E3863B}" type="presParOf" srcId="{BAA1782E-30B4-FC4A-BFB5-C7A72C4A1629}" destId="{FE17798C-9EEB-3A41-9D2A-55C43F5C14C1}" srcOrd="0" destOrd="0" presId="urn:microsoft.com/office/officeart/2005/8/layout/orgChart1"/>
    <dgm:cxn modelId="{4D7BC664-F3E7-3B4F-9737-EF13D1062BC0}" type="presParOf" srcId="{BAA1782E-30B4-FC4A-BFB5-C7A72C4A1629}" destId="{19B4AE02-E93C-AF4F-8785-ED783B55B8EC}" srcOrd="1" destOrd="0" presId="urn:microsoft.com/office/officeart/2005/8/layout/orgChart1"/>
    <dgm:cxn modelId="{BF18A8DD-631C-9748-B37B-5C9BF47ABC58}" type="presParOf" srcId="{E313D29E-7151-A947-8F19-3C6E5197CAB4}" destId="{67604FEB-E008-8E4C-B38F-427CD25DAADB}" srcOrd="1" destOrd="0" presId="urn:microsoft.com/office/officeart/2005/8/layout/orgChart1"/>
    <dgm:cxn modelId="{8175388D-74EA-864A-80FB-C51CDE7057D8}" type="presParOf" srcId="{67604FEB-E008-8E4C-B38F-427CD25DAADB}" destId="{E0CF083F-F2A7-234C-B2BC-7274FD614434}" srcOrd="0" destOrd="0" presId="urn:microsoft.com/office/officeart/2005/8/layout/orgChart1"/>
    <dgm:cxn modelId="{6CC548C6-2F9F-D440-9203-7ED27033C1B0}" type="presParOf" srcId="{67604FEB-E008-8E4C-B38F-427CD25DAADB}" destId="{9359EC26-8215-CA45-AABF-FD93A6A928B0}" srcOrd="1" destOrd="0" presId="urn:microsoft.com/office/officeart/2005/8/layout/orgChart1"/>
    <dgm:cxn modelId="{A3680583-441C-8E4D-B50D-0D873B253C24}" type="presParOf" srcId="{9359EC26-8215-CA45-AABF-FD93A6A928B0}" destId="{131604B5-4EAF-B843-AE8F-F7DC9048E25C}" srcOrd="0" destOrd="0" presId="urn:microsoft.com/office/officeart/2005/8/layout/orgChart1"/>
    <dgm:cxn modelId="{8A1A4463-5C56-8241-B46B-6F7C90B01705}" type="presParOf" srcId="{131604B5-4EAF-B843-AE8F-F7DC9048E25C}" destId="{0A347DC3-865D-D04E-A4A7-C0E85A1C46DD}" srcOrd="0" destOrd="0" presId="urn:microsoft.com/office/officeart/2005/8/layout/orgChart1"/>
    <dgm:cxn modelId="{EAF6023A-540C-154E-AEED-416FAA1B9395}" type="presParOf" srcId="{131604B5-4EAF-B843-AE8F-F7DC9048E25C}" destId="{E25249A6-91C1-D543-83CD-ADB250CD4AAF}" srcOrd="1" destOrd="0" presId="urn:microsoft.com/office/officeart/2005/8/layout/orgChart1"/>
    <dgm:cxn modelId="{44550EBE-A5F2-874C-A4C1-2E88FD6400F2}" type="presParOf" srcId="{9359EC26-8215-CA45-AABF-FD93A6A928B0}" destId="{ECD6231C-8EBD-2542-9807-ED9592197763}" srcOrd="1" destOrd="0" presId="urn:microsoft.com/office/officeart/2005/8/layout/orgChart1"/>
    <dgm:cxn modelId="{14619C6D-D442-3E40-8075-0356D24135FB}" type="presParOf" srcId="{9359EC26-8215-CA45-AABF-FD93A6A928B0}" destId="{9923C017-B5B0-D341-B8D5-0697B6E4CF01}" srcOrd="2" destOrd="0" presId="urn:microsoft.com/office/officeart/2005/8/layout/orgChart1"/>
    <dgm:cxn modelId="{C56B97B7-42F8-BE4F-89CD-09D865F4C796}" type="presParOf" srcId="{67604FEB-E008-8E4C-B38F-427CD25DAADB}" destId="{19F25A7E-CDB6-DC4D-B6ED-CF93B7872C82}" srcOrd="2" destOrd="0" presId="urn:microsoft.com/office/officeart/2005/8/layout/orgChart1"/>
    <dgm:cxn modelId="{A4F75855-F7C6-6D44-A0B4-6610F654C67C}" type="presParOf" srcId="{67604FEB-E008-8E4C-B38F-427CD25DAADB}" destId="{32587F80-8D8E-574A-B30C-662D0CFDA4AE}" srcOrd="3" destOrd="0" presId="urn:microsoft.com/office/officeart/2005/8/layout/orgChart1"/>
    <dgm:cxn modelId="{8AF132B2-D8D8-1649-953A-4EB193922FFB}" type="presParOf" srcId="{32587F80-8D8E-574A-B30C-662D0CFDA4AE}" destId="{4708C701-38B2-254C-8F29-508EAFB78EFC}" srcOrd="0" destOrd="0" presId="urn:microsoft.com/office/officeart/2005/8/layout/orgChart1"/>
    <dgm:cxn modelId="{C6CC361C-6A5D-DE4C-9C6D-DC356546A76A}" type="presParOf" srcId="{4708C701-38B2-254C-8F29-508EAFB78EFC}" destId="{D875F76A-1EDE-3D47-B0E3-A763D6EADB3B}" srcOrd="0" destOrd="0" presId="urn:microsoft.com/office/officeart/2005/8/layout/orgChart1"/>
    <dgm:cxn modelId="{1329045C-4CE6-824E-A883-24672751B47B}" type="presParOf" srcId="{4708C701-38B2-254C-8F29-508EAFB78EFC}" destId="{09A55B7B-14E6-8E43-A57D-679A221364D8}" srcOrd="1" destOrd="0" presId="urn:microsoft.com/office/officeart/2005/8/layout/orgChart1"/>
    <dgm:cxn modelId="{380A79F6-DB22-304D-A11F-71065F092175}" type="presParOf" srcId="{32587F80-8D8E-574A-B30C-662D0CFDA4AE}" destId="{B288233C-C602-9A4C-BE56-0248489649AD}" srcOrd="1" destOrd="0" presId="urn:microsoft.com/office/officeart/2005/8/layout/orgChart1"/>
    <dgm:cxn modelId="{DDCFE875-5D7E-D149-82CE-6E1A7FE9F7A9}" type="presParOf" srcId="{B288233C-C602-9A4C-BE56-0248489649AD}" destId="{DC036F5F-823D-BF4B-B457-5A3BC648B03A}" srcOrd="0" destOrd="0" presId="urn:microsoft.com/office/officeart/2005/8/layout/orgChart1"/>
    <dgm:cxn modelId="{D771907B-1C5A-F745-89E2-85CC1C149079}" type="presParOf" srcId="{B288233C-C602-9A4C-BE56-0248489649AD}" destId="{B6558FC2-74FA-B54F-8877-FF3821757626}" srcOrd="1" destOrd="0" presId="urn:microsoft.com/office/officeart/2005/8/layout/orgChart1"/>
    <dgm:cxn modelId="{CACBAC7C-82DD-E64B-8822-24A2B35961CB}" type="presParOf" srcId="{B6558FC2-74FA-B54F-8877-FF3821757626}" destId="{3C8DE3EE-396A-8A47-B042-608CB6F655FF}" srcOrd="0" destOrd="0" presId="urn:microsoft.com/office/officeart/2005/8/layout/orgChart1"/>
    <dgm:cxn modelId="{084D3E61-E883-8641-BD59-97B54B347E12}" type="presParOf" srcId="{3C8DE3EE-396A-8A47-B042-608CB6F655FF}" destId="{6241DF4A-A547-CA41-9499-0A1B5AD2DCF5}" srcOrd="0" destOrd="0" presId="urn:microsoft.com/office/officeart/2005/8/layout/orgChart1"/>
    <dgm:cxn modelId="{E18C42AC-1FD3-E340-8326-CB1C7AA48DF6}" type="presParOf" srcId="{3C8DE3EE-396A-8A47-B042-608CB6F655FF}" destId="{45B1A7DC-D112-4C4B-9B59-2710B36E2778}" srcOrd="1" destOrd="0" presId="urn:microsoft.com/office/officeart/2005/8/layout/orgChart1"/>
    <dgm:cxn modelId="{4FE62CA4-7BC0-4F4A-8A64-C371097BED78}" type="presParOf" srcId="{B6558FC2-74FA-B54F-8877-FF3821757626}" destId="{4EDF539C-2F59-8749-8BC1-223E6C75352C}" srcOrd="1" destOrd="0" presId="urn:microsoft.com/office/officeart/2005/8/layout/orgChart1"/>
    <dgm:cxn modelId="{2233A996-463D-5443-AA76-08DEA6EE6DD5}" type="presParOf" srcId="{4EDF539C-2F59-8749-8BC1-223E6C75352C}" destId="{1F7223D3-FFC5-8F45-89E9-BB84B5E5B64A}" srcOrd="0" destOrd="0" presId="urn:microsoft.com/office/officeart/2005/8/layout/orgChart1"/>
    <dgm:cxn modelId="{9D4DA3E7-F40C-364F-BDF8-8192BAFD71E1}" type="presParOf" srcId="{4EDF539C-2F59-8749-8BC1-223E6C75352C}" destId="{5CDCFC0E-0ACE-654C-9203-BB7D3ACDA641}" srcOrd="1" destOrd="0" presId="urn:microsoft.com/office/officeart/2005/8/layout/orgChart1"/>
    <dgm:cxn modelId="{76B5F6D4-AE36-1C4F-942E-785526820B9D}" type="presParOf" srcId="{5CDCFC0E-0ACE-654C-9203-BB7D3ACDA641}" destId="{5F07FF1D-3A9C-E744-AD93-C095F879CEE6}" srcOrd="0" destOrd="0" presId="urn:microsoft.com/office/officeart/2005/8/layout/orgChart1"/>
    <dgm:cxn modelId="{6BC530A8-EF75-E049-BC2F-7A09BFC714AB}" type="presParOf" srcId="{5F07FF1D-3A9C-E744-AD93-C095F879CEE6}" destId="{EC6273E9-CDF1-0B43-A521-040BEAE9D859}" srcOrd="0" destOrd="0" presId="urn:microsoft.com/office/officeart/2005/8/layout/orgChart1"/>
    <dgm:cxn modelId="{AF59BC40-50CB-0A4D-B2E4-0BF610A1C776}" type="presParOf" srcId="{5F07FF1D-3A9C-E744-AD93-C095F879CEE6}" destId="{D7C9A694-6758-124C-B5D4-24573B159328}" srcOrd="1" destOrd="0" presId="urn:microsoft.com/office/officeart/2005/8/layout/orgChart1"/>
    <dgm:cxn modelId="{D4CDDBD2-EFBC-0F40-B427-C4506A328883}" type="presParOf" srcId="{5CDCFC0E-0ACE-654C-9203-BB7D3ACDA641}" destId="{D517ECEF-8F7A-B64C-930C-800D8EE49BB1}" srcOrd="1" destOrd="0" presId="urn:microsoft.com/office/officeart/2005/8/layout/orgChart1"/>
    <dgm:cxn modelId="{4D6B3EA4-AC36-4D4A-AB0D-8137F756530D}" type="presParOf" srcId="{5CDCFC0E-0ACE-654C-9203-BB7D3ACDA641}" destId="{FBB34DEB-BC1B-D049-9003-FEA9715FB31F}" srcOrd="2" destOrd="0" presId="urn:microsoft.com/office/officeart/2005/8/layout/orgChart1"/>
    <dgm:cxn modelId="{21FD5486-0350-9D40-BA4F-E943D490CE2F}" type="presParOf" srcId="{4EDF539C-2F59-8749-8BC1-223E6C75352C}" destId="{4D361ABD-8AC9-AD43-8E9C-9C39E739AE5A}" srcOrd="2" destOrd="0" presId="urn:microsoft.com/office/officeart/2005/8/layout/orgChart1"/>
    <dgm:cxn modelId="{D08E4572-D68B-C84C-92F6-4DDE2BBD3A69}" type="presParOf" srcId="{4EDF539C-2F59-8749-8BC1-223E6C75352C}" destId="{B24DDFF8-198C-3447-A476-802002813768}" srcOrd="3" destOrd="0" presId="urn:microsoft.com/office/officeart/2005/8/layout/orgChart1"/>
    <dgm:cxn modelId="{6D4F7F13-49CE-F444-951E-1700B231A49F}" type="presParOf" srcId="{B24DDFF8-198C-3447-A476-802002813768}" destId="{366508EF-1459-FE45-88BB-41BA48A821DA}" srcOrd="0" destOrd="0" presId="urn:microsoft.com/office/officeart/2005/8/layout/orgChart1"/>
    <dgm:cxn modelId="{9739DD92-8DD6-9F48-8728-B1A4C8164228}" type="presParOf" srcId="{366508EF-1459-FE45-88BB-41BA48A821DA}" destId="{2C8A92EB-1D84-C342-B48A-D103639BA91F}" srcOrd="0" destOrd="0" presId="urn:microsoft.com/office/officeart/2005/8/layout/orgChart1"/>
    <dgm:cxn modelId="{CDC73290-E353-A04A-9EAB-5B0FDDA879FE}" type="presParOf" srcId="{366508EF-1459-FE45-88BB-41BA48A821DA}" destId="{C9301D6C-6C26-9A4D-AC16-7FED077D1C64}" srcOrd="1" destOrd="0" presId="urn:microsoft.com/office/officeart/2005/8/layout/orgChart1"/>
    <dgm:cxn modelId="{C0C40333-DA28-7C4F-A5DE-2AF0C64CA8B9}" type="presParOf" srcId="{B24DDFF8-198C-3447-A476-802002813768}" destId="{9D119543-020C-D441-A7F1-030A9BEF0047}" srcOrd="1" destOrd="0" presId="urn:microsoft.com/office/officeart/2005/8/layout/orgChart1"/>
    <dgm:cxn modelId="{FFE4DA1C-0417-134B-9E22-73FDFFA6E53D}" type="presParOf" srcId="{B24DDFF8-198C-3447-A476-802002813768}" destId="{C37D80BD-D0D4-8246-BE9C-9197458966A3}" srcOrd="2" destOrd="0" presId="urn:microsoft.com/office/officeart/2005/8/layout/orgChart1"/>
    <dgm:cxn modelId="{E07A446E-DC65-474E-B0F9-38BAE8428E71}" type="presParOf" srcId="{4EDF539C-2F59-8749-8BC1-223E6C75352C}" destId="{523FBF52-C16C-F544-AF12-89FD0173480B}" srcOrd="4" destOrd="0" presId="urn:microsoft.com/office/officeart/2005/8/layout/orgChart1"/>
    <dgm:cxn modelId="{CCE00F7D-2709-1946-BB6C-9F293B1F4FCC}" type="presParOf" srcId="{4EDF539C-2F59-8749-8BC1-223E6C75352C}" destId="{CA67BA04-3082-2C41-BA41-7959DBF1F099}" srcOrd="5" destOrd="0" presId="urn:microsoft.com/office/officeart/2005/8/layout/orgChart1"/>
    <dgm:cxn modelId="{B7667894-6DE5-1042-B38D-DBEAC00D0592}" type="presParOf" srcId="{CA67BA04-3082-2C41-BA41-7959DBF1F099}" destId="{4ED2D321-17CA-584E-A67D-1F640B65D799}" srcOrd="0" destOrd="0" presId="urn:microsoft.com/office/officeart/2005/8/layout/orgChart1"/>
    <dgm:cxn modelId="{3ECAD5C4-E34B-9F43-B5FB-672579F43661}" type="presParOf" srcId="{4ED2D321-17CA-584E-A67D-1F640B65D799}" destId="{B7F4962B-FD08-5F4D-823B-1B8A4DE09141}" srcOrd="0" destOrd="0" presId="urn:microsoft.com/office/officeart/2005/8/layout/orgChart1"/>
    <dgm:cxn modelId="{21E388D6-8E46-A84A-BB1B-93D8EB253270}" type="presParOf" srcId="{4ED2D321-17CA-584E-A67D-1F640B65D799}" destId="{AA38F7F5-028E-664E-9656-448597301806}" srcOrd="1" destOrd="0" presId="urn:microsoft.com/office/officeart/2005/8/layout/orgChart1"/>
    <dgm:cxn modelId="{F78FD361-13C6-ED4E-9BCE-F603DC4DB17C}" type="presParOf" srcId="{CA67BA04-3082-2C41-BA41-7959DBF1F099}" destId="{7DC19265-5772-4D44-B28F-BAFE05758365}" srcOrd="1" destOrd="0" presId="urn:microsoft.com/office/officeart/2005/8/layout/orgChart1"/>
    <dgm:cxn modelId="{A28FF975-208F-0642-B293-ABABA1AC13DF}" type="presParOf" srcId="{CA67BA04-3082-2C41-BA41-7959DBF1F099}" destId="{48ECBF02-7B51-854E-8B98-E007780E0858}" srcOrd="2" destOrd="0" presId="urn:microsoft.com/office/officeart/2005/8/layout/orgChart1"/>
    <dgm:cxn modelId="{EDD05E5A-E0C3-AE4A-BCE9-7927DDA730F5}" type="presParOf" srcId="{B6558FC2-74FA-B54F-8877-FF3821757626}" destId="{7BA0C4C3-785F-964E-AE16-DC7E9C33E731}" srcOrd="2" destOrd="0" presId="urn:microsoft.com/office/officeart/2005/8/layout/orgChart1"/>
    <dgm:cxn modelId="{10DF429F-A01E-5A49-B049-C5562B2B125C}" type="presParOf" srcId="{B288233C-C602-9A4C-BE56-0248489649AD}" destId="{F78D350B-8D0A-3E43-9D6F-4FFEF275EBA7}" srcOrd="2" destOrd="0" presId="urn:microsoft.com/office/officeart/2005/8/layout/orgChart1"/>
    <dgm:cxn modelId="{B8B38E7F-4B4E-EF47-B5F0-089A12058E81}" type="presParOf" srcId="{B288233C-C602-9A4C-BE56-0248489649AD}" destId="{2BAF9AAB-D5E6-5A42-BC7A-9F5080D1409E}" srcOrd="3" destOrd="0" presId="urn:microsoft.com/office/officeart/2005/8/layout/orgChart1"/>
    <dgm:cxn modelId="{00FB40E4-5FCD-0F42-88B0-49BA285C31D5}" type="presParOf" srcId="{2BAF9AAB-D5E6-5A42-BC7A-9F5080D1409E}" destId="{C15708C9-3D19-CC49-A38D-24E79C44EF3C}" srcOrd="0" destOrd="0" presId="urn:microsoft.com/office/officeart/2005/8/layout/orgChart1"/>
    <dgm:cxn modelId="{20F70447-5F25-6D41-A166-D6B3E3B24405}" type="presParOf" srcId="{C15708C9-3D19-CC49-A38D-24E79C44EF3C}" destId="{0267E71B-5BAA-0645-A33C-5E5A3AF18449}" srcOrd="0" destOrd="0" presId="urn:microsoft.com/office/officeart/2005/8/layout/orgChart1"/>
    <dgm:cxn modelId="{FF5333A7-6634-1E42-9B67-6A286E7CBC88}" type="presParOf" srcId="{C15708C9-3D19-CC49-A38D-24E79C44EF3C}" destId="{FA2C66AA-9C75-5342-943C-1C021CA3427F}" srcOrd="1" destOrd="0" presId="urn:microsoft.com/office/officeart/2005/8/layout/orgChart1"/>
    <dgm:cxn modelId="{16C15DCD-58CA-4C4A-822C-91A016353E70}" type="presParOf" srcId="{2BAF9AAB-D5E6-5A42-BC7A-9F5080D1409E}" destId="{F7AD753A-D0EE-584C-8428-EAFC70DD4E45}" srcOrd="1" destOrd="0" presId="urn:microsoft.com/office/officeart/2005/8/layout/orgChart1"/>
    <dgm:cxn modelId="{0842EEB4-8585-C24A-920A-B6F2DC4FD49A}" type="presParOf" srcId="{2BAF9AAB-D5E6-5A42-BC7A-9F5080D1409E}" destId="{AD08D6EF-FC3E-CD4A-997C-BE00E1855F82}" srcOrd="2" destOrd="0" presId="urn:microsoft.com/office/officeart/2005/8/layout/orgChart1"/>
    <dgm:cxn modelId="{B0D4434B-3027-BF48-9D84-1F864E6C210F}" type="presParOf" srcId="{32587F80-8D8E-574A-B30C-662D0CFDA4AE}" destId="{0C753213-6E81-4243-860B-040287A280F5}" srcOrd="2" destOrd="0" presId="urn:microsoft.com/office/officeart/2005/8/layout/orgChart1"/>
    <dgm:cxn modelId="{964BD9AB-5F13-804B-AD58-B07BA22D8858}" type="presParOf" srcId="{67604FEB-E008-8E4C-B38F-427CD25DAADB}" destId="{8C44F34F-4994-5C4B-9209-ECCBD18DD2CE}" srcOrd="4" destOrd="0" presId="urn:microsoft.com/office/officeart/2005/8/layout/orgChart1"/>
    <dgm:cxn modelId="{EF1DE170-933D-E74D-9ABF-BFE3933BE50D}" type="presParOf" srcId="{67604FEB-E008-8E4C-B38F-427CD25DAADB}" destId="{CD9B193F-B2AE-A842-960C-4494491B2081}" srcOrd="5" destOrd="0" presId="urn:microsoft.com/office/officeart/2005/8/layout/orgChart1"/>
    <dgm:cxn modelId="{CF47E4A2-1406-E840-864F-DD80B0B27787}" type="presParOf" srcId="{CD9B193F-B2AE-A842-960C-4494491B2081}" destId="{B7A94617-2A88-5D4A-9B4C-8AB59176C99E}" srcOrd="0" destOrd="0" presId="urn:microsoft.com/office/officeart/2005/8/layout/orgChart1"/>
    <dgm:cxn modelId="{2DCBF645-F324-1F48-A593-EA8712A16972}" type="presParOf" srcId="{B7A94617-2A88-5D4A-9B4C-8AB59176C99E}" destId="{4F28E4B0-3F6C-494A-B364-91F13791A450}" srcOrd="0" destOrd="0" presId="urn:microsoft.com/office/officeart/2005/8/layout/orgChart1"/>
    <dgm:cxn modelId="{821A6C40-6391-A749-B760-7D86B5F8737D}" type="presParOf" srcId="{B7A94617-2A88-5D4A-9B4C-8AB59176C99E}" destId="{A7EE8577-1A58-2040-A37D-CAC247A54397}" srcOrd="1" destOrd="0" presId="urn:microsoft.com/office/officeart/2005/8/layout/orgChart1"/>
    <dgm:cxn modelId="{6A4FBA31-EA1D-D344-922C-434BD09929BF}" type="presParOf" srcId="{CD9B193F-B2AE-A842-960C-4494491B2081}" destId="{9D16FC87-4687-5940-B25F-A9F3B971D6FF}" srcOrd="1" destOrd="0" presId="urn:microsoft.com/office/officeart/2005/8/layout/orgChart1"/>
    <dgm:cxn modelId="{5B404711-9E21-A647-970E-5524A8007FB4}" type="presParOf" srcId="{CD9B193F-B2AE-A842-960C-4494491B2081}" destId="{8A7C8054-1FDB-6D4A-BAD1-5CFEA8D02924}" srcOrd="2" destOrd="0" presId="urn:microsoft.com/office/officeart/2005/8/layout/orgChart1"/>
    <dgm:cxn modelId="{355E09C1-AD17-9543-A95F-7EE07FA77F04}" type="presParOf" srcId="{E313D29E-7151-A947-8F19-3C6E5197CAB4}" destId="{CBD8D355-B71F-A346-9C9E-18F1C0D31931}" srcOrd="2" destOrd="0" presId="urn:microsoft.com/office/officeart/2005/8/layout/orgChart1"/>
    <dgm:cxn modelId="{922F3AF3-195A-0F4B-B7AC-4D047934645C}" type="presParOf" srcId="{F9E430FC-E77B-4B46-A96E-12A495108D48}" destId="{64C8CD45-082F-7B40-B283-DF506CB29EE0}" srcOrd="10" destOrd="0" presId="urn:microsoft.com/office/officeart/2005/8/layout/orgChart1"/>
    <dgm:cxn modelId="{221E8A6A-8B21-3E41-A325-3FDC80A82DCF}" type="presParOf" srcId="{F9E430FC-E77B-4B46-A96E-12A495108D48}" destId="{72441B3A-72DF-2F40-8343-DFD043DFB966}" srcOrd="11" destOrd="0" presId="urn:microsoft.com/office/officeart/2005/8/layout/orgChart1"/>
    <dgm:cxn modelId="{8F3B69E6-8465-8D4A-90DC-7FA1D3A3547D}" type="presParOf" srcId="{72441B3A-72DF-2F40-8343-DFD043DFB966}" destId="{FCE03824-F69C-F544-B308-9EFBA8A85E24}" srcOrd="0" destOrd="0" presId="urn:microsoft.com/office/officeart/2005/8/layout/orgChart1"/>
    <dgm:cxn modelId="{2B65ECB8-CCC5-A94B-9826-0C95F2FC44B2}" type="presParOf" srcId="{FCE03824-F69C-F544-B308-9EFBA8A85E24}" destId="{45635E3B-5BA6-0B47-8D1A-F2BF41FB2316}" srcOrd="0" destOrd="0" presId="urn:microsoft.com/office/officeart/2005/8/layout/orgChart1"/>
    <dgm:cxn modelId="{EEB31E05-12F6-E440-9266-7AD347100DFA}" type="presParOf" srcId="{FCE03824-F69C-F544-B308-9EFBA8A85E24}" destId="{D51D9AC1-1788-C74B-A45B-8D81B34B6B5A}" srcOrd="1" destOrd="0" presId="urn:microsoft.com/office/officeart/2005/8/layout/orgChart1"/>
    <dgm:cxn modelId="{8303B3F0-A67A-A849-9304-C1FA227DD9EE}" type="presParOf" srcId="{72441B3A-72DF-2F40-8343-DFD043DFB966}" destId="{74021556-B39A-4449-A51B-754029F9FD76}" srcOrd="1" destOrd="0" presId="urn:microsoft.com/office/officeart/2005/8/layout/orgChart1"/>
    <dgm:cxn modelId="{C4978901-5CAE-9541-B906-BF712A94D5E8}" type="presParOf" srcId="{72441B3A-72DF-2F40-8343-DFD043DFB966}" destId="{C86B334D-EDC0-2B49-A87B-6A6777922ECD}" srcOrd="2" destOrd="0" presId="urn:microsoft.com/office/officeart/2005/8/layout/orgChart1"/>
    <dgm:cxn modelId="{93754877-068D-164C-BE08-F2D004220E54}" type="presParOf" srcId="{0CC66176-E5C6-564D-8A5B-9BE6B541FAB4}" destId="{2F3BFC4C-293D-D045-B879-81A7C3E732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540F0D-4C16-1541-8AD5-70D2A7B4FB4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801306-F8C0-4342-B1B4-E41641CF54B3}">
      <dgm:prSet phldrT="[Text]" custT="1"/>
      <dgm:spPr/>
      <dgm:t>
        <a:bodyPr/>
        <a:lstStyle/>
        <a:p>
          <a:r>
            <a:rPr lang="en-US" sz="1800" dirty="0"/>
            <a:t>/tomcat</a:t>
          </a:r>
        </a:p>
      </dgm:t>
    </dgm:pt>
    <dgm:pt modelId="{77056B0D-1D26-0B47-B14D-A70238E9933F}" type="parTrans" cxnId="{E7D7DB6C-5D0E-2949-8F47-EC7DF1CC3A99}">
      <dgm:prSet/>
      <dgm:spPr/>
      <dgm:t>
        <a:bodyPr/>
        <a:lstStyle/>
        <a:p>
          <a:endParaRPr lang="en-US"/>
        </a:p>
      </dgm:t>
    </dgm:pt>
    <dgm:pt modelId="{99D2F59D-661B-2F40-9EB7-8609E19A35D7}" type="sibTrans" cxnId="{E7D7DB6C-5D0E-2949-8F47-EC7DF1CC3A99}">
      <dgm:prSet/>
      <dgm:spPr/>
      <dgm:t>
        <a:bodyPr/>
        <a:lstStyle/>
        <a:p>
          <a:endParaRPr lang="en-US"/>
        </a:p>
      </dgm:t>
    </dgm:pt>
    <dgm:pt modelId="{8B60E660-41B8-5542-BA09-A3569339EFF0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dirty="0"/>
            <a:t>/</a:t>
          </a:r>
          <a:r>
            <a:rPr lang="en-US" sz="1800" dirty="0" err="1"/>
            <a:t>conf</a:t>
          </a:r>
          <a:endParaRPr lang="en-US" sz="1800" dirty="0"/>
        </a:p>
      </dgm:t>
    </dgm:pt>
    <dgm:pt modelId="{12694755-E12F-7148-9467-FD6A0F076306}" type="parTrans" cxnId="{142DCA7B-8702-6B40-9BD1-1307C038C95C}">
      <dgm:prSet/>
      <dgm:spPr/>
      <dgm:t>
        <a:bodyPr/>
        <a:lstStyle/>
        <a:p>
          <a:endParaRPr lang="en-US"/>
        </a:p>
      </dgm:t>
    </dgm:pt>
    <dgm:pt modelId="{00F382E8-D074-7C4E-A26E-9DB43409AD89}" type="sibTrans" cxnId="{142DCA7B-8702-6B40-9BD1-1307C038C95C}">
      <dgm:prSet/>
      <dgm:spPr/>
      <dgm:t>
        <a:bodyPr/>
        <a:lstStyle/>
        <a:p>
          <a:endParaRPr lang="en-US"/>
        </a:p>
      </dgm:t>
    </dgm:pt>
    <dgm:pt modelId="{8B5482B0-7871-CD46-A510-F3ED1FAC2B2C}">
      <dgm:prSet phldrT="[Text]" custT="1"/>
      <dgm:spPr/>
      <dgm:t>
        <a:bodyPr/>
        <a:lstStyle/>
        <a:p>
          <a:r>
            <a:rPr lang="en-US" sz="1800" dirty="0"/>
            <a:t>/lib</a:t>
          </a:r>
        </a:p>
      </dgm:t>
    </dgm:pt>
    <dgm:pt modelId="{B73A63B9-FC02-A64E-BCD8-E7CBB9E1886E}" type="parTrans" cxnId="{8954D179-8D74-844E-B48D-0784A8C1C657}">
      <dgm:prSet/>
      <dgm:spPr/>
      <dgm:t>
        <a:bodyPr/>
        <a:lstStyle/>
        <a:p>
          <a:endParaRPr lang="en-US"/>
        </a:p>
      </dgm:t>
    </dgm:pt>
    <dgm:pt modelId="{256AE1F9-BC7D-0742-9045-D50F7FBF1009}" type="sibTrans" cxnId="{8954D179-8D74-844E-B48D-0784A8C1C657}">
      <dgm:prSet/>
      <dgm:spPr/>
      <dgm:t>
        <a:bodyPr/>
        <a:lstStyle/>
        <a:p>
          <a:endParaRPr lang="en-US"/>
        </a:p>
      </dgm:t>
    </dgm:pt>
    <dgm:pt modelId="{02E7A564-C59E-2646-98D6-6D4BE51D84CA}">
      <dgm:prSet phldrT="[Text]" custT="1"/>
      <dgm:spPr/>
      <dgm:t>
        <a:bodyPr/>
        <a:lstStyle/>
        <a:p>
          <a:r>
            <a:rPr lang="en-US" sz="1800" dirty="0"/>
            <a:t>/logs</a:t>
          </a:r>
        </a:p>
      </dgm:t>
    </dgm:pt>
    <dgm:pt modelId="{A755CCFD-5FBC-DF44-8E93-9F16A8D99B8F}" type="parTrans" cxnId="{A156AB85-B917-2344-B23E-6312BD96C4FB}">
      <dgm:prSet/>
      <dgm:spPr/>
      <dgm:t>
        <a:bodyPr/>
        <a:lstStyle/>
        <a:p>
          <a:endParaRPr lang="en-US"/>
        </a:p>
      </dgm:t>
    </dgm:pt>
    <dgm:pt modelId="{5E73B188-C661-474C-A908-9968B15B4C10}" type="sibTrans" cxnId="{A156AB85-B917-2344-B23E-6312BD96C4FB}">
      <dgm:prSet/>
      <dgm:spPr/>
      <dgm:t>
        <a:bodyPr/>
        <a:lstStyle/>
        <a:p>
          <a:endParaRPr lang="en-US"/>
        </a:p>
      </dgm:t>
    </dgm:pt>
    <dgm:pt modelId="{A2FBDE2F-9CEA-DC40-A430-C0B124430F37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/>
            <a:t>/</a:t>
          </a:r>
          <a:r>
            <a:rPr lang="en-US" sz="1800" dirty="0" err="1"/>
            <a:t>webapps</a:t>
          </a:r>
          <a:endParaRPr lang="en-US" sz="1800" dirty="0"/>
        </a:p>
      </dgm:t>
    </dgm:pt>
    <dgm:pt modelId="{0BF2FD90-31F1-A342-A06E-F761328863C9}" type="parTrans" cxnId="{9B105F4C-2C47-A344-A0FA-F1F1CE957352}">
      <dgm:prSet/>
      <dgm:spPr/>
      <dgm:t>
        <a:bodyPr/>
        <a:lstStyle/>
        <a:p>
          <a:endParaRPr lang="en-US"/>
        </a:p>
      </dgm:t>
    </dgm:pt>
    <dgm:pt modelId="{328900E3-A274-FB4E-8022-F3151B780127}" type="sibTrans" cxnId="{9B105F4C-2C47-A344-A0FA-F1F1CE957352}">
      <dgm:prSet/>
      <dgm:spPr/>
      <dgm:t>
        <a:bodyPr/>
        <a:lstStyle/>
        <a:p>
          <a:endParaRPr lang="en-US"/>
        </a:p>
      </dgm:t>
    </dgm:pt>
    <dgm:pt modelId="{C401D645-A625-D144-A512-79E429626961}">
      <dgm:prSet phldrT="[Text]" custT="1"/>
      <dgm:spPr/>
      <dgm:t>
        <a:bodyPr/>
        <a:lstStyle/>
        <a:p>
          <a:r>
            <a:rPr lang="en-US" sz="1800" dirty="0"/>
            <a:t>/work</a:t>
          </a:r>
        </a:p>
      </dgm:t>
    </dgm:pt>
    <dgm:pt modelId="{F6D34C67-577F-3449-9D74-88A9A2BF5F57}" type="parTrans" cxnId="{66281AAD-6F2A-624C-93C1-6B771D456587}">
      <dgm:prSet/>
      <dgm:spPr/>
      <dgm:t>
        <a:bodyPr/>
        <a:lstStyle/>
        <a:p>
          <a:endParaRPr lang="en-US"/>
        </a:p>
      </dgm:t>
    </dgm:pt>
    <dgm:pt modelId="{74139413-6180-C64D-A6C3-BFEDC69EC68F}" type="sibTrans" cxnId="{66281AAD-6F2A-624C-93C1-6B771D456587}">
      <dgm:prSet/>
      <dgm:spPr/>
      <dgm:t>
        <a:bodyPr/>
        <a:lstStyle/>
        <a:p>
          <a:endParaRPr lang="en-US"/>
        </a:p>
      </dgm:t>
    </dgm:pt>
    <dgm:pt modelId="{819A70D9-7306-104D-BE88-7F54B518CB07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dirty="0" err="1"/>
            <a:t>server.xml</a:t>
          </a:r>
          <a:endParaRPr lang="en-US" sz="1800" dirty="0"/>
        </a:p>
      </dgm:t>
    </dgm:pt>
    <dgm:pt modelId="{0CE55886-119C-8F46-9BA6-E56E42BE6FD1}" type="parTrans" cxnId="{6DBABB37-F330-D84C-8F1B-D01AE39D4C1D}">
      <dgm:prSet/>
      <dgm:spPr/>
      <dgm:t>
        <a:bodyPr/>
        <a:lstStyle/>
        <a:p>
          <a:endParaRPr lang="en-US"/>
        </a:p>
      </dgm:t>
    </dgm:pt>
    <dgm:pt modelId="{9DF68629-1D1B-5F49-96F0-39DCE9B6FC7F}" type="sibTrans" cxnId="{6DBABB37-F330-D84C-8F1B-D01AE39D4C1D}">
      <dgm:prSet/>
      <dgm:spPr/>
      <dgm:t>
        <a:bodyPr/>
        <a:lstStyle/>
        <a:p>
          <a:endParaRPr lang="en-US"/>
        </a:p>
      </dgm:t>
    </dgm:pt>
    <dgm:pt modelId="{65325797-A466-BD49-AC95-CD9738393378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/>
            <a:t>/ROOT</a:t>
          </a:r>
        </a:p>
      </dgm:t>
    </dgm:pt>
    <dgm:pt modelId="{D5AF1229-8098-AE4A-ACE3-5D6F072B9092}" type="parTrans" cxnId="{25F911EB-FA7F-844E-83BE-D52FA7469462}">
      <dgm:prSet/>
      <dgm:spPr/>
      <dgm:t>
        <a:bodyPr/>
        <a:lstStyle/>
        <a:p>
          <a:endParaRPr lang="en-US"/>
        </a:p>
      </dgm:t>
    </dgm:pt>
    <dgm:pt modelId="{2BAF9A9F-F7E4-9147-8A5D-99FBCE0E596E}" type="sibTrans" cxnId="{25F911EB-FA7F-844E-83BE-D52FA7469462}">
      <dgm:prSet/>
      <dgm:spPr/>
      <dgm:t>
        <a:bodyPr/>
        <a:lstStyle/>
        <a:p>
          <a:endParaRPr lang="en-US"/>
        </a:p>
      </dgm:t>
    </dgm:pt>
    <dgm:pt modelId="{05D2062D-D21D-4143-AD8A-E6DD946C52C8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/>
            <a:t>/deployedApp1</a:t>
          </a:r>
        </a:p>
      </dgm:t>
    </dgm:pt>
    <dgm:pt modelId="{7AA74D14-B093-8C41-9A35-7512D9976FCC}" type="parTrans" cxnId="{67174FDF-5D3B-5340-ABE7-4078F359B50E}">
      <dgm:prSet/>
      <dgm:spPr/>
      <dgm:t>
        <a:bodyPr/>
        <a:lstStyle/>
        <a:p>
          <a:endParaRPr lang="en-US"/>
        </a:p>
      </dgm:t>
    </dgm:pt>
    <dgm:pt modelId="{B68EB8C8-1428-DD42-B6F7-3808C90F53AB}" type="sibTrans" cxnId="{67174FDF-5D3B-5340-ABE7-4078F359B50E}">
      <dgm:prSet/>
      <dgm:spPr/>
      <dgm:t>
        <a:bodyPr/>
        <a:lstStyle/>
        <a:p>
          <a:endParaRPr lang="en-US"/>
        </a:p>
      </dgm:t>
    </dgm:pt>
    <dgm:pt modelId="{24CF1336-4562-2B4C-99A4-1FE3CD7DBC62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/>
            <a:t>/deployedApp2</a:t>
          </a:r>
        </a:p>
      </dgm:t>
    </dgm:pt>
    <dgm:pt modelId="{1E1DFF72-CCCA-3C4A-9A50-CCAA78A58955}" type="parTrans" cxnId="{3F906837-7076-6544-B9D1-8310B66EB759}">
      <dgm:prSet/>
      <dgm:spPr/>
      <dgm:t>
        <a:bodyPr/>
        <a:lstStyle/>
        <a:p>
          <a:endParaRPr lang="en-US"/>
        </a:p>
      </dgm:t>
    </dgm:pt>
    <dgm:pt modelId="{28F3D14C-E087-4E48-BB2F-359AAACE7AC2}" type="sibTrans" cxnId="{3F906837-7076-6544-B9D1-8310B66EB759}">
      <dgm:prSet/>
      <dgm:spPr/>
      <dgm:t>
        <a:bodyPr/>
        <a:lstStyle/>
        <a:p>
          <a:endParaRPr lang="en-US"/>
        </a:p>
      </dgm:t>
    </dgm:pt>
    <dgm:pt modelId="{E8D39E35-46E6-064C-9CC5-13BA916051C6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800" dirty="0"/>
            <a:t>/bin</a:t>
          </a:r>
        </a:p>
      </dgm:t>
    </dgm:pt>
    <dgm:pt modelId="{D9B93690-CA85-A443-B9BE-93B036BDEFE0}" type="parTrans" cxnId="{A59FC6EC-649D-BD41-BE6B-8FD41769A719}">
      <dgm:prSet/>
      <dgm:spPr/>
      <dgm:t>
        <a:bodyPr/>
        <a:lstStyle/>
        <a:p>
          <a:endParaRPr lang="en-US"/>
        </a:p>
      </dgm:t>
    </dgm:pt>
    <dgm:pt modelId="{6FE3D422-107B-D949-8B38-E36E79EDD196}" type="sibTrans" cxnId="{A59FC6EC-649D-BD41-BE6B-8FD41769A719}">
      <dgm:prSet/>
      <dgm:spPr/>
      <dgm:t>
        <a:bodyPr/>
        <a:lstStyle/>
        <a:p>
          <a:endParaRPr lang="en-US"/>
        </a:p>
      </dgm:t>
    </dgm:pt>
    <dgm:pt modelId="{C47A1DDB-0D56-6C47-824B-1575CB25442E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/>
            <a:t>/WEB-INF</a:t>
          </a:r>
        </a:p>
      </dgm:t>
    </dgm:pt>
    <dgm:pt modelId="{234319BD-FCB0-7C4C-9398-76CCF6659695}" type="parTrans" cxnId="{9C574A3C-8AEC-4743-ABCE-D9BCD5295742}">
      <dgm:prSet/>
      <dgm:spPr/>
      <dgm:t>
        <a:bodyPr/>
        <a:lstStyle/>
        <a:p>
          <a:endParaRPr lang="en-US"/>
        </a:p>
      </dgm:t>
    </dgm:pt>
    <dgm:pt modelId="{D7296A20-645D-A14C-B026-13B97C6FD7B5}" type="sibTrans" cxnId="{9C574A3C-8AEC-4743-ABCE-D9BCD5295742}">
      <dgm:prSet/>
      <dgm:spPr/>
      <dgm:t>
        <a:bodyPr/>
        <a:lstStyle/>
        <a:p>
          <a:endParaRPr lang="en-US"/>
        </a:p>
      </dgm:t>
    </dgm:pt>
    <dgm:pt modelId="{EEDF76AE-8C44-3F47-868E-9418B3986FB4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/>
            <a:t>/META-INF</a:t>
          </a:r>
        </a:p>
      </dgm:t>
    </dgm:pt>
    <dgm:pt modelId="{C26EA148-2E20-424B-92FB-283E3061F12A}" type="parTrans" cxnId="{5CE0E2A5-647D-3B48-BA79-9277098E2FAF}">
      <dgm:prSet/>
      <dgm:spPr/>
      <dgm:t>
        <a:bodyPr/>
        <a:lstStyle/>
        <a:p>
          <a:endParaRPr lang="en-US"/>
        </a:p>
      </dgm:t>
    </dgm:pt>
    <dgm:pt modelId="{469D3C10-D2F6-EC45-8B1B-94CB5348CC9E}" type="sibTrans" cxnId="{5CE0E2A5-647D-3B48-BA79-9277098E2FAF}">
      <dgm:prSet/>
      <dgm:spPr/>
      <dgm:t>
        <a:bodyPr/>
        <a:lstStyle/>
        <a:p>
          <a:endParaRPr lang="en-US"/>
        </a:p>
      </dgm:t>
    </dgm:pt>
    <dgm:pt modelId="{89606407-B20A-DC48-B428-9A1932439208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 err="1"/>
            <a:t>web.xml</a:t>
          </a:r>
          <a:endParaRPr lang="en-US" sz="1800" dirty="0"/>
        </a:p>
      </dgm:t>
    </dgm:pt>
    <dgm:pt modelId="{751B6463-E764-2A4E-AC88-0CF34C8E9730}" type="parTrans" cxnId="{9C424BA8-3AE3-194B-B9DA-563989CC0FA5}">
      <dgm:prSet/>
      <dgm:spPr/>
      <dgm:t>
        <a:bodyPr/>
        <a:lstStyle/>
        <a:p>
          <a:endParaRPr lang="en-US"/>
        </a:p>
      </dgm:t>
    </dgm:pt>
    <dgm:pt modelId="{EC5BBE1C-A67D-6249-84B7-30D33C1E378A}" type="sibTrans" cxnId="{9C424BA8-3AE3-194B-B9DA-563989CC0FA5}">
      <dgm:prSet/>
      <dgm:spPr/>
      <dgm:t>
        <a:bodyPr/>
        <a:lstStyle/>
        <a:p>
          <a:endParaRPr lang="en-US"/>
        </a:p>
      </dgm:t>
    </dgm:pt>
    <dgm:pt modelId="{4B71D9AC-4B8F-4D4B-A92A-C9FFE53C5C9E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/>
            <a:t>/lib</a:t>
          </a:r>
        </a:p>
      </dgm:t>
    </dgm:pt>
    <dgm:pt modelId="{24268AAC-2302-4B42-95D0-09C0D32948D5}" type="parTrans" cxnId="{25F6D3DA-74AF-204C-A055-ACA876A6D66F}">
      <dgm:prSet/>
      <dgm:spPr/>
      <dgm:t>
        <a:bodyPr/>
        <a:lstStyle/>
        <a:p>
          <a:endParaRPr lang="en-US"/>
        </a:p>
      </dgm:t>
    </dgm:pt>
    <dgm:pt modelId="{03D72677-D08B-E64E-BA4F-49F962D8D614}" type="sibTrans" cxnId="{25F6D3DA-74AF-204C-A055-ACA876A6D66F}">
      <dgm:prSet/>
      <dgm:spPr/>
      <dgm:t>
        <a:bodyPr/>
        <a:lstStyle/>
        <a:p>
          <a:endParaRPr lang="en-US"/>
        </a:p>
      </dgm:t>
    </dgm:pt>
    <dgm:pt modelId="{6777CBE2-0287-484F-A20B-F716C2A737C9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dirty="0"/>
            <a:t>/classes</a:t>
          </a:r>
        </a:p>
      </dgm:t>
    </dgm:pt>
    <dgm:pt modelId="{96023A32-9345-5F4E-B649-6AD12BDE5472}" type="parTrans" cxnId="{4F86124D-DF29-8D44-8E1E-4CD8D5B125AE}">
      <dgm:prSet/>
      <dgm:spPr/>
      <dgm:t>
        <a:bodyPr/>
        <a:lstStyle/>
        <a:p>
          <a:endParaRPr lang="en-US"/>
        </a:p>
      </dgm:t>
    </dgm:pt>
    <dgm:pt modelId="{DE8CA545-EDD6-4440-AE6C-64D00E967B6C}" type="sibTrans" cxnId="{4F86124D-DF29-8D44-8E1E-4CD8D5B125AE}">
      <dgm:prSet/>
      <dgm:spPr/>
      <dgm:t>
        <a:bodyPr/>
        <a:lstStyle/>
        <a:p>
          <a:endParaRPr lang="en-US"/>
        </a:p>
      </dgm:t>
    </dgm:pt>
    <dgm:pt modelId="{2158D123-6D07-6A4C-9A84-89D0CC0211E2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800" dirty="0" err="1"/>
            <a:t>startup.sh</a:t>
          </a:r>
          <a:endParaRPr lang="en-US" sz="1800" dirty="0"/>
        </a:p>
      </dgm:t>
    </dgm:pt>
    <dgm:pt modelId="{444C906E-BE22-3846-8466-4768CB03B22F}" type="parTrans" cxnId="{14325470-FE23-484F-80EC-3FC30B9C3609}">
      <dgm:prSet/>
      <dgm:spPr/>
      <dgm:t>
        <a:bodyPr/>
        <a:lstStyle/>
        <a:p>
          <a:endParaRPr lang="en-US"/>
        </a:p>
      </dgm:t>
    </dgm:pt>
    <dgm:pt modelId="{FA264687-21D1-C54A-8515-A81D7FAA302F}" type="sibTrans" cxnId="{14325470-FE23-484F-80EC-3FC30B9C3609}">
      <dgm:prSet/>
      <dgm:spPr/>
      <dgm:t>
        <a:bodyPr/>
        <a:lstStyle/>
        <a:p>
          <a:endParaRPr lang="en-US"/>
        </a:p>
      </dgm:t>
    </dgm:pt>
    <dgm:pt modelId="{9AFC11D8-4003-FB46-B805-8D6DB64430FB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800" dirty="0" err="1"/>
            <a:t>shutdown.sh</a:t>
          </a:r>
          <a:endParaRPr lang="en-US" sz="1800" dirty="0"/>
        </a:p>
      </dgm:t>
    </dgm:pt>
    <dgm:pt modelId="{8433E2C0-259E-BB4F-B7D5-62893DDD104B}" type="parTrans" cxnId="{FFD7869F-6D5C-6344-B189-ABB19E7F42D1}">
      <dgm:prSet/>
      <dgm:spPr/>
      <dgm:t>
        <a:bodyPr/>
        <a:lstStyle/>
        <a:p>
          <a:endParaRPr lang="en-US"/>
        </a:p>
      </dgm:t>
    </dgm:pt>
    <dgm:pt modelId="{7A80487D-3AF6-674D-A7D2-6233049FAB2E}" type="sibTrans" cxnId="{FFD7869F-6D5C-6344-B189-ABB19E7F42D1}">
      <dgm:prSet/>
      <dgm:spPr/>
      <dgm:t>
        <a:bodyPr/>
        <a:lstStyle/>
        <a:p>
          <a:endParaRPr lang="en-US"/>
        </a:p>
      </dgm:t>
    </dgm:pt>
    <dgm:pt modelId="{AE819167-5537-1247-BA6A-61CD9E0D6A1D}" type="pres">
      <dgm:prSet presAssocID="{6E540F0D-4C16-1541-8AD5-70D2A7B4FB4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C66176-E5C6-564D-8A5B-9BE6B541FAB4}" type="pres">
      <dgm:prSet presAssocID="{04801306-F8C0-4342-B1B4-E41641CF54B3}" presName="hierRoot1" presStyleCnt="0">
        <dgm:presLayoutVars>
          <dgm:hierBranch val="init"/>
        </dgm:presLayoutVars>
      </dgm:prSet>
      <dgm:spPr/>
    </dgm:pt>
    <dgm:pt modelId="{9262E382-FB2C-954C-B8A8-0C977A5853E6}" type="pres">
      <dgm:prSet presAssocID="{04801306-F8C0-4342-B1B4-E41641CF54B3}" presName="rootComposite1" presStyleCnt="0"/>
      <dgm:spPr/>
    </dgm:pt>
    <dgm:pt modelId="{C1E2851C-FAF6-8C41-98D7-8218BB3C3139}" type="pres">
      <dgm:prSet presAssocID="{04801306-F8C0-4342-B1B4-E41641CF54B3}" presName="rootText1" presStyleLbl="node0" presStyleIdx="0" presStyleCnt="1">
        <dgm:presLayoutVars>
          <dgm:chPref val="3"/>
        </dgm:presLayoutVars>
      </dgm:prSet>
      <dgm:spPr/>
    </dgm:pt>
    <dgm:pt modelId="{E47A09A0-6556-0540-8EA5-6EB4BCFE378F}" type="pres">
      <dgm:prSet presAssocID="{04801306-F8C0-4342-B1B4-E41641CF54B3}" presName="rootConnector1" presStyleLbl="node1" presStyleIdx="0" presStyleCnt="0"/>
      <dgm:spPr/>
    </dgm:pt>
    <dgm:pt modelId="{F9E430FC-E77B-4B46-A96E-12A495108D48}" type="pres">
      <dgm:prSet presAssocID="{04801306-F8C0-4342-B1B4-E41641CF54B3}" presName="hierChild2" presStyleCnt="0"/>
      <dgm:spPr/>
    </dgm:pt>
    <dgm:pt modelId="{8EB96B76-6998-C94F-AC70-E515F6B279E3}" type="pres">
      <dgm:prSet presAssocID="{D9B93690-CA85-A443-B9BE-93B036BDEFE0}" presName="Name37" presStyleLbl="parChTrans1D2" presStyleIdx="0" presStyleCnt="6"/>
      <dgm:spPr/>
    </dgm:pt>
    <dgm:pt modelId="{74215EB0-D30D-CD44-8C5F-BBF99D6EBB5A}" type="pres">
      <dgm:prSet presAssocID="{E8D39E35-46E6-064C-9CC5-13BA916051C6}" presName="hierRoot2" presStyleCnt="0">
        <dgm:presLayoutVars>
          <dgm:hierBranch val="init"/>
        </dgm:presLayoutVars>
      </dgm:prSet>
      <dgm:spPr/>
    </dgm:pt>
    <dgm:pt modelId="{09CAB28C-C157-9741-8E77-6566BB8F13CE}" type="pres">
      <dgm:prSet presAssocID="{E8D39E35-46E6-064C-9CC5-13BA916051C6}" presName="rootComposite" presStyleCnt="0"/>
      <dgm:spPr/>
    </dgm:pt>
    <dgm:pt modelId="{0C54725E-8D67-D74A-9549-8CB5DC2C3BC5}" type="pres">
      <dgm:prSet presAssocID="{E8D39E35-46E6-064C-9CC5-13BA916051C6}" presName="rootText" presStyleLbl="node2" presStyleIdx="0" presStyleCnt="6">
        <dgm:presLayoutVars>
          <dgm:chPref val="3"/>
        </dgm:presLayoutVars>
      </dgm:prSet>
      <dgm:spPr/>
    </dgm:pt>
    <dgm:pt modelId="{D9437B4D-4F6C-5048-9445-074D053E48E8}" type="pres">
      <dgm:prSet presAssocID="{E8D39E35-46E6-064C-9CC5-13BA916051C6}" presName="rootConnector" presStyleLbl="node2" presStyleIdx="0" presStyleCnt="6"/>
      <dgm:spPr/>
    </dgm:pt>
    <dgm:pt modelId="{F13C9295-F670-5C4C-9453-FFD865EBE853}" type="pres">
      <dgm:prSet presAssocID="{E8D39E35-46E6-064C-9CC5-13BA916051C6}" presName="hierChild4" presStyleCnt="0"/>
      <dgm:spPr/>
    </dgm:pt>
    <dgm:pt modelId="{F3635D6A-923E-FB45-B28A-B2919575F798}" type="pres">
      <dgm:prSet presAssocID="{444C906E-BE22-3846-8466-4768CB03B22F}" presName="Name37" presStyleLbl="parChTrans1D3" presStyleIdx="0" presStyleCnt="6"/>
      <dgm:spPr/>
    </dgm:pt>
    <dgm:pt modelId="{99BEA963-C76C-2F4A-9ECB-D3C677320741}" type="pres">
      <dgm:prSet presAssocID="{2158D123-6D07-6A4C-9A84-89D0CC0211E2}" presName="hierRoot2" presStyleCnt="0">
        <dgm:presLayoutVars>
          <dgm:hierBranch val="init"/>
        </dgm:presLayoutVars>
      </dgm:prSet>
      <dgm:spPr/>
    </dgm:pt>
    <dgm:pt modelId="{4107DAC8-DBF0-A141-B14E-8A0E4D65938C}" type="pres">
      <dgm:prSet presAssocID="{2158D123-6D07-6A4C-9A84-89D0CC0211E2}" presName="rootComposite" presStyleCnt="0"/>
      <dgm:spPr/>
    </dgm:pt>
    <dgm:pt modelId="{B054981B-DF76-C24D-AB34-4C6F71367531}" type="pres">
      <dgm:prSet presAssocID="{2158D123-6D07-6A4C-9A84-89D0CC0211E2}" presName="rootText" presStyleLbl="node3" presStyleIdx="0" presStyleCnt="6" custScaleX="112747">
        <dgm:presLayoutVars>
          <dgm:chPref val="3"/>
        </dgm:presLayoutVars>
      </dgm:prSet>
      <dgm:spPr/>
    </dgm:pt>
    <dgm:pt modelId="{E534709A-82E3-EC49-B266-5AF2EA50D05A}" type="pres">
      <dgm:prSet presAssocID="{2158D123-6D07-6A4C-9A84-89D0CC0211E2}" presName="rootConnector" presStyleLbl="node3" presStyleIdx="0" presStyleCnt="6"/>
      <dgm:spPr/>
    </dgm:pt>
    <dgm:pt modelId="{CEB42732-2E70-9C4A-ACA7-D4DDB295F004}" type="pres">
      <dgm:prSet presAssocID="{2158D123-6D07-6A4C-9A84-89D0CC0211E2}" presName="hierChild4" presStyleCnt="0"/>
      <dgm:spPr/>
    </dgm:pt>
    <dgm:pt modelId="{9DCFF51F-3169-524D-AE03-8075AFEDD3C5}" type="pres">
      <dgm:prSet presAssocID="{2158D123-6D07-6A4C-9A84-89D0CC0211E2}" presName="hierChild5" presStyleCnt="0"/>
      <dgm:spPr/>
    </dgm:pt>
    <dgm:pt modelId="{AE6AF65B-9D1D-424B-99DE-89F9FEB1B023}" type="pres">
      <dgm:prSet presAssocID="{8433E2C0-259E-BB4F-B7D5-62893DDD104B}" presName="Name37" presStyleLbl="parChTrans1D3" presStyleIdx="1" presStyleCnt="6"/>
      <dgm:spPr/>
    </dgm:pt>
    <dgm:pt modelId="{DF5C34EF-17D5-1847-9E32-C766E6F03DF5}" type="pres">
      <dgm:prSet presAssocID="{9AFC11D8-4003-FB46-B805-8D6DB64430FB}" presName="hierRoot2" presStyleCnt="0">
        <dgm:presLayoutVars>
          <dgm:hierBranch val="init"/>
        </dgm:presLayoutVars>
      </dgm:prSet>
      <dgm:spPr/>
    </dgm:pt>
    <dgm:pt modelId="{976ABF23-D0DB-B045-80D4-43384336D87B}" type="pres">
      <dgm:prSet presAssocID="{9AFC11D8-4003-FB46-B805-8D6DB64430FB}" presName="rootComposite" presStyleCnt="0"/>
      <dgm:spPr/>
    </dgm:pt>
    <dgm:pt modelId="{74922FEE-652A-F848-AACA-912398FA450D}" type="pres">
      <dgm:prSet presAssocID="{9AFC11D8-4003-FB46-B805-8D6DB64430FB}" presName="rootText" presStyleLbl="node3" presStyleIdx="1" presStyleCnt="6" custScaleX="139190">
        <dgm:presLayoutVars>
          <dgm:chPref val="3"/>
        </dgm:presLayoutVars>
      </dgm:prSet>
      <dgm:spPr/>
    </dgm:pt>
    <dgm:pt modelId="{26F579BF-CD70-3E4D-80CC-6C1B5D1B392E}" type="pres">
      <dgm:prSet presAssocID="{9AFC11D8-4003-FB46-B805-8D6DB64430FB}" presName="rootConnector" presStyleLbl="node3" presStyleIdx="1" presStyleCnt="6"/>
      <dgm:spPr/>
    </dgm:pt>
    <dgm:pt modelId="{83D07DD7-4CB0-E44E-BCFF-5AFE5A0A2359}" type="pres">
      <dgm:prSet presAssocID="{9AFC11D8-4003-FB46-B805-8D6DB64430FB}" presName="hierChild4" presStyleCnt="0"/>
      <dgm:spPr/>
    </dgm:pt>
    <dgm:pt modelId="{0A190C0B-D6F6-2143-8AB9-BD9B8D63CF07}" type="pres">
      <dgm:prSet presAssocID="{9AFC11D8-4003-FB46-B805-8D6DB64430FB}" presName="hierChild5" presStyleCnt="0"/>
      <dgm:spPr/>
    </dgm:pt>
    <dgm:pt modelId="{154E2078-D30E-0D42-B4D5-F47EFCC94CD5}" type="pres">
      <dgm:prSet presAssocID="{E8D39E35-46E6-064C-9CC5-13BA916051C6}" presName="hierChild5" presStyleCnt="0"/>
      <dgm:spPr/>
    </dgm:pt>
    <dgm:pt modelId="{659BABC3-3D12-F342-9703-EE09E72279ED}" type="pres">
      <dgm:prSet presAssocID="{12694755-E12F-7148-9467-FD6A0F076306}" presName="Name37" presStyleLbl="parChTrans1D2" presStyleIdx="1" presStyleCnt="6"/>
      <dgm:spPr/>
    </dgm:pt>
    <dgm:pt modelId="{981F0E63-DE13-C349-BD1B-3D7EBD8A7A34}" type="pres">
      <dgm:prSet presAssocID="{8B60E660-41B8-5542-BA09-A3569339EFF0}" presName="hierRoot2" presStyleCnt="0">
        <dgm:presLayoutVars>
          <dgm:hierBranch val="init"/>
        </dgm:presLayoutVars>
      </dgm:prSet>
      <dgm:spPr/>
    </dgm:pt>
    <dgm:pt modelId="{5AD432EB-86D0-F349-9340-F42BBF9E78E1}" type="pres">
      <dgm:prSet presAssocID="{8B60E660-41B8-5542-BA09-A3569339EFF0}" presName="rootComposite" presStyleCnt="0"/>
      <dgm:spPr/>
    </dgm:pt>
    <dgm:pt modelId="{D661D3D5-6ED3-534E-AD11-13D279A3E729}" type="pres">
      <dgm:prSet presAssocID="{8B60E660-41B8-5542-BA09-A3569339EFF0}" presName="rootText" presStyleLbl="node2" presStyleIdx="1" presStyleCnt="6">
        <dgm:presLayoutVars>
          <dgm:chPref val="3"/>
        </dgm:presLayoutVars>
      </dgm:prSet>
      <dgm:spPr/>
    </dgm:pt>
    <dgm:pt modelId="{50B13809-0BC0-9144-A314-6959AF465A9A}" type="pres">
      <dgm:prSet presAssocID="{8B60E660-41B8-5542-BA09-A3569339EFF0}" presName="rootConnector" presStyleLbl="node2" presStyleIdx="1" presStyleCnt="6"/>
      <dgm:spPr/>
    </dgm:pt>
    <dgm:pt modelId="{EA1E878E-5389-394E-821F-CF26278215C2}" type="pres">
      <dgm:prSet presAssocID="{8B60E660-41B8-5542-BA09-A3569339EFF0}" presName="hierChild4" presStyleCnt="0"/>
      <dgm:spPr/>
    </dgm:pt>
    <dgm:pt modelId="{FC2EC693-E9FD-3542-8FF4-B389F057924B}" type="pres">
      <dgm:prSet presAssocID="{0CE55886-119C-8F46-9BA6-E56E42BE6FD1}" presName="Name37" presStyleLbl="parChTrans1D3" presStyleIdx="2" presStyleCnt="6"/>
      <dgm:spPr/>
    </dgm:pt>
    <dgm:pt modelId="{EC08B6A6-352E-464D-A5AD-F72F6BEEE39F}" type="pres">
      <dgm:prSet presAssocID="{819A70D9-7306-104D-BE88-7F54B518CB07}" presName="hierRoot2" presStyleCnt="0">
        <dgm:presLayoutVars>
          <dgm:hierBranch val="init"/>
        </dgm:presLayoutVars>
      </dgm:prSet>
      <dgm:spPr/>
    </dgm:pt>
    <dgm:pt modelId="{19B2F1E8-CFFB-BA49-9A14-3D0F4F975FF3}" type="pres">
      <dgm:prSet presAssocID="{819A70D9-7306-104D-BE88-7F54B518CB07}" presName="rootComposite" presStyleCnt="0"/>
      <dgm:spPr/>
    </dgm:pt>
    <dgm:pt modelId="{D86B09B0-8CBF-2443-89A9-795F57826B6C}" type="pres">
      <dgm:prSet presAssocID="{819A70D9-7306-104D-BE88-7F54B518CB07}" presName="rootText" presStyleLbl="node3" presStyleIdx="2" presStyleCnt="6" custScaleX="120594">
        <dgm:presLayoutVars>
          <dgm:chPref val="3"/>
        </dgm:presLayoutVars>
      </dgm:prSet>
      <dgm:spPr/>
    </dgm:pt>
    <dgm:pt modelId="{612243AE-70E8-9948-8FB9-C38AEC4F7C75}" type="pres">
      <dgm:prSet presAssocID="{819A70D9-7306-104D-BE88-7F54B518CB07}" presName="rootConnector" presStyleLbl="node3" presStyleIdx="2" presStyleCnt="6"/>
      <dgm:spPr/>
    </dgm:pt>
    <dgm:pt modelId="{F13F3084-54D5-FE44-ACC1-39F8F3394BE7}" type="pres">
      <dgm:prSet presAssocID="{819A70D9-7306-104D-BE88-7F54B518CB07}" presName="hierChild4" presStyleCnt="0"/>
      <dgm:spPr/>
    </dgm:pt>
    <dgm:pt modelId="{A8064D31-74BC-C146-BC91-E2A9959D9B20}" type="pres">
      <dgm:prSet presAssocID="{819A70D9-7306-104D-BE88-7F54B518CB07}" presName="hierChild5" presStyleCnt="0"/>
      <dgm:spPr/>
    </dgm:pt>
    <dgm:pt modelId="{93D36021-2102-D746-BFBD-216CEC7A1D2A}" type="pres">
      <dgm:prSet presAssocID="{8B60E660-41B8-5542-BA09-A3569339EFF0}" presName="hierChild5" presStyleCnt="0"/>
      <dgm:spPr/>
    </dgm:pt>
    <dgm:pt modelId="{EB1D62BF-2184-0043-9109-C00A9CFF6A9C}" type="pres">
      <dgm:prSet presAssocID="{B73A63B9-FC02-A64E-BCD8-E7CBB9E1886E}" presName="Name37" presStyleLbl="parChTrans1D2" presStyleIdx="2" presStyleCnt="6"/>
      <dgm:spPr/>
    </dgm:pt>
    <dgm:pt modelId="{4A7EE1B2-669F-714D-8D12-7B0E20E17BA1}" type="pres">
      <dgm:prSet presAssocID="{8B5482B0-7871-CD46-A510-F3ED1FAC2B2C}" presName="hierRoot2" presStyleCnt="0">
        <dgm:presLayoutVars>
          <dgm:hierBranch val="init"/>
        </dgm:presLayoutVars>
      </dgm:prSet>
      <dgm:spPr/>
    </dgm:pt>
    <dgm:pt modelId="{80291800-B7EA-4441-8210-0AA6B99DF271}" type="pres">
      <dgm:prSet presAssocID="{8B5482B0-7871-CD46-A510-F3ED1FAC2B2C}" presName="rootComposite" presStyleCnt="0"/>
      <dgm:spPr/>
    </dgm:pt>
    <dgm:pt modelId="{895C9591-624C-614E-B496-D9BE1CB12023}" type="pres">
      <dgm:prSet presAssocID="{8B5482B0-7871-CD46-A510-F3ED1FAC2B2C}" presName="rootText" presStyleLbl="node2" presStyleIdx="2" presStyleCnt="6">
        <dgm:presLayoutVars>
          <dgm:chPref val="3"/>
        </dgm:presLayoutVars>
      </dgm:prSet>
      <dgm:spPr/>
    </dgm:pt>
    <dgm:pt modelId="{0AED6AC2-FDA7-D243-AAED-FA6148E82695}" type="pres">
      <dgm:prSet presAssocID="{8B5482B0-7871-CD46-A510-F3ED1FAC2B2C}" presName="rootConnector" presStyleLbl="node2" presStyleIdx="2" presStyleCnt="6"/>
      <dgm:spPr/>
    </dgm:pt>
    <dgm:pt modelId="{E5024598-A488-5D4C-A30C-7D92CFDCE06A}" type="pres">
      <dgm:prSet presAssocID="{8B5482B0-7871-CD46-A510-F3ED1FAC2B2C}" presName="hierChild4" presStyleCnt="0"/>
      <dgm:spPr/>
    </dgm:pt>
    <dgm:pt modelId="{38307AB7-CEAB-BC4A-8B53-FDFD5CEC6E22}" type="pres">
      <dgm:prSet presAssocID="{8B5482B0-7871-CD46-A510-F3ED1FAC2B2C}" presName="hierChild5" presStyleCnt="0"/>
      <dgm:spPr/>
    </dgm:pt>
    <dgm:pt modelId="{9A04B00D-0313-084F-98D6-135F78A670BA}" type="pres">
      <dgm:prSet presAssocID="{A755CCFD-5FBC-DF44-8E93-9F16A8D99B8F}" presName="Name37" presStyleLbl="parChTrans1D2" presStyleIdx="3" presStyleCnt="6"/>
      <dgm:spPr/>
    </dgm:pt>
    <dgm:pt modelId="{89A415E7-3620-664C-93C1-207216D0F54D}" type="pres">
      <dgm:prSet presAssocID="{02E7A564-C59E-2646-98D6-6D4BE51D84CA}" presName="hierRoot2" presStyleCnt="0">
        <dgm:presLayoutVars>
          <dgm:hierBranch val="init"/>
        </dgm:presLayoutVars>
      </dgm:prSet>
      <dgm:spPr/>
    </dgm:pt>
    <dgm:pt modelId="{A6186115-5DBC-BA4E-9EC6-3B9C0F6F314E}" type="pres">
      <dgm:prSet presAssocID="{02E7A564-C59E-2646-98D6-6D4BE51D84CA}" presName="rootComposite" presStyleCnt="0"/>
      <dgm:spPr/>
    </dgm:pt>
    <dgm:pt modelId="{CDDFF406-3C14-7642-811A-BDA724F91220}" type="pres">
      <dgm:prSet presAssocID="{02E7A564-C59E-2646-98D6-6D4BE51D84CA}" presName="rootText" presStyleLbl="node2" presStyleIdx="3" presStyleCnt="6">
        <dgm:presLayoutVars>
          <dgm:chPref val="3"/>
        </dgm:presLayoutVars>
      </dgm:prSet>
      <dgm:spPr/>
    </dgm:pt>
    <dgm:pt modelId="{716EF591-2A96-1C43-91F6-1A169AD456B9}" type="pres">
      <dgm:prSet presAssocID="{02E7A564-C59E-2646-98D6-6D4BE51D84CA}" presName="rootConnector" presStyleLbl="node2" presStyleIdx="3" presStyleCnt="6"/>
      <dgm:spPr/>
    </dgm:pt>
    <dgm:pt modelId="{7F4F366C-FFF0-3542-AFF6-5E2FF47A5694}" type="pres">
      <dgm:prSet presAssocID="{02E7A564-C59E-2646-98D6-6D4BE51D84CA}" presName="hierChild4" presStyleCnt="0"/>
      <dgm:spPr/>
    </dgm:pt>
    <dgm:pt modelId="{DCDEC2DF-17B4-6646-8CD7-43712D424EE3}" type="pres">
      <dgm:prSet presAssocID="{02E7A564-C59E-2646-98D6-6D4BE51D84CA}" presName="hierChild5" presStyleCnt="0"/>
      <dgm:spPr/>
    </dgm:pt>
    <dgm:pt modelId="{356C9410-DFC8-F34B-8EB5-24E480D3BF9F}" type="pres">
      <dgm:prSet presAssocID="{0BF2FD90-31F1-A342-A06E-F761328863C9}" presName="Name37" presStyleLbl="parChTrans1D2" presStyleIdx="4" presStyleCnt="6"/>
      <dgm:spPr/>
    </dgm:pt>
    <dgm:pt modelId="{E313D29E-7151-A947-8F19-3C6E5197CAB4}" type="pres">
      <dgm:prSet presAssocID="{A2FBDE2F-9CEA-DC40-A430-C0B124430F37}" presName="hierRoot2" presStyleCnt="0">
        <dgm:presLayoutVars>
          <dgm:hierBranch val="init"/>
        </dgm:presLayoutVars>
      </dgm:prSet>
      <dgm:spPr/>
    </dgm:pt>
    <dgm:pt modelId="{BAA1782E-30B4-FC4A-BFB5-C7A72C4A1629}" type="pres">
      <dgm:prSet presAssocID="{A2FBDE2F-9CEA-DC40-A430-C0B124430F37}" presName="rootComposite" presStyleCnt="0"/>
      <dgm:spPr/>
    </dgm:pt>
    <dgm:pt modelId="{FE17798C-9EEB-3A41-9D2A-55C43F5C14C1}" type="pres">
      <dgm:prSet presAssocID="{A2FBDE2F-9CEA-DC40-A430-C0B124430F37}" presName="rootText" presStyleLbl="node2" presStyleIdx="4" presStyleCnt="6">
        <dgm:presLayoutVars>
          <dgm:chPref val="3"/>
        </dgm:presLayoutVars>
      </dgm:prSet>
      <dgm:spPr/>
    </dgm:pt>
    <dgm:pt modelId="{19B4AE02-E93C-AF4F-8785-ED783B55B8EC}" type="pres">
      <dgm:prSet presAssocID="{A2FBDE2F-9CEA-DC40-A430-C0B124430F37}" presName="rootConnector" presStyleLbl="node2" presStyleIdx="4" presStyleCnt="6"/>
      <dgm:spPr/>
    </dgm:pt>
    <dgm:pt modelId="{67604FEB-E008-8E4C-B38F-427CD25DAADB}" type="pres">
      <dgm:prSet presAssocID="{A2FBDE2F-9CEA-DC40-A430-C0B124430F37}" presName="hierChild4" presStyleCnt="0"/>
      <dgm:spPr/>
    </dgm:pt>
    <dgm:pt modelId="{E0CF083F-F2A7-234C-B2BC-7274FD614434}" type="pres">
      <dgm:prSet presAssocID="{D5AF1229-8098-AE4A-ACE3-5D6F072B9092}" presName="Name37" presStyleLbl="parChTrans1D3" presStyleIdx="3" presStyleCnt="6"/>
      <dgm:spPr/>
    </dgm:pt>
    <dgm:pt modelId="{9359EC26-8215-CA45-AABF-FD93A6A928B0}" type="pres">
      <dgm:prSet presAssocID="{65325797-A466-BD49-AC95-CD9738393378}" presName="hierRoot2" presStyleCnt="0">
        <dgm:presLayoutVars>
          <dgm:hierBranch val="init"/>
        </dgm:presLayoutVars>
      </dgm:prSet>
      <dgm:spPr/>
    </dgm:pt>
    <dgm:pt modelId="{131604B5-4EAF-B843-AE8F-F7DC9048E25C}" type="pres">
      <dgm:prSet presAssocID="{65325797-A466-BD49-AC95-CD9738393378}" presName="rootComposite" presStyleCnt="0"/>
      <dgm:spPr/>
    </dgm:pt>
    <dgm:pt modelId="{0A347DC3-865D-D04E-A4A7-C0E85A1C46DD}" type="pres">
      <dgm:prSet presAssocID="{65325797-A466-BD49-AC95-CD9738393378}" presName="rootText" presStyleLbl="node3" presStyleIdx="3" presStyleCnt="6">
        <dgm:presLayoutVars>
          <dgm:chPref val="3"/>
        </dgm:presLayoutVars>
      </dgm:prSet>
      <dgm:spPr/>
    </dgm:pt>
    <dgm:pt modelId="{E25249A6-91C1-D543-83CD-ADB250CD4AAF}" type="pres">
      <dgm:prSet presAssocID="{65325797-A466-BD49-AC95-CD9738393378}" presName="rootConnector" presStyleLbl="node3" presStyleIdx="3" presStyleCnt="6"/>
      <dgm:spPr/>
    </dgm:pt>
    <dgm:pt modelId="{ECD6231C-8EBD-2542-9807-ED9592197763}" type="pres">
      <dgm:prSet presAssocID="{65325797-A466-BD49-AC95-CD9738393378}" presName="hierChild4" presStyleCnt="0"/>
      <dgm:spPr/>
    </dgm:pt>
    <dgm:pt modelId="{9923C017-B5B0-D341-B8D5-0697B6E4CF01}" type="pres">
      <dgm:prSet presAssocID="{65325797-A466-BD49-AC95-CD9738393378}" presName="hierChild5" presStyleCnt="0"/>
      <dgm:spPr/>
    </dgm:pt>
    <dgm:pt modelId="{19F25A7E-CDB6-DC4D-B6ED-CF93B7872C82}" type="pres">
      <dgm:prSet presAssocID="{7AA74D14-B093-8C41-9A35-7512D9976FCC}" presName="Name37" presStyleLbl="parChTrans1D3" presStyleIdx="4" presStyleCnt="6"/>
      <dgm:spPr/>
    </dgm:pt>
    <dgm:pt modelId="{32587F80-8D8E-574A-B30C-662D0CFDA4AE}" type="pres">
      <dgm:prSet presAssocID="{05D2062D-D21D-4143-AD8A-E6DD946C52C8}" presName="hierRoot2" presStyleCnt="0">
        <dgm:presLayoutVars>
          <dgm:hierBranch val="init"/>
        </dgm:presLayoutVars>
      </dgm:prSet>
      <dgm:spPr/>
    </dgm:pt>
    <dgm:pt modelId="{4708C701-38B2-254C-8F29-508EAFB78EFC}" type="pres">
      <dgm:prSet presAssocID="{05D2062D-D21D-4143-AD8A-E6DD946C52C8}" presName="rootComposite" presStyleCnt="0"/>
      <dgm:spPr/>
    </dgm:pt>
    <dgm:pt modelId="{D875F76A-1EDE-3D47-B0E3-A763D6EADB3B}" type="pres">
      <dgm:prSet presAssocID="{05D2062D-D21D-4143-AD8A-E6DD946C52C8}" presName="rootText" presStyleLbl="node3" presStyleIdx="4" presStyleCnt="6" custScaleX="154579">
        <dgm:presLayoutVars>
          <dgm:chPref val="3"/>
        </dgm:presLayoutVars>
      </dgm:prSet>
      <dgm:spPr/>
    </dgm:pt>
    <dgm:pt modelId="{09A55B7B-14E6-8E43-A57D-679A221364D8}" type="pres">
      <dgm:prSet presAssocID="{05D2062D-D21D-4143-AD8A-E6DD946C52C8}" presName="rootConnector" presStyleLbl="node3" presStyleIdx="4" presStyleCnt="6"/>
      <dgm:spPr/>
    </dgm:pt>
    <dgm:pt modelId="{B288233C-C602-9A4C-BE56-0248489649AD}" type="pres">
      <dgm:prSet presAssocID="{05D2062D-D21D-4143-AD8A-E6DD946C52C8}" presName="hierChild4" presStyleCnt="0"/>
      <dgm:spPr/>
    </dgm:pt>
    <dgm:pt modelId="{DC036F5F-823D-BF4B-B457-5A3BC648B03A}" type="pres">
      <dgm:prSet presAssocID="{234319BD-FCB0-7C4C-9398-76CCF6659695}" presName="Name37" presStyleLbl="parChTrans1D4" presStyleIdx="0" presStyleCnt="5"/>
      <dgm:spPr/>
    </dgm:pt>
    <dgm:pt modelId="{B6558FC2-74FA-B54F-8877-FF3821757626}" type="pres">
      <dgm:prSet presAssocID="{C47A1DDB-0D56-6C47-824B-1575CB25442E}" presName="hierRoot2" presStyleCnt="0">
        <dgm:presLayoutVars>
          <dgm:hierBranch val="init"/>
        </dgm:presLayoutVars>
      </dgm:prSet>
      <dgm:spPr/>
    </dgm:pt>
    <dgm:pt modelId="{3C8DE3EE-396A-8A47-B042-608CB6F655FF}" type="pres">
      <dgm:prSet presAssocID="{C47A1DDB-0D56-6C47-824B-1575CB25442E}" presName="rootComposite" presStyleCnt="0"/>
      <dgm:spPr/>
    </dgm:pt>
    <dgm:pt modelId="{6241DF4A-A547-CA41-9499-0A1B5AD2DCF5}" type="pres">
      <dgm:prSet presAssocID="{C47A1DDB-0D56-6C47-824B-1575CB25442E}" presName="rootText" presStyleLbl="node4" presStyleIdx="0" presStyleCnt="5">
        <dgm:presLayoutVars>
          <dgm:chPref val="3"/>
        </dgm:presLayoutVars>
      </dgm:prSet>
      <dgm:spPr/>
    </dgm:pt>
    <dgm:pt modelId="{45B1A7DC-D112-4C4B-9B59-2710B36E2778}" type="pres">
      <dgm:prSet presAssocID="{C47A1DDB-0D56-6C47-824B-1575CB25442E}" presName="rootConnector" presStyleLbl="node4" presStyleIdx="0" presStyleCnt="5"/>
      <dgm:spPr/>
    </dgm:pt>
    <dgm:pt modelId="{4EDF539C-2F59-8749-8BC1-223E6C75352C}" type="pres">
      <dgm:prSet presAssocID="{C47A1DDB-0D56-6C47-824B-1575CB25442E}" presName="hierChild4" presStyleCnt="0"/>
      <dgm:spPr/>
    </dgm:pt>
    <dgm:pt modelId="{1F7223D3-FFC5-8F45-89E9-BB84B5E5B64A}" type="pres">
      <dgm:prSet presAssocID="{751B6463-E764-2A4E-AC88-0CF34C8E9730}" presName="Name37" presStyleLbl="parChTrans1D4" presStyleIdx="1" presStyleCnt="5"/>
      <dgm:spPr/>
    </dgm:pt>
    <dgm:pt modelId="{5CDCFC0E-0ACE-654C-9203-BB7D3ACDA641}" type="pres">
      <dgm:prSet presAssocID="{89606407-B20A-DC48-B428-9A1932439208}" presName="hierRoot2" presStyleCnt="0">
        <dgm:presLayoutVars>
          <dgm:hierBranch val="init"/>
        </dgm:presLayoutVars>
      </dgm:prSet>
      <dgm:spPr/>
    </dgm:pt>
    <dgm:pt modelId="{5F07FF1D-3A9C-E744-AD93-C095F879CEE6}" type="pres">
      <dgm:prSet presAssocID="{89606407-B20A-DC48-B428-9A1932439208}" presName="rootComposite" presStyleCnt="0"/>
      <dgm:spPr/>
    </dgm:pt>
    <dgm:pt modelId="{EC6273E9-CDF1-0B43-A521-040BEAE9D859}" type="pres">
      <dgm:prSet presAssocID="{89606407-B20A-DC48-B428-9A1932439208}" presName="rootText" presStyleLbl="node4" presStyleIdx="1" presStyleCnt="5">
        <dgm:presLayoutVars>
          <dgm:chPref val="3"/>
        </dgm:presLayoutVars>
      </dgm:prSet>
      <dgm:spPr/>
    </dgm:pt>
    <dgm:pt modelId="{D7C9A694-6758-124C-B5D4-24573B159328}" type="pres">
      <dgm:prSet presAssocID="{89606407-B20A-DC48-B428-9A1932439208}" presName="rootConnector" presStyleLbl="node4" presStyleIdx="1" presStyleCnt="5"/>
      <dgm:spPr/>
    </dgm:pt>
    <dgm:pt modelId="{D517ECEF-8F7A-B64C-930C-800D8EE49BB1}" type="pres">
      <dgm:prSet presAssocID="{89606407-B20A-DC48-B428-9A1932439208}" presName="hierChild4" presStyleCnt="0"/>
      <dgm:spPr/>
    </dgm:pt>
    <dgm:pt modelId="{FBB34DEB-BC1B-D049-9003-FEA9715FB31F}" type="pres">
      <dgm:prSet presAssocID="{89606407-B20A-DC48-B428-9A1932439208}" presName="hierChild5" presStyleCnt="0"/>
      <dgm:spPr/>
    </dgm:pt>
    <dgm:pt modelId="{4D361ABD-8AC9-AD43-8E9C-9C39E739AE5A}" type="pres">
      <dgm:prSet presAssocID="{24268AAC-2302-4B42-95D0-09C0D32948D5}" presName="Name37" presStyleLbl="parChTrans1D4" presStyleIdx="2" presStyleCnt="5"/>
      <dgm:spPr/>
    </dgm:pt>
    <dgm:pt modelId="{B24DDFF8-198C-3447-A476-802002813768}" type="pres">
      <dgm:prSet presAssocID="{4B71D9AC-4B8F-4D4B-A92A-C9FFE53C5C9E}" presName="hierRoot2" presStyleCnt="0">
        <dgm:presLayoutVars>
          <dgm:hierBranch val="init"/>
        </dgm:presLayoutVars>
      </dgm:prSet>
      <dgm:spPr/>
    </dgm:pt>
    <dgm:pt modelId="{366508EF-1459-FE45-88BB-41BA48A821DA}" type="pres">
      <dgm:prSet presAssocID="{4B71D9AC-4B8F-4D4B-A92A-C9FFE53C5C9E}" presName="rootComposite" presStyleCnt="0"/>
      <dgm:spPr/>
    </dgm:pt>
    <dgm:pt modelId="{2C8A92EB-1D84-C342-B48A-D103639BA91F}" type="pres">
      <dgm:prSet presAssocID="{4B71D9AC-4B8F-4D4B-A92A-C9FFE53C5C9E}" presName="rootText" presStyleLbl="node4" presStyleIdx="2" presStyleCnt="5">
        <dgm:presLayoutVars>
          <dgm:chPref val="3"/>
        </dgm:presLayoutVars>
      </dgm:prSet>
      <dgm:spPr/>
    </dgm:pt>
    <dgm:pt modelId="{C9301D6C-6C26-9A4D-AC16-7FED077D1C64}" type="pres">
      <dgm:prSet presAssocID="{4B71D9AC-4B8F-4D4B-A92A-C9FFE53C5C9E}" presName="rootConnector" presStyleLbl="node4" presStyleIdx="2" presStyleCnt="5"/>
      <dgm:spPr/>
    </dgm:pt>
    <dgm:pt modelId="{9D119543-020C-D441-A7F1-030A9BEF0047}" type="pres">
      <dgm:prSet presAssocID="{4B71D9AC-4B8F-4D4B-A92A-C9FFE53C5C9E}" presName="hierChild4" presStyleCnt="0"/>
      <dgm:spPr/>
    </dgm:pt>
    <dgm:pt modelId="{C37D80BD-D0D4-8246-BE9C-9197458966A3}" type="pres">
      <dgm:prSet presAssocID="{4B71D9AC-4B8F-4D4B-A92A-C9FFE53C5C9E}" presName="hierChild5" presStyleCnt="0"/>
      <dgm:spPr/>
    </dgm:pt>
    <dgm:pt modelId="{523FBF52-C16C-F544-AF12-89FD0173480B}" type="pres">
      <dgm:prSet presAssocID="{96023A32-9345-5F4E-B649-6AD12BDE5472}" presName="Name37" presStyleLbl="parChTrans1D4" presStyleIdx="3" presStyleCnt="5"/>
      <dgm:spPr/>
    </dgm:pt>
    <dgm:pt modelId="{CA67BA04-3082-2C41-BA41-7959DBF1F099}" type="pres">
      <dgm:prSet presAssocID="{6777CBE2-0287-484F-A20B-F716C2A737C9}" presName="hierRoot2" presStyleCnt="0">
        <dgm:presLayoutVars>
          <dgm:hierBranch val="init"/>
        </dgm:presLayoutVars>
      </dgm:prSet>
      <dgm:spPr/>
    </dgm:pt>
    <dgm:pt modelId="{4ED2D321-17CA-584E-A67D-1F640B65D799}" type="pres">
      <dgm:prSet presAssocID="{6777CBE2-0287-484F-A20B-F716C2A737C9}" presName="rootComposite" presStyleCnt="0"/>
      <dgm:spPr/>
    </dgm:pt>
    <dgm:pt modelId="{B7F4962B-FD08-5F4D-823B-1B8A4DE09141}" type="pres">
      <dgm:prSet presAssocID="{6777CBE2-0287-484F-A20B-F716C2A737C9}" presName="rootText" presStyleLbl="node4" presStyleIdx="3" presStyleCnt="5">
        <dgm:presLayoutVars>
          <dgm:chPref val="3"/>
        </dgm:presLayoutVars>
      </dgm:prSet>
      <dgm:spPr/>
    </dgm:pt>
    <dgm:pt modelId="{AA38F7F5-028E-664E-9656-448597301806}" type="pres">
      <dgm:prSet presAssocID="{6777CBE2-0287-484F-A20B-F716C2A737C9}" presName="rootConnector" presStyleLbl="node4" presStyleIdx="3" presStyleCnt="5"/>
      <dgm:spPr/>
    </dgm:pt>
    <dgm:pt modelId="{7DC19265-5772-4D44-B28F-BAFE05758365}" type="pres">
      <dgm:prSet presAssocID="{6777CBE2-0287-484F-A20B-F716C2A737C9}" presName="hierChild4" presStyleCnt="0"/>
      <dgm:spPr/>
    </dgm:pt>
    <dgm:pt modelId="{48ECBF02-7B51-854E-8B98-E007780E0858}" type="pres">
      <dgm:prSet presAssocID="{6777CBE2-0287-484F-A20B-F716C2A737C9}" presName="hierChild5" presStyleCnt="0"/>
      <dgm:spPr/>
    </dgm:pt>
    <dgm:pt modelId="{7BA0C4C3-785F-964E-AE16-DC7E9C33E731}" type="pres">
      <dgm:prSet presAssocID="{C47A1DDB-0D56-6C47-824B-1575CB25442E}" presName="hierChild5" presStyleCnt="0"/>
      <dgm:spPr/>
    </dgm:pt>
    <dgm:pt modelId="{F78D350B-8D0A-3E43-9D6F-4FFEF275EBA7}" type="pres">
      <dgm:prSet presAssocID="{C26EA148-2E20-424B-92FB-283E3061F12A}" presName="Name37" presStyleLbl="parChTrans1D4" presStyleIdx="4" presStyleCnt="5"/>
      <dgm:spPr/>
    </dgm:pt>
    <dgm:pt modelId="{2BAF9AAB-D5E6-5A42-BC7A-9F5080D1409E}" type="pres">
      <dgm:prSet presAssocID="{EEDF76AE-8C44-3F47-868E-9418B3986FB4}" presName="hierRoot2" presStyleCnt="0">
        <dgm:presLayoutVars>
          <dgm:hierBranch val="init"/>
        </dgm:presLayoutVars>
      </dgm:prSet>
      <dgm:spPr/>
    </dgm:pt>
    <dgm:pt modelId="{C15708C9-3D19-CC49-A38D-24E79C44EF3C}" type="pres">
      <dgm:prSet presAssocID="{EEDF76AE-8C44-3F47-868E-9418B3986FB4}" presName="rootComposite" presStyleCnt="0"/>
      <dgm:spPr/>
    </dgm:pt>
    <dgm:pt modelId="{0267E71B-5BAA-0645-A33C-5E5A3AF18449}" type="pres">
      <dgm:prSet presAssocID="{EEDF76AE-8C44-3F47-868E-9418B3986FB4}" presName="rootText" presStyleLbl="node4" presStyleIdx="4" presStyleCnt="5" custScaleX="132370">
        <dgm:presLayoutVars>
          <dgm:chPref val="3"/>
        </dgm:presLayoutVars>
      </dgm:prSet>
      <dgm:spPr/>
    </dgm:pt>
    <dgm:pt modelId="{FA2C66AA-9C75-5342-943C-1C021CA3427F}" type="pres">
      <dgm:prSet presAssocID="{EEDF76AE-8C44-3F47-868E-9418B3986FB4}" presName="rootConnector" presStyleLbl="node4" presStyleIdx="4" presStyleCnt="5"/>
      <dgm:spPr/>
    </dgm:pt>
    <dgm:pt modelId="{F7AD753A-D0EE-584C-8428-EAFC70DD4E45}" type="pres">
      <dgm:prSet presAssocID="{EEDF76AE-8C44-3F47-868E-9418B3986FB4}" presName="hierChild4" presStyleCnt="0"/>
      <dgm:spPr/>
    </dgm:pt>
    <dgm:pt modelId="{AD08D6EF-FC3E-CD4A-997C-BE00E1855F82}" type="pres">
      <dgm:prSet presAssocID="{EEDF76AE-8C44-3F47-868E-9418B3986FB4}" presName="hierChild5" presStyleCnt="0"/>
      <dgm:spPr/>
    </dgm:pt>
    <dgm:pt modelId="{0C753213-6E81-4243-860B-040287A280F5}" type="pres">
      <dgm:prSet presAssocID="{05D2062D-D21D-4143-AD8A-E6DD946C52C8}" presName="hierChild5" presStyleCnt="0"/>
      <dgm:spPr/>
    </dgm:pt>
    <dgm:pt modelId="{8C44F34F-4994-5C4B-9209-ECCBD18DD2CE}" type="pres">
      <dgm:prSet presAssocID="{1E1DFF72-CCCA-3C4A-9A50-CCAA78A58955}" presName="Name37" presStyleLbl="parChTrans1D3" presStyleIdx="5" presStyleCnt="6"/>
      <dgm:spPr/>
    </dgm:pt>
    <dgm:pt modelId="{CD9B193F-B2AE-A842-960C-4494491B2081}" type="pres">
      <dgm:prSet presAssocID="{24CF1336-4562-2B4C-99A4-1FE3CD7DBC62}" presName="hierRoot2" presStyleCnt="0">
        <dgm:presLayoutVars>
          <dgm:hierBranch val="init"/>
        </dgm:presLayoutVars>
      </dgm:prSet>
      <dgm:spPr/>
    </dgm:pt>
    <dgm:pt modelId="{B7A94617-2A88-5D4A-9B4C-8AB59176C99E}" type="pres">
      <dgm:prSet presAssocID="{24CF1336-4562-2B4C-99A4-1FE3CD7DBC62}" presName="rootComposite" presStyleCnt="0"/>
      <dgm:spPr/>
    </dgm:pt>
    <dgm:pt modelId="{4F28E4B0-3F6C-494A-B364-91F13791A450}" type="pres">
      <dgm:prSet presAssocID="{24CF1336-4562-2B4C-99A4-1FE3CD7DBC62}" presName="rootText" presStyleLbl="node3" presStyleIdx="5" presStyleCnt="6" custScaleX="154450">
        <dgm:presLayoutVars>
          <dgm:chPref val="3"/>
        </dgm:presLayoutVars>
      </dgm:prSet>
      <dgm:spPr/>
    </dgm:pt>
    <dgm:pt modelId="{A7EE8577-1A58-2040-A37D-CAC247A54397}" type="pres">
      <dgm:prSet presAssocID="{24CF1336-4562-2B4C-99A4-1FE3CD7DBC62}" presName="rootConnector" presStyleLbl="node3" presStyleIdx="5" presStyleCnt="6"/>
      <dgm:spPr/>
    </dgm:pt>
    <dgm:pt modelId="{9D16FC87-4687-5940-B25F-A9F3B971D6FF}" type="pres">
      <dgm:prSet presAssocID="{24CF1336-4562-2B4C-99A4-1FE3CD7DBC62}" presName="hierChild4" presStyleCnt="0"/>
      <dgm:spPr/>
    </dgm:pt>
    <dgm:pt modelId="{8A7C8054-1FDB-6D4A-BAD1-5CFEA8D02924}" type="pres">
      <dgm:prSet presAssocID="{24CF1336-4562-2B4C-99A4-1FE3CD7DBC62}" presName="hierChild5" presStyleCnt="0"/>
      <dgm:spPr/>
    </dgm:pt>
    <dgm:pt modelId="{CBD8D355-B71F-A346-9C9E-18F1C0D31931}" type="pres">
      <dgm:prSet presAssocID="{A2FBDE2F-9CEA-DC40-A430-C0B124430F37}" presName="hierChild5" presStyleCnt="0"/>
      <dgm:spPr/>
    </dgm:pt>
    <dgm:pt modelId="{64C8CD45-082F-7B40-B283-DF506CB29EE0}" type="pres">
      <dgm:prSet presAssocID="{F6D34C67-577F-3449-9D74-88A9A2BF5F57}" presName="Name37" presStyleLbl="parChTrans1D2" presStyleIdx="5" presStyleCnt="6"/>
      <dgm:spPr/>
    </dgm:pt>
    <dgm:pt modelId="{72441B3A-72DF-2F40-8343-DFD043DFB966}" type="pres">
      <dgm:prSet presAssocID="{C401D645-A625-D144-A512-79E429626961}" presName="hierRoot2" presStyleCnt="0">
        <dgm:presLayoutVars>
          <dgm:hierBranch val="init"/>
        </dgm:presLayoutVars>
      </dgm:prSet>
      <dgm:spPr/>
    </dgm:pt>
    <dgm:pt modelId="{FCE03824-F69C-F544-B308-9EFBA8A85E24}" type="pres">
      <dgm:prSet presAssocID="{C401D645-A625-D144-A512-79E429626961}" presName="rootComposite" presStyleCnt="0"/>
      <dgm:spPr/>
    </dgm:pt>
    <dgm:pt modelId="{45635E3B-5BA6-0B47-8D1A-F2BF41FB2316}" type="pres">
      <dgm:prSet presAssocID="{C401D645-A625-D144-A512-79E429626961}" presName="rootText" presStyleLbl="node2" presStyleIdx="5" presStyleCnt="6">
        <dgm:presLayoutVars>
          <dgm:chPref val="3"/>
        </dgm:presLayoutVars>
      </dgm:prSet>
      <dgm:spPr/>
    </dgm:pt>
    <dgm:pt modelId="{D51D9AC1-1788-C74B-A45B-8D81B34B6B5A}" type="pres">
      <dgm:prSet presAssocID="{C401D645-A625-D144-A512-79E429626961}" presName="rootConnector" presStyleLbl="node2" presStyleIdx="5" presStyleCnt="6"/>
      <dgm:spPr/>
    </dgm:pt>
    <dgm:pt modelId="{74021556-B39A-4449-A51B-754029F9FD76}" type="pres">
      <dgm:prSet presAssocID="{C401D645-A625-D144-A512-79E429626961}" presName="hierChild4" presStyleCnt="0"/>
      <dgm:spPr/>
    </dgm:pt>
    <dgm:pt modelId="{C86B334D-EDC0-2B49-A87B-6A6777922ECD}" type="pres">
      <dgm:prSet presAssocID="{C401D645-A625-D144-A512-79E429626961}" presName="hierChild5" presStyleCnt="0"/>
      <dgm:spPr/>
    </dgm:pt>
    <dgm:pt modelId="{2F3BFC4C-293D-D045-B879-81A7C3E732BC}" type="pres">
      <dgm:prSet presAssocID="{04801306-F8C0-4342-B1B4-E41641CF54B3}" presName="hierChild3" presStyleCnt="0"/>
      <dgm:spPr/>
    </dgm:pt>
  </dgm:ptLst>
  <dgm:cxnLst>
    <dgm:cxn modelId="{C8BC5507-BCAD-1C45-AED1-AB42F5E2815E}" type="presOf" srcId="{D5AF1229-8098-AE4A-ACE3-5D6F072B9092}" destId="{E0CF083F-F2A7-234C-B2BC-7274FD614434}" srcOrd="0" destOrd="0" presId="urn:microsoft.com/office/officeart/2005/8/layout/orgChart1"/>
    <dgm:cxn modelId="{D7B67511-D52E-2945-AC11-BDF3B8D0F71F}" type="presOf" srcId="{04801306-F8C0-4342-B1B4-E41641CF54B3}" destId="{E47A09A0-6556-0540-8EA5-6EB4BCFE378F}" srcOrd="1" destOrd="0" presId="urn:microsoft.com/office/officeart/2005/8/layout/orgChart1"/>
    <dgm:cxn modelId="{87043F14-5A11-4847-BA75-88C9B8C726DC}" type="presOf" srcId="{24268AAC-2302-4B42-95D0-09C0D32948D5}" destId="{4D361ABD-8AC9-AD43-8E9C-9C39E739AE5A}" srcOrd="0" destOrd="0" presId="urn:microsoft.com/office/officeart/2005/8/layout/orgChart1"/>
    <dgm:cxn modelId="{9D2DB915-B606-8946-922E-F520466387A1}" type="presOf" srcId="{4B71D9AC-4B8F-4D4B-A92A-C9FFE53C5C9E}" destId="{C9301D6C-6C26-9A4D-AC16-7FED077D1C64}" srcOrd="1" destOrd="0" presId="urn:microsoft.com/office/officeart/2005/8/layout/orgChart1"/>
    <dgm:cxn modelId="{ABBB1F17-7DFC-B746-A4C6-D4B913F1CABC}" type="presOf" srcId="{2158D123-6D07-6A4C-9A84-89D0CC0211E2}" destId="{B054981B-DF76-C24D-AB34-4C6F71367531}" srcOrd="0" destOrd="0" presId="urn:microsoft.com/office/officeart/2005/8/layout/orgChart1"/>
    <dgm:cxn modelId="{AAFADD17-AF4C-0B45-8CD1-1665BFF4F481}" type="presOf" srcId="{6777CBE2-0287-484F-A20B-F716C2A737C9}" destId="{AA38F7F5-028E-664E-9656-448597301806}" srcOrd="1" destOrd="0" presId="urn:microsoft.com/office/officeart/2005/8/layout/orgChart1"/>
    <dgm:cxn modelId="{A4395B18-F1E4-B641-86F8-13A746B354AD}" type="presOf" srcId="{0CE55886-119C-8F46-9BA6-E56E42BE6FD1}" destId="{FC2EC693-E9FD-3542-8FF4-B389F057924B}" srcOrd="0" destOrd="0" presId="urn:microsoft.com/office/officeart/2005/8/layout/orgChart1"/>
    <dgm:cxn modelId="{2520E118-B706-2F49-B49D-292E356F1B0A}" type="presOf" srcId="{9AFC11D8-4003-FB46-B805-8D6DB64430FB}" destId="{74922FEE-652A-F848-AACA-912398FA450D}" srcOrd="0" destOrd="0" presId="urn:microsoft.com/office/officeart/2005/8/layout/orgChart1"/>
    <dgm:cxn modelId="{D5930C1E-93F0-2642-A9AB-997833A7A264}" type="presOf" srcId="{05D2062D-D21D-4143-AD8A-E6DD946C52C8}" destId="{09A55B7B-14E6-8E43-A57D-679A221364D8}" srcOrd="1" destOrd="0" presId="urn:microsoft.com/office/officeart/2005/8/layout/orgChart1"/>
    <dgm:cxn modelId="{19609C1E-90BD-B747-B89A-44B90297B90D}" type="presOf" srcId="{C401D645-A625-D144-A512-79E429626961}" destId="{D51D9AC1-1788-C74B-A45B-8D81B34B6B5A}" srcOrd="1" destOrd="0" presId="urn:microsoft.com/office/officeart/2005/8/layout/orgChart1"/>
    <dgm:cxn modelId="{B68EC31F-37C8-514B-8A78-14D11BB17925}" type="presOf" srcId="{2158D123-6D07-6A4C-9A84-89D0CC0211E2}" destId="{E534709A-82E3-EC49-B266-5AF2EA50D05A}" srcOrd="1" destOrd="0" presId="urn:microsoft.com/office/officeart/2005/8/layout/orgChart1"/>
    <dgm:cxn modelId="{13470724-D33D-C047-8432-E10EC4EE511B}" type="presOf" srcId="{819A70D9-7306-104D-BE88-7F54B518CB07}" destId="{D86B09B0-8CBF-2443-89A9-795F57826B6C}" srcOrd="0" destOrd="0" presId="urn:microsoft.com/office/officeart/2005/8/layout/orgChart1"/>
    <dgm:cxn modelId="{AD8FB729-4320-A346-AC87-F615348D27FF}" type="presOf" srcId="{7AA74D14-B093-8C41-9A35-7512D9976FCC}" destId="{19F25A7E-CDB6-DC4D-B6ED-CF93B7872C82}" srcOrd="0" destOrd="0" presId="urn:microsoft.com/office/officeart/2005/8/layout/orgChart1"/>
    <dgm:cxn modelId="{BF52702B-70E3-934F-BDBB-6FB02BA36E74}" type="presOf" srcId="{B73A63B9-FC02-A64E-BCD8-E7CBB9E1886E}" destId="{EB1D62BF-2184-0043-9109-C00A9CFF6A9C}" srcOrd="0" destOrd="0" presId="urn:microsoft.com/office/officeart/2005/8/layout/orgChart1"/>
    <dgm:cxn modelId="{D4F06530-CFE1-564C-AD8E-7C4D19BB063F}" type="presOf" srcId="{C47A1DDB-0D56-6C47-824B-1575CB25442E}" destId="{45B1A7DC-D112-4C4B-9B59-2710B36E2778}" srcOrd="1" destOrd="0" presId="urn:microsoft.com/office/officeart/2005/8/layout/orgChart1"/>
    <dgm:cxn modelId="{4F06F430-EDCE-AD4B-830E-4D8E2A0E1A39}" type="presOf" srcId="{96023A32-9345-5F4E-B649-6AD12BDE5472}" destId="{523FBF52-C16C-F544-AF12-89FD0173480B}" srcOrd="0" destOrd="0" presId="urn:microsoft.com/office/officeart/2005/8/layout/orgChart1"/>
    <dgm:cxn modelId="{DCB5BE32-9B71-3A4B-A69A-4521B9A8C8A2}" type="presOf" srcId="{A2FBDE2F-9CEA-DC40-A430-C0B124430F37}" destId="{19B4AE02-E93C-AF4F-8785-ED783B55B8EC}" srcOrd="1" destOrd="0" presId="urn:microsoft.com/office/officeart/2005/8/layout/orgChart1"/>
    <dgm:cxn modelId="{25BEBA35-5F1E-8447-8A17-E5D9CDD05795}" type="presOf" srcId="{8B5482B0-7871-CD46-A510-F3ED1FAC2B2C}" destId="{0AED6AC2-FDA7-D243-AAED-FA6148E82695}" srcOrd="1" destOrd="0" presId="urn:microsoft.com/office/officeart/2005/8/layout/orgChart1"/>
    <dgm:cxn modelId="{3F906837-7076-6544-B9D1-8310B66EB759}" srcId="{A2FBDE2F-9CEA-DC40-A430-C0B124430F37}" destId="{24CF1336-4562-2B4C-99A4-1FE3CD7DBC62}" srcOrd="2" destOrd="0" parTransId="{1E1DFF72-CCCA-3C4A-9A50-CCAA78A58955}" sibTransId="{28F3D14C-E087-4E48-BB2F-359AAACE7AC2}"/>
    <dgm:cxn modelId="{6DBABB37-F330-D84C-8F1B-D01AE39D4C1D}" srcId="{8B60E660-41B8-5542-BA09-A3569339EFF0}" destId="{819A70D9-7306-104D-BE88-7F54B518CB07}" srcOrd="0" destOrd="0" parTransId="{0CE55886-119C-8F46-9BA6-E56E42BE6FD1}" sibTransId="{9DF68629-1D1B-5F49-96F0-39DCE9B6FC7F}"/>
    <dgm:cxn modelId="{9C574A3C-8AEC-4743-ABCE-D9BCD5295742}" srcId="{05D2062D-D21D-4143-AD8A-E6DD946C52C8}" destId="{C47A1DDB-0D56-6C47-824B-1575CB25442E}" srcOrd="0" destOrd="0" parTransId="{234319BD-FCB0-7C4C-9398-76CCF6659695}" sibTransId="{D7296A20-645D-A14C-B026-13B97C6FD7B5}"/>
    <dgm:cxn modelId="{8A04673E-0AB0-174B-B937-1D2FA6DEC669}" type="presOf" srcId="{65325797-A466-BD49-AC95-CD9738393378}" destId="{0A347DC3-865D-D04E-A4A7-C0E85A1C46DD}" srcOrd="0" destOrd="0" presId="urn:microsoft.com/office/officeart/2005/8/layout/orgChart1"/>
    <dgm:cxn modelId="{E5D6D73E-9477-D340-8783-A2A72B997433}" type="presOf" srcId="{E8D39E35-46E6-064C-9CC5-13BA916051C6}" destId="{0C54725E-8D67-D74A-9549-8CB5DC2C3BC5}" srcOrd="0" destOrd="0" presId="urn:microsoft.com/office/officeart/2005/8/layout/orgChart1"/>
    <dgm:cxn modelId="{CE825C48-D900-454A-832D-FD19FFB68B50}" type="presOf" srcId="{C47A1DDB-0D56-6C47-824B-1575CB25442E}" destId="{6241DF4A-A547-CA41-9499-0A1B5AD2DCF5}" srcOrd="0" destOrd="0" presId="urn:microsoft.com/office/officeart/2005/8/layout/orgChart1"/>
    <dgm:cxn modelId="{9A75CD6A-9280-3346-906B-5C32F8FE8412}" type="presOf" srcId="{D9B93690-CA85-A443-B9BE-93B036BDEFE0}" destId="{8EB96B76-6998-C94F-AC70-E515F6B279E3}" srcOrd="0" destOrd="0" presId="urn:microsoft.com/office/officeart/2005/8/layout/orgChart1"/>
    <dgm:cxn modelId="{9B105F4C-2C47-A344-A0FA-F1F1CE957352}" srcId="{04801306-F8C0-4342-B1B4-E41641CF54B3}" destId="{A2FBDE2F-9CEA-DC40-A430-C0B124430F37}" srcOrd="4" destOrd="0" parTransId="{0BF2FD90-31F1-A342-A06E-F761328863C9}" sibTransId="{328900E3-A274-FB4E-8022-F3151B780127}"/>
    <dgm:cxn modelId="{E7D7DB6C-5D0E-2949-8F47-EC7DF1CC3A99}" srcId="{6E540F0D-4C16-1541-8AD5-70D2A7B4FB4D}" destId="{04801306-F8C0-4342-B1B4-E41641CF54B3}" srcOrd="0" destOrd="0" parTransId="{77056B0D-1D26-0B47-B14D-A70238E9933F}" sibTransId="{99D2F59D-661B-2F40-9EB7-8609E19A35D7}"/>
    <dgm:cxn modelId="{4F86124D-DF29-8D44-8E1E-4CD8D5B125AE}" srcId="{C47A1DDB-0D56-6C47-824B-1575CB25442E}" destId="{6777CBE2-0287-484F-A20B-F716C2A737C9}" srcOrd="2" destOrd="0" parTransId="{96023A32-9345-5F4E-B649-6AD12BDE5472}" sibTransId="{DE8CA545-EDD6-4440-AE6C-64D00E967B6C}"/>
    <dgm:cxn modelId="{8D323550-BD85-F64B-BD83-6BF9C5475AE9}" type="presOf" srcId="{24CF1336-4562-2B4C-99A4-1FE3CD7DBC62}" destId="{A7EE8577-1A58-2040-A37D-CAC247A54397}" srcOrd="1" destOrd="0" presId="urn:microsoft.com/office/officeart/2005/8/layout/orgChart1"/>
    <dgm:cxn modelId="{14325470-FE23-484F-80EC-3FC30B9C3609}" srcId="{E8D39E35-46E6-064C-9CC5-13BA916051C6}" destId="{2158D123-6D07-6A4C-9A84-89D0CC0211E2}" srcOrd="0" destOrd="0" parTransId="{444C906E-BE22-3846-8466-4768CB03B22F}" sibTransId="{FA264687-21D1-C54A-8515-A81D7FAA302F}"/>
    <dgm:cxn modelId="{CB23B851-EBCE-344D-8018-0D46B35E80CC}" type="presOf" srcId="{89606407-B20A-DC48-B428-9A1932439208}" destId="{D7C9A694-6758-124C-B5D4-24573B159328}" srcOrd="1" destOrd="0" presId="urn:microsoft.com/office/officeart/2005/8/layout/orgChart1"/>
    <dgm:cxn modelId="{22C3B155-2833-BA45-9CAB-75783295767C}" type="presOf" srcId="{8B5482B0-7871-CD46-A510-F3ED1FAC2B2C}" destId="{895C9591-624C-614E-B496-D9BE1CB12023}" srcOrd="0" destOrd="0" presId="urn:microsoft.com/office/officeart/2005/8/layout/orgChart1"/>
    <dgm:cxn modelId="{7D2DB575-9BDB-CE4A-A3E3-C5C851D877DC}" type="presOf" srcId="{A2FBDE2F-9CEA-DC40-A430-C0B124430F37}" destId="{FE17798C-9EEB-3A41-9D2A-55C43F5C14C1}" srcOrd="0" destOrd="0" presId="urn:microsoft.com/office/officeart/2005/8/layout/orgChart1"/>
    <dgm:cxn modelId="{7604FC57-2C30-0947-AF55-96D6D68D8FEF}" type="presOf" srcId="{EEDF76AE-8C44-3F47-868E-9418B3986FB4}" destId="{FA2C66AA-9C75-5342-943C-1C021CA3427F}" srcOrd="1" destOrd="0" presId="urn:microsoft.com/office/officeart/2005/8/layout/orgChart1"/>
    <dgm:cxn modelId="{DBBB1259-8D5C-D74B-B1CA-70105211B7C8}" type="presOf" srcId="{6777CBE2-0287-484F-A20B-F716C2A737C9}" destId="{B7F4962B-FD08-5F4D-823B-1B8A4DE09141}" srcOrd="0" destOrd="0" presId="urn:microsoft.com/office/officeart/2005/8/layout/orgChart1"/>
    <dgm:cxn modelId="{8954D179-8D74-844E-B48D-0784A8C1C657}" srcId="{04801306-F8C0-4342-B1B4-E41641CF54B3}" destId="{8B5482B0-7871-CD46-A510-F3ED1FAC2B2C}" srcOrd="2" destOrd="0" parTransId="{B73A63B9-FC02-A64E-BCD8-E7CBB9E1886E}" sibTransId="{256AE1F9-BC7D-0742-9045-D50F7FBF1009}"/>
    <dgm:cxn modelId="{142DCA7B-8702-6B40-9BD1-1307C038C95C}" srcId="{04801306-F8C0-4342-B1B4-E41641CF54B3}" destId="{8B60E660-41B8-5542-BA09-A3569339EFF0}" srcOrd="1" destOrd="0" parTransId="{12694755-E12F-7148-9467-FD6A0F076306}" sibTransId="{00F382E8-D074-7C4E-A26E-9DB43409AD89}"/>
    <dgm:cxn modelId="{A156AB85-B917-2344-B23E-6312BD96C4FB}" srcId="{04801306-F8C0-4342-B1B4-E41641CF54B3}" destId="{02E7A564-C59E-2646-98D6-6D4BE51D84CA}" srcOrd="3" destOrd="0" parTransId="{A755CCFD-5FBC-DF44-8E93-9F16A8D99B8F}" sibTransId="{5E73B188-C661-474C-A908-9968B15B4C10}"/>
    <dgm:cxn modelId="{F7612E90-A854-A046-94BD-D179F98B014C}" type="presOf" srcId="{4B71D9AC-4B8F-4D4B-A92A-C9FFE53C5C9E}" destId="{2C8A92EB-1D84-C342-B48A-D103639BA91F}" srcOrd="0" destOrd="0" presId="urn:microsoft.com/office/officeart/2005/8/layout/orgChart1"/>
    <dgm:cxn modelId="{A5367293-8AB3-FF4C-AC7D-3C01FAF46994}" type="presOf" srcId="{E8D39E35-46E6-064C-9CC5-13BA916051C6}" destId="{D9437B4D-4F6C-5048-9445-074D053E48E8}" srcOrd="1" destOrd="0" presId="urn:microsoft.com/office/officeart/2005/8/layout/orgChart1"/>
    <dgm:cxn modelId="{C7E01E96-D37E-5C48-A83C-ECD945A8FB5A}" type="presOf" srcId="{8B60E660-41B8-5542-BA09-A3569339EFF0}" destId="{50B13809-0BC0-9144-A314-6959AF465A9A}" srcOrd="1" destOrd="0" presId="urn:microsoft.com/office/officeart/2005/8/layout/orgChart1"/>
    <dgm:cxn modelId="{95C2D199-A646-E94C-A74E-F496DA966AB2}" type="presOf" srcId="{24CF1336-4562-2B4C-99A4-1FE3CD7DBC62}" destId="{4F28E4B0-3F6C-494A-B364-91F13791A450}" srcOrd="0" destOrd="0" presId="urn:microsoft.com/office/officeart/2005/8/layout/orgChart1"/>
    <dgm:cxn modelId="{D739FB9D-4A2B-E540-8E97-FC041A169FC6}" type="presOf" srcId="{6E540F0D-4C16-1541-8AD5-70D2A7B4FB4D}" destId="{AE819167-5537-1247-BA6A-61CD9E0D6A1D}" srcOrd="0" destOrd="0" presId="urn:microsoft.com/office/officeart/2005/8/layout/orgChart1"/>
    <dgm:cxn modelId="{FFD7869F-6D5C-6344-B189-ABB19E7F42D1}" srcId="{E8D39E35-46E6-064C-9CC5-13BA916051C6}" destId="{9AFC11D8-4003-FB46-B805-8D6DB64430FB}" srcOrd="1" destOrd="0" parTransId="{8433E2C0-259E-BB4F-B7D5-62893DDD104B}" sibTransId="{7A80487D-3AF6-674D-A7D2-6233049FAB2E}"/>
    <dgm:cxn modelId="{5CE0E2A5-647D-3B48-BA79-9277098E2FAF}" srcId="{05D2062D-D21D-4143-AD8A-E6DD946C52C8}" destId="{EEDF76AE-8C44-3F47-868E-9418B3986FB4}" srcOrd="1" destOrd="0" parTransId="{C26EA148-2E20-424B-92FB-283E3061F12A}" sibTransId="{469D3C10-D2F6-EC45-8B1B-94CB5348CC9E}"/>
    <dgm:cxn modelId="{9C424BA8-3AE3-194B-B9DA-563989CC0FA5}" srcId="{C47A1DDB-0D56-6C47-824B-1575CB25442E}" destId="{89606407-B20A-DC48-B428-9A1932439208}" srcOrd="0" destOrd="0" parTransId="{751B6463-E764-2A4E-AC88-0CF34C8E9730}" sibTransId="{EC5BBE1C-A67D-6249-84B7-30D33C1E378A}"/>
    <dgm:cxn modelId="{1D87A0AA-3089-3145-AD63-0DFD62A37F84}" type="presOf" srcId="{444C906E-BE22-3846-8466-4768CB03B22F}" destId="{F3635D6A-923E-FB45-B28A-B2919575F798}" srcOrd="0" destOrd="0" presId="urn:microsoft.com/office/officeart/2005/8/layout/orgChart1"/>
    <dgm:cxn modelId="{EC865CAB-9D41-C448-940F-42C37F968B50}" type="presOf" srcId="{8433E2C0-259E-BB4F-B7D5-62893DDD104B}" destId="{AE6AF65B-9D1D-424B-99DE-89F9FEB1B023}" srcOrd="0" destOrd="0" presId="urn:microsoft.com/office/officeart/2005/8/layout/orgChart1"/>
    <dgm:cxn modelId="{66281AAD-6F2A-624C-93C1-6B771D456587}" srcId="{04801306-F8C0-4342-B1B4-E41641CF54B3}" destId="{C401D645-A625-D144-A512-79E429626961}" srcOrd="5" destOrd="0" parTransId="{F6D34C67-577F-3449-9D74-88A9A2BF5F57}" sibTransId="{74139413-6180-C64D-A6C3-BFEDC69EC68F}"/>
    <dgm:cxn modelId="{1D0ED6AD-18CA-F84D-8F59-AD18BFEA502D}" type="presOf" srcId="{89606407-B20A-DC48-B428-9A1932439208}" destId="{EC6273E9-CDF1-0B43-A521-040BEAE9D859}" srcOrd="0" destOrd="0" presId="urn:microsoft.com/office/officeart/2005/8/layout/orgChart1"/>
    <dgm:cxn modelId="{A7B5FAB0-832C-4542-B045-8D6FC1C2AC8B}" type="presOf" srcId="{8B60E660-41B8-5542-BA09-A3569339EFF0}" destId="{D661D3D5-6ED3-534E-AD11-13D279A3E729}" srcOrd="0" destOrd="0" presId="urn:microsoft.com/office/officeart/2005/8/layout/orgChart1"/>
    <dgm:cxn modelId="{A0ABF8B6-E687-B74B-B015-E7466D18A333}" type="presOf" srcId="{02E7A564-C59E-2646-98D6-6D4BE51D84CA}" destId="{CDDFF406-3C14-7642-811A-BDA724F91220}" srcOrd="0" destOrd="0" presId="urn:microsoft.com/office/officeart/2005/8/layout/orgChart1"/>
    <dgm:cxn modelId="{4DAB6EBB-E96E-3C45-8A8C-105C8FA4E220}" type="presOf" srcId="{65325797-A466-BD49-AC95-CD9738393378}" destId="{E25249A6-91C1-D543-83CD-ADB250CD4AAF}" srcOrd="1" destOrd="0" presId="urn:microsoft.com/office/officeart/2005/8/layout/orgChart1"/>
    <dgm:cxn modelId="{472BECBC-A56D-2C4F-A8D1-260C5181293C}" type="presOf" srcId="{04801306-F8C0-4342-B1B4-E41641CF54B3}" destId="{C1E2851C-FAF6-8C41-98D7-8218BB3C3139}" srcOrd="0" destOrd="0" presId="urn:microsoft.com/office/officeart/2005/8/layout/orgChart1"/>
    <dgm:cxn modelId="{05C4A0C0-D6BF-4145-B578-5886CFC84656}" type="presOf" srcId="{02E7A564-C59E-2646-98D6-6D4BE51D84CA}" destId="{716EF591-2A96-1C43-91F6-1A169AD456B9}" srcOrd="1" destOrd="0" presId="urn:microsoft.com/office/officeart/2005/8/layout/orgChart1"/>
    <dgm:cxn modelId="{E5E5C6C1-DF81-514C-8ED1-89332AE47541}" type="presOf" srcId="{12694755-E12F-7148-9467-FD6A0F076306}" destId="{659BABC3-3D12-F342-9703-EE09E72279ED}" srcOrd="0" destOrd="0" presId="urn:microsoft.com/office/officeart/2005/8/layout/orgChart1"/>
    <dgm:cxn modelId="{4B14A5C8-223F-E945-BDC0-35CAF4F073DE}" type="presOf" srcId="{C26EA148-2E20-424B-92FB-283E3061F12A}" destId="{F78D350B-8D0A-3E43-9D6F-4FFEF275EBA7}" srcOrd="0" destOrd="0" presId="urn:microsoft.com/office/officeart/2005/8/layout/orgChart1"/>
    <dgm:cxn modelId="{638D29CB-2292-1A45-83B6-D1DA7AE9DA10}" type="presOf" srcId="{1E1DFF72-CCCA-3C4A-9A50-CCAA78A58955}" destId="{8C44F34F-4994-5C4B-9209-ECCBD18DD2CE}" srcOrd="0" destOrd="0" presId="urn:microsoft.com/office/officeart/2005/8/layout/orgChart1"/>
    <dgm:cxn modelId="{B3BA5CCF-B4DC-4B49-BA2D-9D47D1C8B5DC}" type="presOf" srcId="{9AFC11D8-4003-FB46-B805-8D6DB64430FB}" destId="{26F579BF-CD70-3E4D-80CC-6C1B5D1B392E}" srcOrd="1" destOrd="0" presId="urn:microsoft.com/office/officeart/2005/8/layout/orgChart1"/>
    <dgm:cxn modelId="{6582C8D0-AD92-3B48-872D-0D0AEC4C67D6}" type="presOf" srcId="{F6D34C67-577F-3449-9D74-88A9A2BF5F57}" destId="{64C8CD45-082F-7B40-B283-DF506CB29EE0}" srcOrd="0" destOrd="0" presId="urn:microsoft.com/office/officeart/2005/8/layout/orgChart1"/>
    <dgm:cxn modelId="{5B3A16D7-08C4-C242-9779-79BD6D3D546A}" type="presOf" srcId="{C401D645-A625-D144-A512-79E429626961}" destId="{45635E3B-5BA6-0B47-8D1A-F2BF41FB2316}" srcOrd="0" destOrd="0" presId="urn:microsoft.com/office/officeart/2005/8/layout/orgChart1"/>
    <dgm:cxn modelId="{25F6D3DA-74AF-204C-A055-ACA876A6D66F}" srcId="{C47A1DDB-0D56-6C47-824B-1575CB25442E}" destId="{4B71D9AC-4B8F-4D4B-A92A-C9FFE53C5C9E}" srcOrd="1" destOrd="0" parTransId="{24268AAC-2302-4B42-95D0-09C0D32948D5}" sibTransId="{03D72677-D08B-E64E-BA4F-49F962D8D614}"/>
    <dgm:cxn modelId="{23B100DB-6ED3-8B4C-8901-6E02DFDF43AA}" type="presOf" srcId="{234319BD-FCB0-7C4C-9398-76CCF6659695}" destId="{DC036F5F-823D-BF4B-B457-5A3BC648B03A}" srcOrd="0" destOrd="0" presId="urn:microsoft.com/office/officeart/2005/8/layout/orgChart1"/>
    <dgm:cxn modelId="{67174FDF-5D3B-5340-ABE7-4078F359B50E}" srcId="{A2FBDE2F-9CEA-DC40-A430-C0B124430F37}" destId="{05D2062D-D21D-4143-AD8A-E6DD946C52C8}" srcOrd="1" destOrd="0" parTransId="{7AA74D14-B093-8C41-9A35-7512D9976FCC}" sibTransId="{B68EB8C8-1428-DD42-B6F7-3808C90F53AB}"/>
    <dgm:cxn modelId="{F6BE14E4-BACF-7D48-A9C8-C0B74807156B}" type="presOf" srcId="{751B6463-E764-2A4E-AC88-0CF34C8E9730}" destId="{1F7223D3-FFC5-8F45-89E9-BB84B5E5B64A}" srcOrd="0" destOrd="0" presId="urn:microsoft.com/office/officeart/2005/8/layout/orgChart1"/>
    <dgm:cxn modelId="{55F902E6-34F8-A14C-90BA-5BFB421B0222}" type="presOf" srcId="{EEDF76AE-8C44-3F47-868E-9418B3986FB4}" destId="{0267E71B-5BAA-0645-A33C-5E5A3AF18449}" srcOrd="0" destOrd="0" presId="urn:microsoft.com/office/officeart/2005/8/layout/orgChart1"/>
    <dgm:cxn modelId="{25F911EB-FA7F-844E-83BE-D52FA7469462}" srcId="{A2FBDE2F-9CEA-DC40-A430-C0B124430F37}" destId="{65325797-A466-BD49-AC95-CD9738393378}" srcOrd="0" destOrd="0" parTransId="{D5AF1229-8098-AE4A-ACE3-5D6F072B9092}" sibTransId="{2BAF9A9F-F7E4-9147-8A5D-99FBCE0E596E}"/>
    <dgm:cxn modelId="{A59FC6EC-649D-BD41-BE6B-8FD41769A719}" srcId="{04801306-F8C0-4342-B1B4-E41641CF54B3}" destId="{E8D39E35-46E6-064C-9CC5-13BA916051C6}" srcOrd="0" destOrd="0" parTransId="{D9B93690-CA85-A443-B9BE-93B036BDEFE0}" sibTransId="{6FE3D422-107B-D949-8B38-E36E79EDD196}"/>
    <dgm:cxn modelId="{6F9555F1-1EA3-114B-B440-A6C802BF24C2}" type="presOf" srcId="{0BF2FD90-31F1-A342-A06E-F761328863C9}" destId="{356C9410-DFC8-F34B-8EB5-24E480D3BF9F}" srcOrd="0" destOrd="0" presId="urn:microsoft.com/office/officeart/2005/8/layout/orgChart1"/>
    <dgm:cxn modelId="{77D7BAF7-EB7F-0644-AFC3-E9E7B55139E8}" type="presOf" srcId="{05D2062D-D21D-4143-AD8A-E6DD946C52C8}" destId="{D875F76A-1EDE-3D47-B0E3-A763D6EADB3B}" srcOrd="0" destOrd="0" presId="urn:microsoft.com/office/officeart/2005/8/layout/orgChart1"/>
    <dgm:cxn modelId="{165074F8-CBDD-3443-925E-7B8DF777674E}" type="presOf" srcId="{819A70D9-7306-104D-BE88-7F54B518CB07}" destId="{612243AE-70E8-9948-8FB9-C38AEC4F7C75}" srcOrd="1" destOrd="0" presId="urn:microsoft.com/office/officeart/2005/8/layout/orgChart1"/>
    <dgm:cxn modelId="{4402DBFB-0E1D-0C4D-B36D-0345C055A5C4}" type="presOf" srcId="{A755CCFD-5FBC-DF44-8E93-9F16A8D99B8F}" destId="{9A04B00D-0313-084F-98D6-135F78A670BA}" srcOrd="0" destOrd="0" presId="urn:microsoft.com/office/officeart/2005/8/layout/orgChart1"/>
    <dgm:cxn modelId="{CDFF216A-46DB-4C43-B5E3-93E6C72E13D3}" type="presParOf" srcId="{AE819167-5537-1247-BA6A-61CD9E0D6A1D}" destId="{0CC66176-E5C6-564D-8A5B-9BE6B541FAB4}" srcOrd="0" destOrd="0" presId="urn:microsoft.com/office/officeart/2005/8/layout/orgChart1"/>
    <dgm:cxn modelId="{B03EC94A-C15E-5D46-9973-3E07A92F3D60}" type="presParOf" srcId="{0CC66176-E5C6-564D-8A5B-9BE6B541FAB4}" destId="{9262E382-FB2C-954C-B8A8-0C977A5853E6}" srcOrd="0" destOrd="0" presId="urn:microsoft.com/office/officeart/2005/8/layout/orgChart1"/>
    <dgm:cxn modelId="{0258BBA1-7A70-0C4B-A219-C80443C2123A}" type="presParOf" srcId="{9262E382-FB2C-954C-B8A8-0C977A5853E6}" destId="{C1E2851C-FAF6-8C41-98D7-8218BB3C3139}" srcOrd="0" destOrd="0" presId="urn:microsoft.com/office/officeart/2005/8/layout/orgChart1"/>
    <dgm:cxn modelId="{0F5424A3-D340-1A46-8220-BD1BE80DBD05}" type="presParOf" srcId="{9262E382-FB2C-954C-B8A8-0C977A5853E6}" destId="{E47A09A0-6556-0540-8EA5-6EB4BCFE378F}" srcOrd="1" destOrd="0" presId="urn:microsoft.com/office/officeart/2005/8/layout/orgChart1"/>
    <dgm:cxn modelId="{93D45F3A-F562-F644-B875-50D84D578CC3}" type="presParOf" srcId="{0CC66176-E5C6-564D-8A5B-9BE6B541FAB4}" destId="{F9E430FC-E77B-4B46-A96E-12A495108D48}" srcOrd="1" destOrd="0" presId="urn:microsoft.com/office/officeart/2005/8/layout/orgChart1"/>
    <dgm:cxn modelId="{6FCE0F19-46CE-AC42-89FB-EABB5E871007}" type="presParOf" srcId="{F9E430FC-E77B-4B46-A96E-12A495108D48}" destId="{8EB96B76-6998-C94F-AC70-E515F6B279E3}" srcOrd="0" destOrd="0" presId="urn:microsoft.com/office/officeart/2005/8/layout/orgChart1"/>
    <dgm:cxn modelId="{1BFC444C-49E5-BC40-8BEA-2D27EB8BFFDB}" type="presParOf" srcId="{F9E430FC-E77B-4B46-A96E-12A495108D48}" destId="{74215EB0-D30D-CD44-8C5F-BBF99D6EBB5A}" srcOrd="1" destOrd="0" presId="urn:microsoft.com/office/officeart/2005/8/layout/orgChart1"/>
    <dgm:cxn modelId="{D3079E57-1F59-0A4E-8C73-D6AC7D796526}" type="presParOf" srcId="{74215EB0-D30D-CD44-8C5F-BBF99D6EBB5A}" destId="{09CAB28C-C157-9741-8E77-6566BB8F13CE}" srcOrd="0" destOrd="0" presId="urn:microsoft.com/office/officeart/2005/8/layout/orgChart1"/>
    <dgm:cxn modelId="{D454071E-FF4B-A240-98CA-F116BAFA4A68}" type="presParOf" srcId="{09CAB28C-C157-9741-8E77-6566BB8F13CE}" destId="{0C54725E-8D67-D74A-9549-8CB5DC2C3BC5}" srcOrd="0" destOrd="0" presId="urn:microsoft.com/office/officeart/2005/8/layout/orgChart1"/>
    <dgm:cxn modelId="{1CE014A6-4AF8-E14D-8C2E-923921048ADC}" type="presParOf" srcId="{09CAB28C-C157-9741-8E77-6566BB8F13CE}" destId="{D9437B4D-4F6C-5048-9445-074D053E48E8}" srcOrd="1" destOrd="0" presId="urn:microsoft.com/office/officeart/2005/8/layout/orgChart1"/>
    <dgm:cxn modelId="{9E1AF6AF-E351-7747-BE35-C6E616C01380}" type="presParOf" srcId="{74215EB0-D30D-CD44-8C5F-BBF99D6EBB5A}" destId="{F13C9295-F670-5C4C-9453-FFD865EBE853}" srcOrd="1" destOrd="0" presId="urn:microsoft.com/office/officeart/2005/8/layout/orgChart1"/>
    <dgm:cxn modelId="{2885CF65-F1DB-A84E-A4A2-473B89B07139}" type="presParOf" srcId="{F13C9295-F670-5C4C-9453-FFD865EBE853}" destId="{F3635D6A-923E-FB45-B28A-B2919575F798}" srcOrd="0" destOrd="0" presId="urn:microsoft.com/office/officeart/2005/8/layout/orgChart1"/>
    <dgm:cxn modelId="{23A1ED0A-87AD-0B44-9530-4B4E45C9B369}" type="presParOf" srcId="{F13C9295-F670-5C4C-9453-FFD865EBE853}" destId="{99BEA963-C76C-2F4A-9ECB-D3C677320741}" srcOrd="1" destOrd="0" presId="urn:microsoft.com/office/officeart/2005/8/layout/orgChart1"/>
    <dgm:cxn modelId="{B186FFB4-AD03-C945-A82B-54296F0E8D9F}" type="presParOf" srcId="{99BEA963-C76C-2F4A-9ECB-D3C677320741}" destId="{4107DAC8-DBF0-A141-B14E-8A0E4D65938C}" srcOrd="0" destOrd="0" presId="urn:microsoft.com/office/officeart/2005/8/layout/orgChart1"/>
    <dgm:cxn modelId="{D2F1EF29-A2F3-2849-A515-9CDB73A63F51}" type="presParOf" srcId="{4107DAC8-DBF0-A141-B14E-8A0E4D65938C}" destId="{B054981B-DF76-C24D-AB34-4C6F71367531}" srcOrd="0" destOrd="0" presId="urn:microsoft.com/office/officeart/2005/8/layout/orgChart1"/>
    <dgm:cxn modelId="{5F48DA67-F36C-974F-8405-27862E39202E}" type="presParOf" srcId="{4107DAC8-DBF0-A141-B14E-8A0E4D65938C}" destId="{E534709A-82E3-EC49-B266-5AF2EA50D05A}" srcOrd="1" destOrd="0" presId="urn:microsoft.com/office/officeart/2005/8/layout/orgChart1"/>
    <dgm:cxn modelId="{F1AAF957-218B-E449-9CF5-F0599882A5BD}" type="presParOf" srcId="{99BEA963-C76C-2F4A-9ECB-D3C677320741}" destId="{CEB42732-2E70-9C4A-ACA7-D4DDB295F004}" srcOrd="1" destOrd="0" presId="urn:microsoft.com/office/officeart/2005/8/layout/orgChart1"/>
    <dgm:cxn modelId="{8F83613A-21C3-EF43-9965-FA4639F60E21}" type="presParOf" srcId="{99BEA963-C76C-2F4A-9ECB-D3C677320741}" destId="{9DCFF51F-3169-524D-AE03-8075AFEDD3C5}" srcOrd="2" destOrd="0" presId="urn:microsoft.com/office/officeart/2005/8/layout/orgChart1"/>
    <dgm:cxn modelId="{44D26553-8DC4-2546-8F89-674B107DC01E}" type="presParOf" srcId="{F13C9295-F670-5C4C-9453-FFD865EBE853}" destId="{AE6AF65B-9D1D-424B-99DE-89F9FEB1B023}" srcOrd="2" destOrd="0" presId="urn:microsoft.com/office/officeart/2005/8/layout/orgChart1"/>
    <dgm:cxn modelId="{A6C36F12-1811-474B-8930-77F630D1877A}" type="presParOf" srcId="{F13C9295-F670-5C4C-9453-FFD865EBE853}" destId="{DF5C34EF-17D5-1847-9E32-C766E6F03DF5}" srcOrd="3" destOrd="0" presId="urn:microsoft.com/office/officeart/2005/8/layout/orgChart1"/>
    <dgm:cxn modelId="{71991285-ADB1-394C-9C14-DDC4E9FF1838}" type="presParOf" srcId="{DF5C34EF-17D5-1847-9E32-C766E6F03DF5}" destId="{976ABF23-D0DB-B045-80D4-43384336D87B}" srcOrd="0" destOrd="0" presId="urn:microsoft.com/office/officeart/2005/8/layout/orgChart1"/>
    <dgm:cxn modelId="{6B31B6FB-EAF5-9D44-A46D-71E79C909ED3}" type="presParOf" srcId="{976ABF23-D0DB-B045-80D4-43384336D87B}" destId="{74922FEE-652A-F848-AACA-912398FA450D}" srcOrd="0" destOrd="0" presId="urn:microsoft.com/office/officeart/2005/8/layout/orgChart1"/>
    <dgm:cxn modelId="{F8FC1519-8EAA-EF48-8C91-F757EFBB3AA2}" type="presParOf" srcId="{976ABF23-D0DB-B045-80D4-43384336D87B}" destId="{26F579BF-CD70-3E4D-80CC-6C1B5D1B392E}" srcOrd="1" destOrd="0" presId="urn:microsoft.com/office/officeart/2005/8/layout/orgChart1"/>
    <dgm:cxn modelId="{C0130CE8-3C9E-C14E-8336-988C45D421BD}" type="presParOf" srcId="{DF5C34EF-17D5-1847-9E32-C766E6F03DF5}" destId="{83D07DD7-4CB0-E44E-BCFF-5AFE5A0A2359}" srcOrd="1" destOrd="0" presId="urn:microsoft.com/office/officeart/2005/8/layout/orgChart1"/>
    <dgm:cxn modelId="{802A9F27-96EE-C046-8FF8-15E1D8EBDC6B}" type="presParOf" srcId="{DF5C34EF-17D5-1847-9E32-C766E6F03DF5}" destId="{0A190C0B-D6F6-2143-8AB9-BD9B8D63CF07}" srcOrd="2" destOrd="0" presId="urn:microsoft.com/office/officeart/2005/8/layout/orgChart1"/>
    <dgm:cxn modelId="{F9606E22-0D1B-684C-BFA7-C2A996FB14CC}" type="presParOf" srcId="{74215EB0-D30D-CD44-8C5F-BBF99D6EBB5A}" destId="{154E2078-D30E-0D42-B4D5-F47EFCC94CD5}" srcOrd="2" destOrd="0" presId="urn:microsoft.com/office/officeart/2005/8/layout/orgChart1"/>
    <dgm:cxn modelId="{C31343E0-4850-CD43-ACB2-4845A38B0896}" type="presParOf" srcId="{F9E430FC-E77B-4B46-A96E-12A495108D48}" destId="{659BABC3-3D12-F342-9703-EE09E72279ED}" srcOrd="2" destOrd="0" presId="urn:microsoft.com/office/officeart/2005/8/layout/orgChart1"/>
    <dgm:cxn modelId="{3487D3F5-CADE-0748-813A-2E8C37D4C88F}" type="presParOf" srcId="{F9E430FC-E77B-4B46-A96E-12A495108D48}" destId="{981F0E63-DE13-C349-BD1B-3D7EBD8A7A34}" srcOrd="3" destOrd="0" presId="urn:microsoft.com/office/officeart/2005/8/layout/orgChart1"/>
    <dgm:cxn modelId="{64D8487B-A39F-B147-B7FF-AE7C9B78BE5B}" type="presParOf" srcId="{981F0E63-DE13-C349-BD1B-3D7EBD8A7A34}" destId="{5AD432EB-86D0-F349-9340-F42BBF9E78E1}" srcOrd="0" destOrd="0" presId="urn:microsoft.com/office/officeart/2005/8/layout/orgChart1"/>
    <dgm:cxn modelId="{1B781C1B-D311-E546-AC67-57AB743BC092}" type="presParOf" srcId="{5AD432EB-86D0-F349-9340-F42BBF9E78E1}" destId="{D661D3D5-6ED3-534E-AD11-13D279A3E729}" srcOrd="0" destOrd="0" presId="urn:microsoft.com/office/officeart/2005/8/layout/orgChart1"/>
    <dgm:cxn modelId="{C6E19C9F-1074-3142-AE86-1BE08CBB8EAD}" type="presParOf" srcId="{5AD432EB-86D0-F349-9340-F42BBF9E78E1}" destId="{50B13809-0BC0-9144-A314-6959AF465A9A}" srcOrd="1" destOrd="0" presId="urn:microsoft.com/office/officeart/2005/8/layout/orgChart1"/>
    <dgm:cxn modelId="{B4985A3D-2913-E541-A35C-AB66A51C5340}" type="presParOf" srcId="{981F0E63-DE13-C349-BD1B-3D7EBD8A7A34}" destId="{EA1E878E-5389-394E-821F-CF26278215C2}" srcOrd="1" destOrd="0" presId="urn:microsoft.com/office/officeart/2005/8/layout/orgChart1"/>
    <dgm:cxn modelId="{8F4E400D-08BB-6D41-999A-46D333088DF9}" type="presParOf" srcId="{EA1E878E-5389-394E-821F-CF26278215C2}" destId="{FC2EC693-E9FD-3542-8FF4-B389F057924B}" srcOrd="0" destOrd="0" presId="urn:microsoft.com/office/officeart/2005/8/layout/orgChart1"/>
    <dgm:cxn modelId="{162A1E94-850D-B54D-8B2E-E3FE3828DEF0}" type="presParOf" srcId="{EA1E878E-5389-394E-821F-CF26278215C2}" destId="{EC08B6A6-352E-464D-A5AD-F72F6BEEE39F}" srcOrd="1" destOrd="0" presId="urn:microsoft.com/office/officeart/2005/8/layout/orgChart1"/>
    <dgm:cxn modelId="{37197568-CFE2-2A42-83E0-9D5359049391}" type="presParOf" srcId="{EC08B6A6-352E-464D-A5AD-F72F6BEEE39F}" destId="{19B2F1E8-CFFB-BA49-9A14-3D0F4F975FF3}" srcOrd="0" destOrd="0" presId="urn:microsoft.com/office/officeart/2005/8/layout/orgChart1"/>
    <dgm:cxn modelId="{ADA60BE3-C43D-FA4F-A783-BB9BE549C0AB}" type="presParOf" srcId="{19B2F1E8-CFFB-BA49-9A14-3D0F4F975FF3}" destId="{D86B09B0-8CBF-2443-89A9-795F57826B6C}" srcOrd="0" destOrd="0" presId="urn:microsoft.com/office/officeart/2005/8/layout/orgChart1"/>
    <dgm:cxn modelId="{14A27D79-9DE9-9240-A044-833E367BF73A}" type="presParOf" srcId="{19B2F1E8-CFFB-BA49-9A14-3D0F4F975FF3}" destId="{612243AE-70E8-9948-8FB9-C38AEC4F7C75}" srcOrd="1" destOrd="0" presId="urn:microsoft.com/office/officeart/2005/8/layout/orgChart1"/>
    <dgm:cxn modelId="{5D896116-8BB4-B64C-80E2-BF7067916DBF}" type="presParOf" srcId="{EC08B6A6-352E-464D-A5AD-F72F6BEEE39F}" destId="{F13F3084-54D5-FE44-ACC1-39F8F3394BE7}" srcOrd="1" destOrd="0" presId="urn:microsoft.com/office/officeart/2005/8/layout/orgChart1"/>
    <dgm:cxn modelId="{95ECA535-712A-0445-84EB-17C30760735D}" type="presParOf" srcId="{EC08B6A6-352E-464D-A5AD-F72F6BEEE39F}" destId="{A8064D31-74BC-C146-BC91-E2A9959D9B20}" srcOrd="2" destOrd="0" presId="urn:microsoft.com/office/officeart/2005/8/layout/orgChart1"/>
    <dgm:cxn modelId="{FD6B1148-F122-A547-8D33-3934F8112F10}" type="presParOf" srcId="{981F0E63-DE13-C349-BD1B-3D7EBD8A7A34}" destId="{93D36021-2102-D746-BFBD-216CEC7A1D2A}" srcOrd="2" destOrd="0" presId="urn:microsoft.com/office/officeart/2005/8/layout/orgChart1"/>
    <dgm:cxn modelId="{3806F613-B916-1748-B3BB-B689B24367D4}" type="presParOf" srcId="{F9E430FC-E77B-4B46-A96E-12A495108D48}" destId="{EB1D62BF-2184-0043-9109-C00A9CFF6A9C}" srcOrd="4" destOrd="0" presId="urn:microsoft.com/office/officeart/2005/8/layout/orgChart1"/>
    <dgm:cxn modelId="{6308A077-E8BD-FB4C-8244-51B167D15EAC}" type="presParOf" srcId="{F9E430FC-E77B-4B46-A96E-12A495108D48}" destId="{4A7EE1B2-669F-714D-8D12-7B0E20E17BA1}" srcOrd="5" destOrd="0" presId="urn:microsoft.com/office/officeart/2005/8/layout/orgChart1"/>
    <dgm:cxn modelId="{3F01BD71-A2C3-7A46-92A3-DFE9B6CE9019}" type="presParOf" srcId="{4A7EE1B2-669F-714D-8D12-7B0E20E17BA1}" destId="{80291800-B7EA-4441-8210-0AA6B99DF271}" srcOrd="0" destOrd="0" presId="urn:microsoft.com/office/officeart/2005/8/layout/orgChart1"/>
    <dgm:cxn modelId="{D983D9A6-DBDB-9046-A930-95AAE49B659F}" type="presParOf" srcId="{80291800-B7EA-4441-8210-0AA6B99DF271}" destId="{895C9591-624C-614E-B496-D9BE1CB12023}" srcOrd="0" destOrd="0" presId="urn:microsoft.com/office/officeart/2005/8/layout/orgChart1"/>
    <dgm:cxn modelId="{861FEB74-80DF-684B-901E-5D68DF903CF8}" type="presParOf" srcId="{80291800-B7EA-4441-8210-0AA6B99DF271}" destId="{0AED6AC2-FDA7-D243-AAED-FA6148E82695}" srcOrd="1" destOrd="0" presId="urn:microsoft.com/office/officeart/2005/8/layout/orgChart1"/>
    <dgm:cxn modelId="{67A2AEFF-4314-BD43-8A58-B8B3A3761776}" type="presParOf" srcId="{4A7EE1B2-669F-714D-8D12-7B0E20E17BA1}" destId="{E5024598-A488-5D4C-A30C-7D92CFDCE06A}" srcOrd="1" destOrd="0" presId="urn:microsoft.com/office/officeart/2005/8/layout/orgChart1"/>
    <dgm:cxn modelId="{524BBE14-D791-3942-89BB-AA80E051BDC4}" type="presParOf" srcId="{4A7EE1B2-669F-714D-8D12-7B0E20E17BA1}" destId="{38307AB7-CEAB-BC4A-8B53-FDFD5CEC6E22}" srcOrd="2" destOrd="0" presId="urn:microsoft.com/office/officeart/2005/8/layout/orgChart1"/>
    <dgm:cxn modelId="{94115199-9373-F140-AC33-3DC03EEFF9EC}" type="presParOf" srcId="{F9E430FC-E77B-4B46-A96E-12A495108D48}" destId="{9A04B00D-0313-084F-98D6-135F78A670BA}" srcOrd="6" destOrd="0" presId="urn:microsoft.com/office/officeart/2005/8/layout/orgChart1"/>
    <dgm:cxn modelId="{9C2679A5-A8D5-6343-B539-3CE0F607A9B6}" type="presParOf" srcId="{F9E430FC-E77B-4B46-A96E-12A495108D48}" destId="{89A415E7-3620-664C-93C1-207216D0F54D}" srcOrd="7" destOrd="0" presId="urn:microsoft.com/office/officeart/2005/8/layout/orgChart1"/>
    <dgm:cxn modelId="{789C1DF2-60FA-C94D-A311-5C39190DA21C}" type="presParOf" srcId="{89A415E7-3620-664C-93C1-207216D0F54D}" destId="{A6186115-5DBC-BA4E-9EC6-3B9C0F6F314E}" srcOrd="0" destOrd="0" presId="urn:microsoft.com/office/officeart/2005/8/layout/orgChart1"/>
    <dgm:cxn modelId="{5F332740-D9A1-3040-A8EF-A706BFC321CC}" type="presParOf" srcId="{A6186115-5DBC-BA4E-9EC6-3B9C0F6F314E}" destId="{CDDFF406-3C14-7642-811A-BDA724F91220}" srcOrd="0" destOrd="0" presId="urn:microsoft.com/office/officeart/2005/8/layout/orgChart1"/>
    <dgm:cxn modelId="{26E113A9-4176-8442-808B-706F80D18C73}" type="presParOf" srcId="{A6186115-5DBC-BA4E-9EC6-3B9C0F6F314E}" destId="{716EF591-2A96-1C43-91F6-1A169AD456B9}" srcOrd="1" destOrd="0" presId="urn:microsoft.com/office/officeart/2005/8/layout/orgChart1"/>
    <dgm:cxn modelId="{C6F122C4-C46F-F84F-8934-C761F8534B79}" type="presParOf" srcId="{89A415E7-3620-664C-93C1-207216D0F54D}" destId="{7F4F366C-FFF0-3542-AFF6-5E2FF47A5694}" srcOrd="1" destOrd="0" presId="urn:microsoft.com/office/officeart/2005/8/layout/orgChart1"/>
    <dgm:cxn modelId="{1B3DF679-DB14-2448-ACF5-C2D49D0F9029}" type="presParOf" srcId="{89A415E7-3620-664C-93C1-207216D0F54D}" destId="{DCDEC2DF-17B4-6646-8CD7-43712D424EE3}" srcOrd="2" destOrd="0" presId="urn:microsoft.com/office/officeart/2005/8/layout/orgChart1"/>
    <dgm:cxn modelId="{93981C81-BEF8-4E40-92F5-56DAE8E79917}" type="presParOf" srcId="{F9E430FC-E77B-4B46-A96E-12A495108D48}" destId="{356C9410-DFC8-F34B-8EB5-24E480D3BF9F}" srcOrd="8" destOrd="0" presId="urn:microsoft.com/office/officeart/2005/8/layout/orgChart1"/>
    <dgm:cxn modelId="{F2297356-78F6-624F-BEC1-89B2EB4B34DD}" type="presParOf" srcId="{F9E430FC-E77B-4B46-A96E-12A495108D48}" destId="{E313D29E-7151-A947-8F19-3C6E5197CAB4}" srcOrd="9" destOrd="0" presId="urn:microsoft.com/office/officeart/2005/8/layout/orgChart1"/>
    <dgm:cxn modelId="{995B843A-0057-F341-BF3F-CCCADA5956B1}" type="presParOf" srcId="{E313D29E-7151-A947-8F19-3C6E5197CAB4}" destId="{BAA1782E-30B4-FC4A-BFB5-C7A72C4A1629}" srcOrd="0" destOrd="0" presId="urn:microsoft.com/office/officeart/2005/8/layout/orgChart1"/>
    <dgm:cxn modelId="{8EAAB276-1D3C-F444-9B3A-92854F22E50D}" type="presParOf" srcId="{BAA1782E-30B4-FC4A-BFB5-C7A72C4A1629}" destId="{FE17798C-9EEB-3A41-9D2A-55C43F5C14C1}" srcOrd="0" destOrd="0" presId="urn:microsoft.com/office/officeart/2005/8/layout/orgChart1"/>
    <dgm:cxn modelId="{A984BF90-A158-E741-A917-7246ADA06C31}" type="presParOf" srcId="{BAA1782E-30B4-FC4A-BFB5-C7A72C4A1629}" destId="{19B4AE02-E93C-AF4F-8785-ED783B55B8EC}" srcOrd="1" destOrd="0" presId="urn:microsoft.com/office/officeart/2005/8/layout/orgChart1"/>
    <dgm:cxn modelId="{FDE62E49-D5E7-9C44-8C34-376C575E08B7}" type="presParOf" srcId="{E313D29E-7151-A947-8F19-3C6E5197CAB4}" destId="{67604FEB-E008-8E4C-B38F-427CD25DAADB}" srcOrd="1" destOrd="0" presId="urn:microsoft.com/office/officeart/2005/8/layout/orgChart1"/>
    <dgm:cxn modelId="{64ABE8CD-E31B-FA48-BA9B-2639CDEC1235}" type="presParOf" srcId="{67604FEB-E008-8E4C-B38F-427CD25DAADB}" destId="{E0CF083F-F2A7-234C-B2BC-7274FD614434}" srcOrd="0" destOrd="0" presId="urn:microsoft.com/office/officeart/2005/8/layout/orgChart1"/>
    <dgm:cxn modelId="{A20726C3-BE44-B947-B782-B2728A8872ED}" type="presParOf" srcId="{67604FEB-E008-8E4C-B38F-427CD25DAADB}" destId="{9359EC26-8215-CA45-AABF-FD93A6A928B0}" srcOrd="1" destOrd="0" presId="urn:microsoft.com/office/officeart/2005/8/layout/orgChart1"/>
    <dgm:cxn modelId="{0F5DAD0F-BE5A-DB41-88AB-FAADD9D93E94}" type="presParOf" srcId="{9359EC26-8215-CA45-AABF-FD93A6A928B0}" destId="{131604B5-4EAF-B843-AE8F-F7DC9048E25C}" srcOrd="0" destOrd="0" presId="urn:microsoft.com/office/officeart/2005/8/layout/orgChart1"/>
    <dgm:cxn modelId="{EA5F92E4-D4F2-7842-B814-C675F87A2BB9}" type="presParOf" srcId="{131604B5-4EAF-B843-AE8F-F7DC9048E25C}" destId="{0A347DC3-865D-D04E-A4A7-C0E85A1C46DD}" srcOrd="0" destOrd="0" presId="urn:microsoft.com/office/officeart/2005/8/layout/orgChart1"/>
    <dgm:cxn modelId="{942407E3-5627-0341-963B-F0296B363009}" type="presParOf" srcId="{131604B5-4EAF-B843-AE8F-F7DC9048E25C}" destId="{E25249A6-91C1-D543-83CD-ADB250CD4AAF}" srcOrd="1" destOrd="0" presId="urn:microsoft.com/office/officeart/2005/8/layout/orgChart1"/>
    <dgm:cxn modelId="{5DD9C355-0C81-394F-BE37-2D273CDDF317}" type="presParOf" srcId="{9359EC26-8215-CA45-AABF-FD93A6A928B0}" destId="{ECD6231C-8EBD-2542-9807-ED9592197763}" srcOrd="1" destOrd="0" presId="urn:microsoft.com/office/officeart/2005/8/layout/orgChart1"/>
    <dgm:cxn modelId="{82B94790-A499-F74C-AC78-43C6D21ACF5F}" type="presParOf" srcId="{9359EC26-8215-CA45-AABF-FD93A6A928B0}" destId="{9923C017-B5B0-D341-B8D5-0697B6E4CF01}" srcOrd="2" destOrd="0" presId="urn:microsoft.com/office/officeart/2005/8/layout/orgChart1"/>
    <dgm:cxn modelId="{80F8EB00-D3D6-FF4F-91BE-34AB254FB168}" type="presParOf" srcId="{67604FEB-E008-8E4C-B38F-427CD25DAADB}" destId="{19F25A7E-CDB6-DC4D-B6ED-CF93B7872C82}" srcOrd="2" destOrd="0" presId="urn:microsoft.com/office/officeart/2005/8/layout/orgChart1"/>
    <dgm:cxn modelId="{BDC43934-3982-BA4E-A9FC-7C464C7CC214}" type="presParOf" srcId="{67604FEB-E008-8E4C-B38F-427CD25DAADB}" destId="{32587F80-8D8E-574A-B30C-662D0CFDA4AE}" srcOrd="3" destOrd="0" presId="urn:microsoft.com/office/officeart/2005/8/layout/orgChart1"/>
    <dgm:cxn modelId="{D61A0E21-553F-FC47-B7D3-55558FA55F6E}" type="presParOf" srcId="{32587F80-8D8E-574A-B30C-662D0CFDA4AE}" destId="{4708C701-38B2-254C-8F29-508EAFB78EFC}" srcOrd="0" destOrd="0" presId="urn:microsoft.com/office/officeart/2005/8/layout/orgChart1"/>
    <dgm:cxn modelId="{D4770B12-9DAA-5744-9A69-541889B8BC7E}" type="presParOf" srcId="{4708C701-38B2-254C-8F29-508EAFB78EFC}" destId="{D875F76A-1EDE-3D47-B0E3-A763D6EADB3B}" srcOrd="0" destOrd="0" presId="urn:microsoft.com/office/officeart/2005/8/layout/orgChart1"/>
    <dgm:cxn modelId="{C90A86E0-E786-1842-8CC7-54BC0D6F274F}" type="presParOf" srcId="{4708C701-38B2-254C-8F29-508EAFB78EFC}" destId="{09A55B7B-14E6-8E43-A57D-679A221364D8}" srcOrd="1" destOrd="0" presId="urn:microsoft.com/office/officeart/2005/8/layout/orgChart1"/>
    <dgm:cxn modelId="{FD8BA894-369D-8C4C-ACA0-596E3E811BCA}" type="presParOf" srcId="{32587F80-8D8E-574A-B30C-662D0CFDA4AE}" destId="{B288233C-C602-9A4C-BE56-0248489649AD}" srcOrd="1" destOrd="0" presId="urn:microsoft.com/office/officeart/2005/8/layout/orgChart1"/>
    <dgm:cxn modelId="{C3374309-70EA-934A-8A49-640B1693F548}" type="presParOf" srcId="{B288233C-C602-9A4C-BE56-0248489649AD}" destId="{DC036F5F-823D-BF4B-B457-5A3BC648B03A}" srcOrd="0" destOrd="0" presId="urn:microsoft.com/office/officeart/2005/8/layout/orgChart1"/>
    <dgm:cxn modelId="{13B9EC89-9B10-3942-A30B-F344B1F53E04}" type="presParOf" srcId="{B288233C-C602-9A4C-BE56-0248489649AD}" destId="{B6558FC2-74FA-B54F-8877-FF3821757626}" srcOrd="1" destOrd="0" presId="urn:microsoft.com/office/officeart/2005/8/layout/orgChart1"/>
    <dgm:cxn modelId="{77E21131-F147-6F4B-BE33-7831DD1B1F29}" type="presParOf" srcId="{B6558FC2-74FA-B54F-8877-FF3821757626}" destId="{3C8DE3EE-396A-8A47-B042-608CB6F655FF}" srcOrd="0" destOrd="0" presId="urn:microsoft.com/office/officeart/2005/8/layout/orgChart1"/>
    <dgm:cxn modelId="{8C338AD0-679D-984A-AB78-C2A280154992}" type="presParOf" srcId="{3C8DE3EE-396A-8A47-B042-608CB6F655FF}" destId="{6241DF4A-A547-CA41-9499-0A1B5AD2DCF5}" srcOrd="0" destOrd="0" presId="urn:microsoft.com/office/officeart/2005/8/layout/orgChart1"/>
    <dgm:cxn modelId="{8CC628E9-36FD-B348-BB9A-D984DDFEC248}" type="presParOf" srcId="{3C8DE3EE-396A-8A47-B042-608CB6F655FF}" destId="{45B1A7DC-D112-4C4B-9B59-2710B36E2778}" srcOrd="1" destOrd="0" presId="urn:microsoft.com/office/officeart/2005/8/layout/orgChart1"/>
    <dgm:cxn modelId="{CEA8BC21-C05A-E843-8964-2A46B7288666}" type="presParOf" srcId="{B6558FC2-74FA-B54F-8877-FF3821757626}" destId="{4EDF539C-2F59-8749-8BC1-223E6C75352C}" srcOrd="1" destOrd="0" presId="urn:microsoft.com/office/officeart/2005/8/layout/orgChart1"/>
    <dgm:cxn modelId="{7401E0A3-AD2C-2944-A5D4-52D73CDFE783}" type="presParOf" srcId="{4EDF539C-2F59-8749-8BC1-223E6C75352C}" destId="{1F7223D3-FFC5-8F45-89E9-BB84B5E5B64A}" srcOrd="0" destOrd="0" presId="urn:microsoft.com/office/officeart/2005/8/layout/orgChart1"/>
    <dgm:cxn modelId="{CC8B96DF-D5BC-F545-AA37-9AAD5849C3A3}" type="presParOf" srcId="{4EDF539C-2F59-8749-8BC1-223E6C75352C}" destId="{5CDCFC0E-0ACE-654C-9203-BB7D3ACDA641}" srcOrd="1" destOrd="0" presId="urn:microsoft.com/office/officeart/2005/8/layout/orgChart1"/>
    <dgm:cxn modelId="{8ABCDAB0-6074-164E-8C9C-EB1B68527379}" type="presParOf" srcId="{5CDCFC0E-0ACE-654C-9203-BB7D3ACDA641}" destId="{5F07FF1D-3A9C-E744-AD93-C095F879CEE6}" srcOrd="0" destOrd="0" presId="urn:microsoft.com/office/officeart/2005/8/layout/orgChart1"/>
    <dgm:cxn modelId="{44E954B8-1B65-E94B-810A-53E800B575CA}" type="presParOf" srcId="{5F07FF1D-3A9C-E744-AD93-C095F879CEE6}" destId="{EC6273E9-CDF1-0B43-A521-040BEAE9D859}" srcOrd="0" destOrd="0" presId="urn:microsoft.com/office/officeart/2005/8/layout/orgChart1"/>
    <dgm:cxn modelId="{55F44464-984F-0045-ABCF-092A4A2A6812}" type="presParOf" srcId="{5F07FF1D-3A9C-E744-AD93-C095F879CEE6}" destId="{D7C9A694-6758-124C-B5D4-24573B159328}" srcOrd="1" destOrd="0" presId="urn:microsoft.com/office/officeart/2005/8/layout/orgChart1"/>
    <dgm:cxn modelId="{85DA9FF1-971A-6344-96E8-175CAE94EB44}" type="presParOf" srcId="{5CDCFC0E-0ACE-654C-9203-BB7D3ACDA641}" destId="{D517ECEF-8F7A-B64C-930C-800D8EE49BB1}" srcOrd="1" destOrd="0" presId="urn:microsoft.com/office/officeart/2005/8/layout/orgChart1"/>
    <dgm:cxn modelId="{9A5FE74E-225C-E048-863B-0553DC8DAC4A}" type="presParOf" srcId="{5CDCFC0E-0ACE-654C-9203-BB7D3ACDA641}" destId="{FBB34DEB-BC1B-D049-9003-FEA9715FB31F}" srcOrd="2" destOrd="0" presId="urn:microsoft.com/office/officeart/2005/8/layout/orgChart1"/>
    <dgm:cxn modelId="{A026284A-B79C-AD46-8E07-332BD5872B8C}" type="presParOf" srcId="{4EDF539C-2F59-8749-8BC1-223E6C75352C}" destId="{4D361ABD-8AC9-AD43-8E9C-9C39E739AE5A}" srcOrd="2" destOrd="0" presId="urn:microsoft.com/office/officeart/2005/8/layout/orgChart1"/>
    <dgm:cxn modelId="{AB80C2A5-79BD-1A4D-B3CB-6F7E00667298}" type="presParOf" srcId="{4EDF539C-2F59-8749-8BC1-223E6C75352C}" destId="{B24DDFF8-198C-3447-A476-802002813768}" srcOrd="3" destOrd="0" presId="urn:microsoft.com/office/officeart/2005/8/layout/orgChart1"/>
    <dgm:cxn modelId="{BBEF44DF-90CB-E34C-AF05-26332CEE383A}" type="presParOf" srcId="{B24DDFF8-198C-3447-A476-802002813768}" destId="{366508EF-1459-FE45-88BB-41BA48A821DA}" srcOrd="0" destOrd="0" presId="urn:microsoft.com/office/officeart/2005/8/layout/orgChart1"/>
    <dgm:cxn modelId="{74F212B0-22E1-114D-8A4C-FD6B68215758}" type="presParOf" srcId="{366508EF-1459-FE45-88BB-41BA48A821DA}" destId="{2C8A92EB-1D84-C342-B48A-D103639BA91F}" srcOrd="0" destOrd="0" presId="urn:microsoft.com/office/officeart/2005/8/layout/orgChart1"/>
    <dgm:cxn modelId="{16244192-29AC-294A-AA34-AE9BC8EBD1DD}" type="presParOf" srcId="{366508EF-1459-FE45-88BB-41BA48A821DA}" destId="{C9301D6C-6C26-9A4D-AC16-7FED077D1C64}" srcOrd="1" destOrd="0" presId="urn:microsoft.com/office/officeart/2005/8/layout/orgChart1"/>
    <dgm:cxn modelId="{37A9C609-99EC-B143-B14A-C9721BB47565}" type="presParOf" srcId="{B24DDFF8-198C-3447-A476-802002813768}" destId="{9D119543-020C-D441-A7F1-030A9BEF0047}" srcOrd="1" destOrd="0" presId="urn:microsoft.com/office/officeart/2005/8/layout/orgChart1"/>
    <dgm:cxn modelId="{4D62A2CA-978F-C84E-A5A2-7C7016AA1C57}" type="presParOf" srcId="{B24DDFF8-198C-3447-A476-802002813768}" destId="{C37D80BD-D0D4-8246-BE9C-9197458966A3}" srcOrd="2" destOrd="0" presId="urn:microsoft.com/office/officeart/2005/8/layout/orgChart1"/>
    <dgm:cxn modelId="{68791160-2C7F-8544-B4A8-8DED5D4A3D03}" type="presParOf" srcId="{4EDF539C-2F59-8749-8BC1-223E6C75352C}" destId="{523FBF52-C16C-F544-AF12-89FD0173480B}" srcOrd="4" destOrd="0" presId="urn:microsoft.com/office/officeart/2005/8/layout/orgChart1"/>
    <dgm:cxn modelId="{65891959-EA2C-1F4A-B4EF-41AD6EADE86B}" type="presParOf" srcId="{4EDF539C-2F59-8749-8BC1-223E6C75352C}" destId="{CA67BA04-3082-2C41-BA41-7959DBF1F099}" srcOrd="5" destOrd="0" presId="urn:microsoft.com/office/officeart/2005/8/layout/orgChart1"/>
    <dgm:cxn modelId="{D6527FFD-37CD-954C-A2C2-A18E3A3C9DB1}" type="presParOf" srcId="{CA67BA04-3082-2C41-BA41-7959DBF1F099}" destId="{4ED2D321-17CA-584E-A67D-1F640B65D799}" srcOrd="0" destOrd="0" presId="urn:microsoft.com/office/officeart/2005/8/layout/orgChart1"/>
    <dgm:cxn modelId="{22F04D95-D42C-7A41-8037-82BE672A6418}" type="presParOf" srcId="{4ED2D321-17CA-584E-A67D-1F640B65D799}" destId="{B7F4962B-FD08-5F4D-823B-1B8A4DE09141}" srcOrd="0" destOrd="0" presId="urn:microsoft.com/office/officeart/2005/8/layout/orgChart1"/>
    <dgm:cxn modelId="{FA362B76-BE5A-DC46-BFFB-1950D034B3B7}" type="presParOf" srcId="{4ED2D321-17CA-584E-A67D-1F640B65D799}" destId="{AA38F7F5-028E-664E-9656-448597301806}" srcOrd="1" destOrd="0" presId="urn:microsoft.com/office/officeart/2005/8/layout/orgChart1"/>
    <dgm:cxn modelId="{455CA4B8-BF10-F442-B15E-B0E1A6693353}" type="presParOf" srcId="{CA67BA04-3082-2C41-BA41-7959DBF1F099}" destId="{7DC19265-5772-4D44-B28F-BAFE05758365}" srcOrd="1" destOrd="0" presId="urn:microsoft.com/office/officeart/2005/8/layout/orgChart1"/>
    <dgm:cxn modelId="{B5F63A10-8D66-E54D-8D30-33901DFADD5C}" type="presParOf" srcId="{CA67BA04-3082-2C41-BA41-7959DBF1F099}" destId="{48ECBF02-7B51-854E-8B98-E007780E0858}" srcOrd="2" destOrd="0" presId="urn:microsoft.com/office/officeart/2005/8/layout/orgChart1"/>
    <dgm:cxn modelId="{130892F8-B571-884B-9F71-2133AC2708A2}" type="presParOf" srcId="{B6558FC2-74FA-B54F-8877-FF3821757626}" destId="{7BA0C4C3-785F-964E-AE16-DC7E9C33E731}" srcOrd="2" destOrd="0" presId="urn:microsoft.com/office/officeart/2005/8/layout/orgChart1"/>
    <dgm:cxn modelId="{20B7C0B5-8E80-B14A-BC1F-208F364A7949}" type="presParOf" srcId="{B288233C-C602-9A4C-BE56-0248489649AD}" destId="{F78D350B-8D0A-3E43-9D6F-4FFEF275EBA7}" srcOrd="2" destOrd="0" presId="urn:microsoft.com/office/officeart/2005/8/layout/orgChart1"/>
    <dgm:cxn modelId="{3231A2AF-989A-D447-89EE-C1F2AC3CBD54}" type="presParOf" srcId="{B288233C-C602-9A4C-BE56-0248489649AD}" destId="{2BAF9AAB-D5E6-5A42-BC7A-9F5080D1409E}" srcOrd="3" destOrd="0" presId="urn:microsoft.com/office/officeart/2005/8/layout/orgChart1"/>
    <dgm:cxn modelId="{63D15F09-86AB-6645-BEBA-A2EBB944ACF5}" type="presParOf" srcId="{2BAF9AAB-D5E6-5A42-BC7A-9F5080D1409E}" destId="{C15708C9-3D19-CC49-A38D-24E79C44EF3C}" srcOrd="0" destOrd="0" presId="urn:microsoft.com/office/officeart/2005/8/layout/orgChart1"/>
    <dgm:cxn modelId="{C59E447E-CB4F-5148-9FE5-D5CDB1853B8A}" type="presParOf" srcId="{C15708C9-3D19-CC49-A38D-24E79C44EF3C}" destId="{0267E71B-5BAA-0645-A33C-5E5A3AF18449}" srcOrd="0" destOrd="0" presId="urn:microsoft.com/office/officeart/2005/8/layout/orgChart1"/>
    <dgm:cxn modelId="{66964C25-D5D4-C443-BBE3-11D1000A5B7F}" type="presParOf" srcId="{C15708C9-3D19-CC49-A38D-24E79C44EF3C}" destId="{FA2C66AA-9C75-5342-943C-1C021CA3427F}" srcOrd="1" destOrd="0" presId="urn:microsoft.com/office/officeart/2005/8/layout/orgChart1"/>
    <dgm:cxn modelId="{7AC93E6F-6AF1-0442-9854-F1A4E33AFFFE}" type="presParOf" srcId="{2BAF9AAB-D5E6-5A42-BC7A-9F5080D1409E}" destId="{F7AD753A-D0EE-584C-8428-EAFC70DD4E45}" srcOrd="1" destOrd="0" presId="urn:microsoft.com/office/officeart/2005/8/layout/orgChart1"/>
    <dgm:cxn modelId="{1D701565-4C19-814B-9281-2C252AE97D1C}" type="presParOf" srcId="{2BAF9AAB-D5E6-5A42-BC7A-9F5080D1409E}" destId="{AD08D6EF-FC3E-CD4A-997C-BE00E1855F82}" srcOrd="2" destOrd="0" presId="urn:microsoft.com/office/officeart/2005/8/layout/orgChart1"/>
    <dgm:cxn modelId="{866963FD-EB5A-E542-AD85-D38F0DCEB531}" type="presParOf" srcId="{32587F80-8D8E-574A-B30C-662D0CFDA4AE}" destId="{0C753213-6E81-4243-860B-040287A280F5}" srcOrd="2" destOrd="0" presId="urn:microsoft.com/office/officeart/2005/8/layout/orgChart1"/>
    <dgm:cxn modelId="{110A5E45-F930-BF4F-B374-ED9D32787D55}" type="presParOf" srcId="{67604FEB-E008-8E4C-B38F-427CD25DAADB}" destId="{8C44F34F-4994-5C4B-9209-ECCBD18DD2CE}" srcOrd="4" destOrd="0" presId="urn:microsoft.com/office/officeart/2005/8/layout/orgChart1"/>
    <dgm:cxn modelId="{2863723A-346C-A640-9A73-819754EEA5F5}" type="presParOf" srcId="{67604FEB-E008-8E4C-B38F-427CD25DAADB}" destId="{CD9B193F-B2AE-A842-960C-4494491B2081}" srcOrd="5" destOrd="0" presId="urn:microsoft.com/office/officeart/2005/8/layout/orgChart1"/>
    <dgm:cxn modelId="{E72503E8-DAC2-0D4D-A45A-0AEA63FA38CF}" type="presParOf" srcId="{CD9B193F-B2AE-A842-960C-4494491B2081}" destId="{B7A94617-2A88-5D4A-9B4C-8AB59176C99E}" srcOrd="0" destOrd="0" presId="urn:microsoft.com/office/officeart/2005/8/layout/orgChart1"/>
    <dgm:cxn modelId="{22089D6D-14E5-E84B-AA9B-8E95B1D82BA0}" type="presParOf" srcId="{B7A94617-2A88-5D4A-9B4C-8AB59176C99E}" destId="{4F28E4B0-3F6C-494A-B364-91F13791A450}" srcOrd="0" destOrd="0" presId="urn:microsoft.com/office/officeart/2005/8/layout/orgChart1"/>
    <dgm:cxn modelId="{4547C779-5DDD-B841-9DD0-0995B90A4C6A}" type="presParOf" srcId="{B7A94617-2A88-5D4A-9B4C-8AB59176C99E}" destId="{A7EE8577-1A58-2040-A37D-CAC247A54397}" srcOrd="1" destOrd="0" presId="urn:microsoft.com/office/officeart/2005/8/layout/orgChart1"/>
    <dgm:cxn modelId="{2F5D9C1B-FF81-194C-AF31-A835CC0519AB}" type="presParOf" srcId="{CD9B193F-B2AE-A842-960C-4494491B2081}" destId="{9D16FC87-4687-5940-B25F-A9F3B971D6FF}" srcOrd="1" destOrd="0" presId="urn:microsoft.com/office/officeart/2005/8/layout/orgChart1"/>
    <dgm:cxn modelId="{F0E313F2-5EE8-D549-BC38-086F1307F09A}" type="presParOf" srcId="{CD9B193F-B2AE-A842-960C-4494491B2081}" destId="{8A7C8054-1FDB-6D4A-BAD1-5CFEA8D02924}" srcOrd="2" destOrd="0" presId="urn:microsoft.com/office/officeart/2005/8/layout/orgChart1"/>
    <dgm:cxn modelId="{D6A267B5-DAF2-7A42-9D54-2FEE11D899A9}" type="presParOf" srcId="{E313D29E-7151-A947-8F19-3C6E5197CAB4}" destId="{CBD8D355-B71F-A346-9C9E-18F1C0D31931}" srcOrd="2" destOrd="0" presId="urn:microsoft.com/office/officeart/2005/8/layout/orgChart1"/>
    <dgm:cxn modelId="{979C9969-FAAF-5A48-A7CD-FDC4F8DBEA8C}" type="presParOf" srcId="{F9E430FC-E77B-4B46-A96E-12A495108D48}" destId="{64C8CD45-082F-7B40-B283-DF506CB29EE0}" srcOrd="10" destOrd="0" presId="urn:microsoft.com/office/officeart/2005/8/layout/orgChart1"/>
    <dgm:cxn modelId="{9AE142BC-8994-6D45-A0FD-519E32B6E81A}" type="presParOf" srcId="{F9E430FC-E77B-4B46-A96E-12A495108D48}" destId="{72441B3A-72DF-2F40-8343-DFD043DFB966}" srcOrd="11" destOrd="0" presId="urn:microsoft.com/office/officeart/2005/8/layout/orgChart1"/>
    <dgm:cxn modelId="{A7311BE8-4CBA-8C4C-BE30-A4E03D49F946}" type="presParOf" srcId="{72441B3A-72DF-2F40-8343-DFD043DFB966}" destId="{FCE03824-F69C-F544-B308-9EFBA8A85E24}" srcOrd="0" destOrd="0" presId="urn:microsoft.com/office/officeart/2005/8/layout/orgChart1"/>
    <dgm:cxn modelId="{D7F928B4-2171-0048-AFC7-869FD7F38439}" type="presParOf" srcId="{FCE03824-F69C-F544-B308-9EFBA8A85E24}" destId="{45635E3B-5BA6-0B47-8D1A-F2BF41FB2316}" srcOrd="0" destOrd="0" presId="urn:microsoft.com/office/officeart/2005/8/layout/orgChart1"/>
    <dgm:cxn modelId="{7CDD6E5E-5F1D-0D44-B248-9FBB0B35F1A1}" type="presParOf" srcId="{FCE03824-F69C-F544-B308-9EFBA8A85E24}" destId="{D51D9AC1-1788-C74B-A45B-8D81B34B6B5A}" srcOrd="1" destOrd="0" presId="urn:microsoft.com/office/officeart/2005/8/layout/orgChart1"/>
    <dgm:cxn modelId="{2774FC23-B9C0-A74C-9413-FD0A5E754091}" type="presParOf" srcId="{72441B3A-72DF-2F40-8343-DFD043DFB966}" destId="{74021556-B39A-4449-A51B-754029F9FD76}" srcOrd="1" destOrd="0" presId="urn:microsoft.com/office/officeart/2005/8/layout/orgChart1"/>
    <dgm:cxn modelId="{042EAD39-5164-044D-8549-3A53DA7B175A}" type="presParOf" srcId="{72441B3A-72DF-2F40-8343-DFD043DFB966}" destId="{C86B334D-EDC0-2B49-A87B-6A6777922ECD}" srcOrd="2" destOrd="0" presId="urn:microsoft.com/office/officeart/2005/8/layout/orgChart1"/>
    <dgm:cxn modelId="{4D960676-6AA3-8B40-8AB9-7D437741AF43}" type="presParOf" srcId="{0CC66176-E5C6-564D-8A5B-9BE6B541FAB4}" destId="{2F3BFC4C-293D-D045-B879-81A7C3E732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996C90-1155-5146-AF0C-FDCD4DE9705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4DD65B-9334-CF46-B630-A37FC2BF0FB6}">
      <dgm:prSet phldrT="[Text]" custT="1"/>
      <dgm:spPr/>
      <dgm:t>
        <a:bodyPr/>
        <a:lstStyle/>
        <a:p>
          <a:r>
            <a:rPr lang="en-US" sz="3200" dirty="0"/>
            <a:t>/</a:t>
          </a:r>
          <a:r>
            <a:rPr lang="en-US" sz="3200" dirty="0" err="1"/>
            <a:t>myApp</a:t>
          </a:r>
          <a:endParaRPr lang="en-US" sz="3200" dirty="0"/>
        </a:p>
      </dgm:t>
    </dgm:pt>
    <dgm:pt modelId="{B330A7F2-44B8-2542-BAB3-230CD7323815}" type="parTrans" cxnId="{20C83437-303A-9F41-9BB4-CB6819CF1E24}">
      <dgm:prSet/>
      <dgm:spPr/>
      <dgm:t>
        <a:bodyPr/>
        <a:lstStyle/>
        <a:p>
          <a:endParaRPr lang="en-US"/>
        </a:p>
      </dgm:t>
    </dgm:pt>
    <dgm:pt modelId="{98E73A1B-599C-8746-8306-CADDFC80EB7B}" type="sibTrans" cxnId="{20C83437-303A-9F41-9BB4-CB6819CF1E24}">
      <dgm:prSet/>
      <dgm:spPr/>
      <dgm:t>
        <a:bodyPr/>
        <a:lstStyle/>
        <a:p>
          <a:endParaRPr lang="en-US"/>
        </a:p>
      </dgm:t>
    </dgm:pt>
    <dgm:pt modelId="{D79D9318-8D6E-644D-830D-57B85ED58F2B}">
      <dgm:prSet phldrT="[Text]"/>
      <dgm:spPr/>
      <dgm:t>
        <a:bodyPr/>
        <a:lstStyle/>
        <a:p>
          <a:r>
            <a:rPr lang="en-US" dirty="0"/>
            <a:t>/WEB-INF</a:t>
          </a:r>
        </a:p>
      </dgm:t>
    </dgm:pt>
    <dgm:pt modelId="{BC01CD54-2B46-B14B-AF76-487FC5BC3E82}" type="parTrans" cxnId="{9EE06B26-0F75-954C-911C-F9DC64C91AD3}">
      <dgm:prSet/>
      <dgm:spPr/>
      <dgm:t>
        <a:bodyPr/>
        <a:lstStyle/>
        <a:p>
          <a:endParaRPr lang="en-US"/>
        </a:p>
      </dgm:t>
    </dgm:pt>
    <dgm:pt modelId="{695EC72A-5E5E-2246-AD79-F987A8610ABB}" type="sibTrans" cxnId="{9EE06B26-0F75-954C-911C-F9DC64C91AD3}">
      <dgm:prSet/>
      <dgm:spPr/>
      <dgm:t>
        <a:bodyPr/>
        <a:lstStyle/>
        <a:p>
          <a:endParaRPr lang="en-US"/>
        </a:p>
      </dgm:t>
    </dgm:pt>
    <dgm:pt modelId="{2588F835-75CF-E342-8895-E091B2EACE2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/>
            <a:t>Index.html</a:t>
          </a:r>
          <a:endParaRPr lang="en-US" dirty="0"/>
        </a:p>
      </dgm:t>
    </dgm:pt>
    <dgm:pt modelId="{73821C45-E431-A149-833B-E0F5C727E022}" type="parTrans" cxnId="{A7B09FF7-49B6-A54B-96F0-98458DAC7AD6}">
      <dgm:prSet/>
      <dgm:spPr/>
      <dgm:t>
        <a:bodyPr/>
        <a:lstStyle/>
        <a:p>
          <a:endParaRPr lang="en-US"/>
        </a:p>
      </dgm:t>
    </dgm:pt>
    <dgm:pt modelId="{883B01D7-9F3C-3E46-AE48-B2CC364E98CD}" type="sibTrans" cxnId="{A7B09FF7-49B6-A54B-96F0-98458DAC7AD6}">
      <dgm:prSet/>
      <dgm:spPr/>
      <dgm:t>
        <a:bodyPr/>
        <a:lstStyle/>
        <a:p>
          <a:endParaRPr lang="en-US"/>
        </a:p>
      </dgm:t>
    </dgm:pt>
    <dgm:pt modelId="{018AE44D-C4FA-394E-8AFA-C0FBA8B2A922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/</a:t>
          </a:r>
          <a:r>
            <a:rPr lang="en-US" dirty="0" err="1"/>
            <a:t>img</a:t>
          </a:r>
          <a:endParaRPr lang="en-US" dirty="0"/>
        </a:p>
      </dgm:t>
    </dgm:pt>
    <dgm:pt modelId="{A443D55D-F095-B942-B1D0-AB2DC9329A1B}" type="parTrans" cxnId="{46324968-256D-0941-84A3-167B8BE15FF1}">
      <dgm:prSet/>
      <dgm:spPr/>
      <dgm:t>
        <a:bodyPr/>
        <a:lstStyle/>
        <a:p>
          <a:endParaRPr lang="en-US"/>
        </a:p>
      </dgm:t>
    </dgm:pt>
    <dgm:pt modelId="{0734922F-1754-8340-9704-1DC6A1E6C937}" type="sibTrans" cxnId="{46324968-256D-0941-84A3-167B8BE15FF1}">
      <dgm:prSet/>
      <dgm:spPr/>
      <dgm:t>
        <a:bodyPr/>
        <a:lstStyle/>
        <a:p>
          <a:endParaRPr lang="en-US"/>
        </a:p>
      </dgm:t>
    </dgm:pt>
    <dgm:pt modelId="{B24A9D25-FEE0-8840-9191-2FC207207F4D}">
      <dgm:prSet phldrT="[Text]"/>
      <dgm:spPr/>
      <dgm:t>
        <a:bodyPr/>
        <a:lstStyle/>
        <a:p>
          <a:r>
            <a:rPr lang="en-US" dirty="0"/>
            <a:t>/classes</a:t>
          </a:r>
        </a:p>
      </dgm:t>
    </dgm:pt>
    <dgm:pt modelId="{A3A7EAD5-7C74-B240-BA14-439E6DBF7D39}" type="parTrans" cxnId="{3E7F4126-FA77-3940-895B-0F78F3FBD8E3}">
      <dgm:prSet/>
      <dgm:spPr/>
      <dgm:t>
        <a:bodyPr/>
        <a:lstStyle/>
        <a:p>
          <a:endParaRPr lang="en-US"/>
        </a:p>
      </dgm:t>
    </dgm:pt>
    <dgm:pt modelId="{1168FBE7-89BA-4643-B267-4F7FDE2B2681}" type="sibTrans" cxnId="{3E7F4126-FA77-3940-895B-0F78F3FBD8E3}">
      <dgm:prSet/>
      <dgm:spPr/>
      <dgm:t>
        <a:bodyPr/>
        <a:lstStyle/>
        <a:p>
          <a:endParaRPr lang="en-US"/>
        </a:p>
      </dgm:t>
    </dgm:pt>
    <dgm:pt modelId="{73618A8D-9994-D44D-848D-DCCE5CE896AD}">
      <dgm:prSet phldrT="[Text]"/>
      <dgm:spPr/>
      <dgm:t>
        <a:bodyPr/>
        <a:lstStyle/>
        <a:p>
          <a:r>
            <a:rPr lang="en-US" dirty="0"/>
            <a:t>/lib</a:t>
          </a:r>
        </a:p>
      </dgm:t>
    </dgm:pt>
    <dgm:pt modelId="{E0FE2293-BBA4-944F-BCD3-B43A0F129CAD}" type="parTrans" cxnId="{D6A4F6EA-97D8-7E47-881D-AEC06AC28FB1}">
      <dgm:prSet/>
      <dgm:spPr/>
      <dgm:t>
        <a:bodyPr/>
        <a:lstStyle/>
        <a:p>
          <a:endParaRPr lang="en-US"/>
        </a:p>
      </dgm:t>
    </dgm:pt>
    <dgm:pt modelId="{A9C09E6D-A301-AE40-9FF5-7DDF77E4BD31}" type="sibTrans" cxnId="{D6A4F6EA-97D8-7E47-881D-AEC06AC28FB1}">
      <dgm:prSet/>
      <dgm:spPr/>
      <dgm:t>
        <a:bodyPr/>
        <a:lstStyle/>
        <a:p>
          <a:endParaRPr lang="en-US"/>
        </a:p>
      </dgm:t>
    </dgm:pt>
    <dgm:pt modelId="{295E78FD-48C3-BE40-8CFD-B21C8FF46C97}">
      <dgm:prSet phldrT="[Text]"/>
      <dgm:spPr/>
      <dgm:t>
        <a:bodyPr/>
        <a:lstStyle/>
        <a:p>
          <a:r>
            <a:rPr lang="en-US" dirty="0" err="1"/>
            <a:t>web.xml</a:t>
          </a:r>
          <a:endParaRPr lang="en-US" dirty="0"/>
        </a:p>
      </dgm:t>
    </dgm:pt>
    <dgm:pt modelId="{05C507A8-4EF1-294A-80CE-D8E272EABF6F}" type="parTrans" cxnId="{2B56175D-D4AC-1B4E-A9CA-B3A01FA3715D}">
      <dgm:prSet/>
      <dgm:spPr/>
      <dgm:t>
        <a:bodyPr/>
        <a:lstStyle/>
        <a:p>
          <a:endParaRPr lang="en-US"/>
        </a:p>
      </dgm:t>
    </dgm:pt>
    <dgm:pt modelId="{9CD6B0A6-0C1C-C54D-B45A-66F94F7C0D2B}" type="sibTrans" cxnId="{2B56175D-D4AC-1B4E-A9CA-B3A01FA3715D}">
      <dgm:prSet/>
      <dgm:spPr/>
      <dgm:t>
        <a:bodyPr/>
        <a:lstStyle/>
        <a:p>
          <a:endParaRPr lang="en-US"/>
        </a:p>
      </dgm:t>
    </dgm:pt>
    <dgm:pt modelId="{6653C0BB-FDAC-5443-88D0-F282A9E3B8CA}" type="pres">
      <dgm:prSet presAssocID="{4C996C90-1155-5146-AF0C-FDCD4DE970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3A0106-FD11-C14C-A034-BABCB9DA2B1F}" type="pres">
      <dgm:prSet presAssocID="{374DD65B-9334-CF46-B630-A37FC2BF0FB6}" presName="hierRoot1" presStyleCnt="0">
        <dgm:presLayoutVars>
          <dgm:hierBranch val="init"/>
        </dgm:presLayoutVars>
      </dgm:prSet>
      <dgm:spPr/>
    </dgm:pt>
    <dgm:pt modelId="{FB9D9D4F-8D60-3A49-9B3B-60D770263FCC}" type="pres">
      <dgm:prSet presAssocID="{374DD65B-9334-CF46-B630-A37FC2BF0FB6}" presName="rootComposite1" presStyleCnt="0"/>
      <dgm:spPr/>
    </dgm:pt>
    <dgm:pt modelId="{F6F40CAD-8CDD-0345-9CA8-D3EA0DE009DF}" type="pres">
      <dgm:prSet presAssocID="{374DD65B-9334-CF46-B630-A37FC2BF0FB6}" presName="rootText1" presStyleLbl="node0" presStyleIdx="0" presStyleCnt="1" custScaleX="135186" custScaleY="88996">
        <dgm:presLayoutVars>
          <dgm:chPref val="3"/>
        </dgm:presLayoutVars>
      </dgm:prSet>
      <dgm:spPr/>
    </dgm:pt>
    <dgm:pt modelId="{7A5D28E7-CC58-6C4D-A94B-CB52D3326EAD}" type="pres">
      <dgm:prSet presAssocID="{374DD65B-9334-CF46-B630-A37FC2BF0FB6}" presName="rootConnector1" presStyleLbl="node1" presStyleIdx="0" presStyleCnt="0"/>
      <dgm:spPr/>
    </dgm:pt>
    <dgm:pt modelId="{33EAD7B1-CA41-0D48-8068-A07EC046B44F}" type="pres">
      <dgm:prSet presAssocID="{374DD65B-9334-CF46-B630-A37FC2BF0FB6}" presName="hierChild2" presStyleCnt="0"/>
      <dgm:spPr/>
    </dgm:pt>
    <dgm:pt modelId="{C039D9AE-4459-AF48-B22B-E202F71F5455}" type="pres">
      <dgm:prSet presAssocID="{BC01CD54-2B46-B14B-AF76-487FC5BC3E82}" presName="Name37" presStyleLbl="parChTrans1D2" presStyleIdx="0" presStyleCnt="3"/>
      <dgm:spPr/>
    </dgm:pt>
    <dgm:pt modelId="{30113C6F-E17B-DA4F-AF5F-3BF81627297A}" type="pres">
      <dgm:prSet presAssocID="{D79D9318-8D6E-644D-830D-57B85ED58F2B}" presName="hierRoot2" presStyleCnt="0">
        <dgm:presLayoutVars>
          <dgm:hierBranch val="init"/>
        </dgm:presLayoutVars>
      </dgm:prSet>
      <dgm:spPr/>
    </dgm:pt>
    <dgm:pt modelId="{1D4813CA-6519-6340-ADE9-F4AEE84CDEB7}" type="pres">
      <dgm:prSet presAssocID="{D79D9318-8D6E-644D-830D-57B85ED58F2B}" presName="rootComposite" presStyleCnt="0"/>
      <dgm:spPr/>
    </dgm:pt>
    <dgm:pt modelId="{F522EDD8-F1C2-7646-8ABC-DD8AF0108A96}" type="pres">
      <dgm:prSet presAssocID="{D79D9318-8D6E-644D-830D-57B85ED58F2B}" presName="rootText" presStyleLbl="node2" presStyleIdx="0" presStyleCnt="3">
        <dgm:presLayoutVars>
          <dgm:chPref val="3"/>
        </dgm:presLayoutVars>
      </dgm:prSet>
      <dgm:spPr/>
    </dgm:pt>
    <dgm:pt modelId="{676A8476-D38A-9249-A108-0E4BC37C27AF}" type="pres">
      <dgm:prSet presAssocID="{D79D9318-8D6E-644D-830D-57B85ED58F2B}" presName="rootConnector" presStyleLbl="node2" presStyleIdx="0" presStyleCnt="3"/>
      <dgm:spPr/>
    </dgm:pt>
    <dgm:pt modelId="{3BC2A7FC-4BB2-1046-A80A-456ED8B23994}" type="pres">
      <dgm:prSet presAssocID="{D79D9318-8D6E-644D-830D-57B85ED58F2B}" presName="hierChild4" presStyleCnt="0"/>
      <dgm:spPr/>
    </dgm:pt>
    <dgm:pt modelId="{BA1640AC-27B7-BE49-B09A-E1D48E1B9853}" type="pres">
      <dgm:prSet presAssocID="{A3A7EAD5-7C74-B240-BA14-439E6DBF7D39}" presName="Name37" presStyleLbl="parChTrans1D3" presStyleIdx="0" presStyleCnt="3"/>
      <dgm:spPr/>
    </dgm:pt>
    <dgm:pt modelId="{2C4D98D9-D091-204D-A3B0-089D428AB5E2}" type="pres">
      <dgm:prSet presAssocID="{B24A9D25-FEE0-8840-9191-2FC207207F4D}" presName="hierRoot2" presStyleCnt="0">
        <dgm:presLayoutVars>
          <dgm:hierBranch val="init"/>
        </dgm:presLayoutVars>
      </dgm:prSet>
      <dgm:spPr/>
    </dgm:pt>
    <dgm:pt modelId="{A6C65CD1-CADF-184C-9E9D-D4B8E5395E2C}" type="pres">
      <dgm:prSet presAssocID="{B24A9D25-FEE0-8840-9191-2FC207207F4D}" presName="rootComposite" presStyleCnt="0"/>
      <dgm:spPr/>
    </dgm:pt>
    <dgm:pt modelId="{63DFA0DC-EF6B-4A47-9B88-E77A9D154FD4}" type="pres">
      <dgm:prSet presAssocID="{B24A9D25-FEE0-8840-9191-2FC207207F4D}" presName="rootText" presStyleLbl="node3" presStyleIdx="0" presStyleCnt="3">
        <dgm:presLayoutVars>
          <dgm:chPref val="3"/>
        </dgm:presLayoutVars>
      </dgm:prSet>
      <dgm:spPr/>
    </dgm:pt>
    <dgm:pt modelId="{149911DD-50A0-4149-96CF-F1CE54134E8E}" type="pres">
      <dgm:prSet presAssocID="{B24A9D25-FEE0-8840-9191-2FC207207F4D}" presName="rootConnector" presStyleLbl="node3" presStyleIdx="0" presStyleCnt="3"/>
      <dgm:spPr/>
    </dgm:pt>
    <dgm:pt modelId="{A6B631F8-4085-674E-8CD5-84A382ABAD3E}" type="pres">
      <dgm:prSet presAssocID="{B24A9D25-FEE0-8840-9191-2FC207207F4D}" presName="hierChild4" presStyleCnt="0"/>
      <dgm:spPr/>
    </dgm:pt>
    <dgm:pt modelId="{591BABA4-48C6-C84B-BB4B-3D44B4960D6A}" type="pres">
      <dgm:prSet presAssocID="{B24A9D25-FEE0-8840-9191-2FC207207F4D}" presName="hierChild5" presStyleCnt="0"/>
      <dgm:spPr/>
    </dgm:pt>
    <dgm:pt modelId="{0704F9FE-199A-A544-990D-DA4FBBF66D92}" type="pres">
      <dgm:prSet presAssocID="{E0FE2293-BBA4-944F-BCD3-B43A0F129CAD}" presName="Name37" presStyleLbl="parChTrans1D3" presStyleIdx="1" presStyleCnt="3"/>
      <dgm:spPr/>
    </dgm:pt>
    <dgm:pt modelId="{89C4B1D2-BB0B-9D45-99CF-141E74D8A347}" type="pres">
      <dgm:prSet presAssocID="{73618A8D-9994-D44D-848D-DCCE5CE896AD}" presName="hierRoot2" presStyleCnt="0">
        <dgm:presLayoutVars>
          <dgm:hierBranch val="init"/>
        </dgm:presLayoutVars>
      </dgm:prSet>
      <dgm:spPr/>
    </dgm:pt>
    <dgm:pt modelId="{70CC84F9-CFFD-ED4A-A371-307A8FC7B65B}" type="pres">
      <dgm:prSet presAssocID="{73618A8D-9994-D44D-848D-DCCE5CE896AD}" presName="rootComposite" presStyleCnt="0"/>
      <dgm:spPr/>
    </dgm:pt>
    <dgm:pt modelId="{905C99DE-E364-DE48-B3AA-F9584D828E80}" type="pres">
      <dgm:prSet presAssocID="{73618A8D-9994-D44D-848D-DCCE5CE896AD}" presName="rootText" presStyleLbl="node3" presStyleIdx="1" presStyleCnt="3">
        <dgm:presLayoutVars>
          <dgm:chPref val="3"/>
        </dgm:presLayoutVars>
      </dgm:prSet>
      <dgm:spPr/>
    </dgm:pt>
    <dgm:pt modelId="{2DFF7A62-E944-7A45-81E7-8EDBE2011CF5}" type="pres">
      <dgm:prSet presAssocID="{73618A8D-9994-D44D-848D-DCCE5CE896AD}" presName="rootConnector" presStyleLbl="node3" presStyleIdx="1" presStyleCnt="3"/>
      <dgm:spPr/>
    </dgm:pt>
    <dgm:pt modelId="{EA04C4DC-B12A-9F48-A330-25C8D7951EE1}" type="pres">
      <dgm:prSet presAssocID="{73618A8D-9994-D44D-848D-DCCE5CE896AD}" presName="hierChild4" presStyleCnt="0"/>
      <dgm:spPr/>
    </dgm:pt>
    <dgm:pt modelId="{75A9868B-066E-BF49-A258-76E073ECEA5A}" type="pres">
      <dgm:prSet presAssocID="{73618A8D-9994-D44D-848D-DCCE5CE896AD}" presName="hierChild5" presStyleCnt="0"/>
      <dgm:spPr/>
    </dgm:pt>
    <dgm:pt modelId="{6F19F8E2-73BA-6C45-8ED7-AAE03AB56BB9}" type="pres">
      <dgm:prSet presAssocID="{05C507A8-4EF1-294A-80CE-D8E272EABF6F}" presName="Name37" presStyleLbl="parChTrans1D3" presStyleIdx="2" presStyleCnt="3"/>
      <dgm:spPr/>
    </dgm:pt>
    <dgm:pt modelId="{A94FE8CB-CDA7-9B4E-8CD0-4775AB7B9EB5}" type="pres">
      <dgm:prSet presAssocID="{295E78FD-48C3-BE40-8CFD-B21C8FF46C97}" presName="hierRoot2" presStyleCnt="0">
        <dgm:presLayoutVars>
          <dgm:hierBranch val="init"/>
        </dgm:presLayoutVars>
      </dgm:prSet>
      <dgm:spPr/>
    </dgm:pt>
    <dgm:pt modelId="{9C9D97AD-1D68-8D4F-B902-EBD08587EFAA}" type="pres">
      <dgm:prSet presAssocID="{295E78FD-48C3-BE40-8CFD-B21C8FF46C97}" presName="rootComposite" presStyleCnt="0"/>
      <dgm:spPr/>
    </dgm:pt>
    <dgm:pt modelId="{E29B6033-12E1-0445-B4D1-775CF3626044}" type="pres">
      <dgm:prSet presAssocID="{295E78FD-48C3-BE40-8CFD-B21C8FF46C97}" presName="rootText" presStyleLbl="node3" presStyleIdx="2" presStyleCnt="3">
        <dgm:presLayoutVars>
          <dgm:chPref val="3"/>
        </dgm:presLayoutVars>
      </dgm:prSet>
      <dgm:spPr/>
    </dgm:pt>
    <dgm:pt modelId="{A686C919-3FC1-CA40-8CC3-131A3C8ED74A}" type="pres">
      <dgm:prSet presAssocID="{295E78FD-48C3-BE40-8CFD-B21C8FF46C97}" presName="rootConnector" presStyleLbl="node3" presStyleIdx="2" presStyleCnt="3"/>
      <dgm:spPr/>
    </dgm:pt>
    <dgm:pt modelId="{3863906B-37C7-B940-B077-9279B2F15FDE}" type="pres">
      <dgm:prSet presAssocID="{295E78FD-48C3-BE40-8CFD-B21C8FF46C97}" presName="hierChild4" presStyleCnt="0"/>
      <dgm:spPr/>
    </dgm:pt>
    <dgm:pt modelId="{70765464-BFFD-BE4E-9653-5C11976380A1}" type="pres">
      <dgm:prSet presAssocID="{295E78FD-48C3-BE40-8CFD-B21C8FF46C97}" presName="hierChild5" presStyleCnt="0"/>
      <dgm:spPr/>
    </dgm:pt>
    <dgm:pt modelId="{EBF735B8-628C-EC4F-B4D4-0DC667AACB8B}" type="pres">
      <dgm:prSet presAssocID="{D79D9318-8D6E-644D-830D-57B85ED58F2B}" presName="hierChild5" presStyleCnt="0"/>
      <dgm:spPr/>
    </dgm:pt>
    <dgm:pt modelId="{53214BA6-FEBA-514B-B80F-55F25C300934}" type="pres">
      <dgm:prSet presAssocID="{73821C45-E431-A149-833B-E0F5C727E022}" presName="Name37" presStyleLbl="parChTrans1D2" presStyleIdx="1" presStyleCnt="3"/>
      <dgm:spPr/>
    </dgm:pt>
    <dgm:pt modelId="{CF91A5F0-6950-294C-9E7F-8E00B259B8D5}" type="pres">
      <dgm:prSet presAssocID="{2588F835-75CF-E342-8895-E091B2EACE2D}" presName="hierRoot2" presStyleCnt="0">
        <dgm:presLayoutVars>
          <dgm:hierBranch val="init"/>
        </dgm:presLayoutVars>
      </dgm:prSet>
      <dgm:spPr/>
    </dgm:pt>
    <dgm:pt modelId="{5C2DE84B-D5CD-C54B-A1C3-93EFD65FF7C2}" type="pres">
      <dgm:prSet presAssocID="{2588F835-75CF-E342-8895-E091B2EACE2D}" presName="rootComposite" presStyleCnt="0"/>
      <dgm:spPr/>
    </dgm:pt>
    <dgm:pt modelId="{F19C2122-7064-D549-B74A-86108B25C737}" type="pres">
      <dgm:prSet presAssocID="{2588F835-75CF-E342-8895-E091B2EACE2D}" presName="rootText" presStyleLbl="node2" presStyleIdx="1" presStyleCnt="3">
        <dgm:presLayoutVars>
          <dgm:chPref val="3"/>
        </dgm:presLayoutVars>
      </dgm:prSet>
      <dgm:spPr/>
    </dgm:pt>
    <dgm:pt modelId="{AC3A4538-0A58-EE46-B1C1-23EF64D5926D}" type="pres">
      <dgm:prSet presAssocID="{2588F835-75CF-E342-8895-E091B2EACE2D}" presName="rootConnector" presStyleLbl="node2" presStyleIdx="1" presStyleCnt="3"/>
      <dgm:spPr/>
    </dgm:pt>
    <dgm:pt modelId="{64D8A6C1-9DBA-C74B-B427-58B416CAB4D3}" type="pres">
      <dgm:prSet presAssocID="{2588F835-75CF-E342-8895-E091B2EACE2D}" presName="hierChild4" presStyleCnt="0"/>
      <dgm:spPr/>
    </dgm:pt>
    <dgm:pt modelId="{0A7A49EE-0D90-B244-9704-3D4EEB7CB448}" type="pres">
      <dgm:prSet presAssocID="{2588F835-75CF-E342-8895-E091B2EACE2D}" presName="hierChild5" presStyleCnt="0"/>
      <dgm:spPr/>
    </dgm:pt>
    <dgm:pt modelId="{8F46F68D-36D1-1F44-9D53-2A7106B7685F}" type="pres">
      <dgm:prSet presAssocID="{A443D55D-F095-B942-B1D0-AB2DC9329A1B}" presName="Name37" presStyleLbl="parChTrans1D2" presStyleIdx="2" presStyleCnt="3"/>
      <dgm:spPr/>
    </dgm:pt>
    <dgm:pt modelId="{E51BB05C-D8DB-F447-926B-8C784045DB6E}" type="pres">
      <dgm:prSet presAssocID="{018AE44D-C4FA-394E-8AFA-C0FBA8B2A922}" presName="hierRoot2" presStyleCnt="0">
        <dgm:presLayoutVars>
          <dgm:hierBranch val="init"/>
        </dgm:presLayoutVars>
      </dgm:prSet>
      <dgm:spPr/>
    </dgm:pt>
    <dgm:pt modelId="{443F80EA-84E3-0A43-B4B2-3E9478141F6C}" type="pres">
      <dgm:prSet presAssocID="{018AE44D-C4FA-394E-8AFA-C0FBA8B2A922}" presName="rootComposite" presStyleCnt="0"/>
      <dgm:spPr/>
    </dgm:pt>
    <dgm:pt modelId="{F91C71C0-209F-C340-8761-8F712B0ABF28}" type="pres">
      <dgm:prSet presAssocID="{018AE44D-C4FA-394E-8AFA-C0FBA8B2A922}" presName="rootText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454DBF1D-E253-7846-885B-D493BC0075F5}" type="pres">
      <dgm:prSet presAssocID="{018AE44D-C4FA-394E-8AFA-C0FBA8B2A922}" presName="rootConnector" presStyleLbl="node2" presStyleIdx="2" presStyleCnt="3"/>
      <dgm:spPr/>
    </dgm:pt>
    <dgm:pt modelId="{71397DA3-0A7C-2B42-B6D5-D4CB96CCA34D}" type="pres">
      <dgm:prSet presAssocID="{018AE44D-C4FA-394E-8AFA-C0FBA8B2A922}" presName="hierChild4" presStyleCnt="0"/>
      <dgm:spPr/>
    </dgm:pt>
    <dgm:pt modelId="{F7828969-934D-F440-A110-A6F8A2B1AF13}" type="pres">
      <dgm:prSet presAssocID="{018AE44D-C4FA-394E-8AFA-C0FBA8B2A922}" presName="hierChild5" presStyleCnt="0"/>
      <dgm:spPr/>
    </dgm:pt>
    <dgm:pt modelId="{1C0E199C-13D1-A946-ADF4-A87D9ACE3DEF}" type="pres">
      <dgm:prSet presAssocID="{374DD65B-9334-CF46-B630-A37FC2BF0FB6}" presName="hierChild3" presStyleCnt="0"/>
      <dgm:spPr/>
    </dgm:pt>
  </dgm:ptLst>
  <dgm:cxnLst>
    <dgm:cxn modelId="{D1114A07-38B3-AE4E-B40E-4FFFC64F4A51}" type="presOf" srcId="{2588F835-75CF-E342-8895-E091B2EACE2D}" destId="{AC3A4538-0A58-EE46-B1C1-23EF64D5926D}" srcOrd="1" destOrd="0" presId="urn:microsoft.com/office/officeart/2005/8/layout/orgChart1"/>
    <dgm:cxn modelId="{3E7F4126-FA77-3940-895B-0F78F3FBD8E3}" srcId="{D79D9318-8D6E-644D-830D-57B85ED58F2B}" destId="{B24A9D25-FEE0-8840-9191-2FC207207F4D}" srcOrd="0" destOrd="0" parTransId="{A3A7EAD5-7C74-B240-BA14-439E6DBF7D39}" sibTransId="{1168FBE7-89BA-4643-B267-4F7FDE2B2681}"/>
    <dgm:cxn modelId="{9EE06B26-0F75-954C-911C-F9DC64C91AD3}" srcId="{374DD65B-9334-CF46-B630-A37FC2BF0FB6}" destId="{D79D9318-8D6E-644D-830D-57B85ED58F2B}" srcOrd="0" destOrd="0" parTransId="{BC01CD54-2B46-B14B-AF76-487FC5BC3E82}" sibTransId="{695EC72A-5E5E-2246-AD79-F987A8610ABB}"/>
    <dgm:cxn modelId="{20608F33-6FC5-6F42-83AA-4719DFD68ED8}" type="presOf" srcId="{4C996C90-1155-5146-AF0C-FDCD4DE9705B}" destId="{6653C0BB-FDAC-5443-88D0-F282A9E3B8CA}" srcOrd="0" destOrd="0" presId="urn:microsoft.com/office/officeart/2005/8/layout/orgChart1"/>
    <dgm:cxn modelId="{47E51334-16DD-4944-8A07-BA5FEFE965B0}" type="presOf" srcId="{374DD65B-9334-CF46-B630-A37FC2BF0FB6}" destId="{7A5D28E7-CC58-6C4D-A94B-CB52D3326EAD}" srcOrd="1" destOrd="0" presId="urn:microsoft.com/office/officeart/2005/8/layout/orgChart1"/>
    <dgm:cxn modelId="{AEE95A36-4D11-D243-9D78-9321E26A07A5}" type="presOf" srcId="{018AE44D-C4FA-394E-8AFA-C0FBA8B2A922}" destId="{454DBF1D-E253-7846-885B-D493BC0075F5}" srcOrd="1" destOrd="0" presId="urn:microsoft.com/office/officeart/2005/8/layout/orgChart1"/>
    <dgm:cxn modelId="{20C83437-303A-9F41-9BB4-CB6819CF1E24}" srcId="{4C996C90-1155-5146-AF0C-FDCD4DE9705B}" destId="{374DD65B-9334-CF46-B630-A37FC2BF0FB6}" srcOrd="0" destOrd="0" parTransId="{B330A7F2-44B8-2542-BAB3-230CD7323815}" sibTransId="{98E73A1B-599C-8746-8306-CADDFC80EB7B}"/>
    <dgm:cxn modelId="{2B56175D-D4AC-1B4E-A9CA-B3A01FA3715D}" srcId="{D79D9318-8D6E-644D-830D-57B85ED58F2B}" destId="{295E78FD-48C3-BE40-8CFD-B21C8FF46C97}" srcOrd="2" destOrd="0" parTransId="{05C507A8-4EF1-294A-80CE-D8E272EABF6F}" sibTransId="{9CD6B0A6-0C1C-C54D-B45A-66F94F7C0D2B}"/>
    <dgm:cxn modelId="{AF77FD41-6286-B94A-971B-2D7670339D0C}" type="presOf" srcId="{B24A9D25-FEE0-8840-9191-2FC207207F4D}" destId="{149911DD-50A0-4149-96CF-F1CE54134E8E}" srcOrd="1" destOrd="0" presId="urn:microsoft.com/office/officeart/2005/8/layout/orgChart1"/>
    <dgm:cxn modelId="{A33F6062-17EF-6048-9630-2CCAF94EF79F}" type="presOf" srcId="{374DD65B-9334-CF46-B630-A37FC2BF0FB6}" destId="{F6F40CAD-8CDD-0345-9CA8-D3EA0DE009DF}" srcOrd="0" destOrd="0" presId="urn:microsoft.com/office/officeart/2005/8/layout/orgChart1"/>
    <dgm:cxn modelId="{46324968-256D-0941-84A3-167B8BE15FF1}" srcId="{374DD65B-9334-CF46-B630-A37FC2BF0FB6}" destId="{018AE44D-C4FA-394E-8AFA-C0FBA8B2A922}" srcOrd="2" destOrd="0" parTransId="{A443D55D-F095-B942-B1D0-AB2DC9329A1B}" sibTransId="{0734922F-1754-8340-9704-1DC6A1E6C937}"/>
    <dgm:cxn modelId="{E93E6D69-5B49-6343-A28A-3348453A53B7}" type="presOf" srcId="{D79D9318-8D6E-644D-830D-57B85ED58F2B}" destId="{676A8476-D38A-9249-A108-0E4BC37C27AF}" srcOrd="1" destOrd="0" presId="urn:microsoft.com/office/officeart/2005/8/layout/orgChart1"/>
    <dgm:cxn modelId="{405C4C70-65D8-904F-A357-D90F62311EFB}" type="presOf" srcId="{D79D9318-8D6E-644D-830D-57B85ED58F2B}" destId="{F522EDD8-F1C2-7646-8ABC-DD8AF0108A96}" srcOrd="0" destOrd="0" presId="urn:microsoft.com/office/officeart/2005/8/layout/orgChart1"/>
    <dgm:cxn modelId="{B9A10071-008F-A145-A973-AEEDD6DD3F4D}" type="presOf" srcId="{2588F835-75CF-E342-8895-E091B2EACE2D}" destId="{F19C2122-7064-D549-B74A-86108B25C737}" srcOrd="0" destOrd="0" presId="urn:microsoft.com/office/officeart/2005/8/layout/orgChart1"/>
    <dgm:cxn modelId="{BEAA3F72-AD41-BE4F-A708-EA9C88CA9975}" type="presOf" srcId="{018AE44D-C4FA-394E-8AFA-C0FBA8B2A922}" destId="{F91C71C0-209F-C340-8761-8F712B0ABF28}" srcOrd="0" destOrd="0" presId="urn:microsoft.com/office/officeart/2005/8/layout/orgChart1"/>
    <dgm:cxn modelId="{B19C0558-C102-A04A-ADE4-D5E616E26FD1}" type="presOf" srcId="{A3A7EAD5-7C74-B240-BA14-439E6DBF7D39}" destId="{BA1640AC-27B7-BE49-B09A-E1D48E1B9853}" srcOrd="0" destOrd="0" presId="urn:microsoft.com/office/officeart/2005/8/layout/orgChart1"/>
    <dgm:cxn modelId="{86ED027B-DF57-BD44-81EB-13F94CE30D07}" type="presOf" srcId="{E0FE2293-BBA4-944F-BCD3-B43A0F129CAD}" destId="{0704F9FE-199A-A544-990D-DA4FBBF66D92}" srcOrd="0" destOrd="0" presId="urn:microsoft.com/office/officeart/2005/8/layout/orgChart1"/>
    <dgm:cxn modelId="{39E55C7C-0836-A149-BB4C-7CA2C6167F76}" type="presOf" srcId="{05C507A8-4EF1-294A-80CE-D8E272EABF6F}" destId="{6F19F8E2-73BA-6C45-8ED7-AAE03AB56BB9}" srcOrd="0" destOrd="0" presId="urn:microsoft.com/office/officeart/2005/8/layout/orgChart1"/>
    <dgm:cxn modelId="{F2F6188F-F818-834A-A51F-C1156ED35139}" type="presOf" srcId="{B24A9D25-FEE0-8840-9191-2FC207207F4D}" destId="{63DFA0DC-EF6B-4A47-9B88-E77A9D154FD4}" srcOrd="0" destOrd="0" presId="urn:microsoft.com/office/officeart/2005/8/layout/orgChart1"/>
    <dgm:cxn modelId="{4C16689C-BF58-3047-BFB6-7698A79F70C3}" type="presOf" srcId="{295E78FD-48C3-BE40-8CFD-B21C8FF46C97}" destId="{A686C919-3FC1-CA40-8CC3-131A3C8ED74A}" srcOrd="1" destOrd="0" presId="urn:microsoft.com/office/officeart/2005/8/layout/orgChart1"/>
    <dgm:cxn modelId="{AB3DFAA1-6AF9-0640-A8FD-90950CFF41F4}" type="presOf" srcId="{73821C45-E431-A149-833B-E0F5C727E022}" destId="{53214BA6-FEBA-514B-B80F-55F25C300934}" srcOrd="0" destOrd="0" presId="urn:microsoft.com/office/officeart/2005/8/layout/orgChart1"/>
    <dgm:cxn modelId="{097924CA-9D03-6044-9452-65D611ACBE9D}" type="presOf" srcId="{73618A8D-9994-D44D-848D-DCCE5CE896AD}" destId="{2DFF7A62-E944-7A45-81E7-8EDBE2011CF5}" srcOrd="1" destOrd="0" presId="urn:microsoft.com/office/officeart/2005/8/layout/orgChart1"/>
    <dgm:cxn modelId="{73FB27DF-AB5E-8648-B097-C205CA2FB7D1}" type="presOf" srcId="{A443D55D-F095-B942-B1D0-AB2DC9329A1B}" destId="{8F46F68D-36D1-1F44-9D53-2A7106B7685F}" srcOrd="0" destOrd="0" presId="urn:microsoft.com/office/officeart/2005/8/layout/orgChart1"/>
    <dgm:cxn modelId="{928BA5E2-6D3F-1944-ACF8-01AA14C87A3D}" type="presOf" srcId="{73618A8D-9994-D44D-848D-DCCE5CE896AD}" destId="{905C99DE-E364-DE48-B3AA-F9584D828E80}" srcOrd="0" destOrd="0" presId="urn:microsoft.com/office/officeart/2005/8/layout/orgChart1"/>
    <dgm:cxn modelId="{105850E8-8172-FB4C-989B-739C7B9E1B5B}" type="presOf" srcId="{BC01CD54-2B46-B14B-AF76-487FC5BC3E82}" destId="{C039D9AE-4459-AF48-B22B-E202F71F5455}" srcOrd="0" destOrd="0" presId="urn:microsoft.com/office/officeart/2005/8/layout/orgChart1"/>
    <dgm:cxn modelId="{2C5E6AEA-11C1-D243-9B7C-34E6C2B188E8}" type="presOf" srcId="{295E78FD-48C3-BE40-8CFD-B21C8FF46C97}" destId="{E29B6033-12E1-0445-B4D1-775CF3626044}" srcOrd="0" destOrd="0" presId="urn:microsoft.com/office/officeart/2005/8/layout/orgChart1"/>
    <dgm:cxn modelId="{D6A4F6EA-97D8-7E47-881D-AEC06AC28FB1}" srcId="{D79D9318-8D6E-644D-830D-57B85ED58F2B}" destId="{73618A8D-9994-D44D-848D-DCCE5CE896AD}" srcOrd="1" destOrd="0" parTransId="{E0FE2293-BBA4-944F-BCD3-B43A0F129CAD}" sibTransId="{A9C09E6D-A301-AE40-9FF5-7DDF77E4BD31}"/>
    <dgm:cxn modelId="{A7B09FF7-49B6-A54B-96F0-98458DAC7AD6}" srcId="{374DD65B-9334-CF46-B630-A37FC2BF0FB6}" destId="{2588F835-75CF-E342-8895-E091B2EACE2D}" srcOrd="1" destOrd="0" parTransId="{73821C45-E431-A149-833B-E0F5C727E022}" sibTransId="{883B01D7-9F3C-3E46-AE48-B2CC364E98CD}"/>
    <dgm:cxn modelId="{FB30B87A-1E98-6445-A742-F8D7E2B909E0}" type="presParOf" srcId="{6653C0BB-FDAC-5443-88D0-F282A9E3B8CA}" destId="{AB3A0106-FD11-C14C-A034-BABCB9DA2B1F}" srcOrd="0" destOrd="0" presId="urn:microsoft.com/office/officeart/2005/8/layout/orgChart1"/>
    <dgm:cxn modelId="{81C491D8-C2E8-0342-8081-90131F902204}" type="presParOf" srcId="{AB3A0106-FD11-C14C-A034-BABCB9DA2B1F}" destId="{FB9D9D4F-8D60-3A49-9B3B-60D770263FCC}" srcOrd="0" destOrd="0" presId="urn:microsoft.com/office/officeart/2005/8/layout/orgChart1"/>
    <dgm:cxn modelId="{CD32F66A-BDA2-DD49-8507-2D933E544461}" type="presParOf" srcId="{FB9D9D4F-8D60-3A49-9B3B-60D770263FCC}" destId="{F6F40CAD-8CDD-0345-9CA8-D3EA0DE009DF}" srcOrd="0" destOrd="0" presId="urn:microsoft.com/office/officeart/2005/8/layout/orgChart1"/>
    <dgm:cxn modelId="{EA85EF4C-88B4-E340-86BE-5F6C136B0334}" type="presParOf" srcId="{FB9D9D4F-8D60-3A49-9B3B-60D770263FCC}" destId="{7A5D28E7-CC58-6C4D-A94B-CB52D3326EAD}" srcOrd="1" destOrd="0" presId="urn:microsoft.com/office/officeart/2005/8/layout/orgChart1"/>
    <dgm:cxn modelId="{62FB7EE2-9737-9D4F-B552-0D7916C47B13}" type="presParOf" srcId="{AB3A0106-FD11-C14C-A034-BABCB9DA2B1F}" destId="{33EAD7B1-CA41-0D48-8068-A07EC046B44F}" srcOrd="1" destOrd="0" presId="urn:microsoft.com/office/officeart/2005/8/layout/orgChart1"/>
    <dgm:cxn modelId="{4E3EA1E4-FFCD-8E4F-BA28-64E574656630}" type="presParOf" srcId="{33EAD7B1-CA41-0D48-8068-A07EC046B44F}" destId="{C039D9AE-4459-AF48-B22B-E202F71F5455}" srcOrd="0" destOrd="0" presId="urn:microsoft.com/office/officeart/2005/8/layout/orgChart1"/>
    <dgm:cxn modelId="{E9959C68-B7BB-4345-A6AB-EE3F6E1A3A07}" type="presParOf" srcId="{33EAD7B1-CA41-0D48-8068-A07EC046B44F}" destId="{30113C6F-E17B-DA4F-AF5F-3BF81627297A}" srcOrd="1" destOrd="0" presId="urn:microsoft.com/office/officeart/2005/8/layout/orgChart1"/>
    <dgm:cxn modelId="{D7893722-B9E5-C640-BDF4-BFD223B4E045}" type="presParOf" srcId="{30113C6F-E17B-DA4F-AF5F-3BF81627297A}" destId="{1D4813CA-6519-6340-ADE9-F4AEE84CDEB7}" srcOrd="0" destOrd="0" presId="urn:microsoft.com/office/officeart/2005/8/layout/orgChart1"/>
    <dgm:cxn modelId="{2C0661C0-3D9C-5544-B88B-E6A6C170EE4E}" type="presParOf" srcId="{1D4813CA-6519-6340-ADE9-F4AEE84CDEB7}" destId="{F522EDD8-F1C2-7646-8ABC-DD8AF0108A96}" srcOrd="0" destOrd="0" presId="urn:microsoft.com/office/officeart/2005/8/layout/orgChart1"/>
    <dgm:cxn modelId="{C9BFD999-1B96-9F43-8241-BD0729B1732A}" type="presParOf" srcId="{1D4813CA-6519-6340-ADE9-F4AEE84CDEB7}" destId="{676A8476-D38A-9249-A108-0E4BC37C27AF}" srcOrd="1" destOrd="0" presId="urn:microsoft.com/office/officeart/2005/8/layout/orgChart1"/>
    <dgm:cxn modelId="{E0A07D84-322C-4F41-9C26-528552DC4EF5}" type="presParOf" srcId="{30113C6F-E17B-DA4F-AF5F-3BF81627297A}" destId="{3BC2A7FC-4BB2-1046-A80A-456ED8B23994}" srcOrd="1" destOrd="0" presId="urn:microsoft.com/office/officeart/2005/8/layout/orgChart1"/>
    <dgm:cxn modelId="{F332769D-BFAD-AA49-ACFA-FD2AFB679D52}" type="presParOf" srcId="{3BC2A7FC-4BB2-1046-A80A-456ED8B23994}" destId="{BA1640AC-27B7-BE49-B09A-E1D48E1B9853}" srcOrd="0" destOrd="0" presId="urn:microsoft.com/office/officeart/2005/8/layout/orgChart1"/>
    <dgm:cxn modelId="{82117AD0-CEF3-2C4A-81C7-60F37B44836C}" type="presParOf" srcId="{3BC2A7FC-4BB2-1046-A80A-456ED8B23994}" destId="{2C4D98D9-D091-204D-A3B0-089D428AB5E2}" srcOrd="1" destOrd="0" presId="urn:microsoft.com/office/officeart/2005/8/layout/orgChart1"/>
    <dgm:cxn modelId="{AD04F170-D959-E444-9D8F-ABF0F06E68DF}" type="presParOf" srcId="{2C4D98D9-D091-204D-A3B0-089D428AB5E2}" destId="{A6C65CD1-CADF-184C-9E9D-D4B8E5395E2C}" srcOrd="0" destOrd="0" presId="urn:microsoft.com/office/officeart/2005/8/layout/orgChart1"/>
    <dgm:cxn modelId="{9612C95C-5F2A-B848-812C-E58A9639F488}" type="presParOf" srcId="{A6C65CD1-CADF-184C-9E9D-D4B8E5395E2C}" destId="{63DFA0DC-EF6B-4A47-9B88-E77A9D154FD4}" srcOrd="0" destOrd="0" presId="urn:microsoft.com/office/officeart/2005/8/layout/orgChart1"/>
    <dgm:cxn modelId="{C9E56E99-CB0A-F541-BB53-06112F47DFFA}" type="presParOf" srcId="{A6C65CD1-CADF-184C-9E9D-D4B8E5395E2C}" destId="{149911DD-50A0-4149-96CF-F1CE54134E8E}" srcOrd="1" destOrd="0" presId="urn:microsoft.com/office/officeart/2005/8/layout/orgChart1"/>
    <dgm:cxn modelId="{6B0808C3-FF6B-754E-8139-32CCC75BF133}" type="presParOf" srcId="{2C4D98D9-D091-204D-A3B0-089D428AB5E2}" destId="{A6B631F8-4085-674E-8CD5-84A382ABAD3E}" srcOrd="1" destOrd="0" presId="urn:microsoft.com/office/officeart/2005/8/layout/orgChart1"/>
    <dgm:cxn modelId="{9EEEA55D-BCC0-354A-AF09-E224243D341C}" type="presParOf" srcId="{2C4D98D9-D091-204D-A3B0-089D428AB5E2}" destId="{591BABA4-48C6-C84B-BB4B-3D44B4960D6A}" srcOrd="2" destOrd="0" presId="urn:microsoft.com/office/officeart/2005/8/layout/orgChart1"/>
    <dgm:cxn modelId="{DB98BCB1-EED8-3942-B3F3-C70E0503407E}" type="presParOf" srcId="{3BC2A7FC-4BB2-1046-A80A-456ED8B23994}" destId="{0704F9FE-199A-A544-990D-DA4FBBF66D92}" srcOrd="2" destOrd="0" presId="urn:microsoft.com/office/officeart/2005/8/layout/orgChart1"/>
    <dgm:cxn modelId="{EEE217BE-AF78-9A48-91D9-03BDD33CB47C}" type="presParOf" srcId="{3BC2A7FC-4BB2-1046-A80A-456ED8B23994}" destId="{89C4B1D2-BB0B-9D45-99CF-141E74D8A347}" srcOrd="3" destOrd="0" presId="urn:microsoft.com/office/officeart/2005/8/layout/orgChart1"/>
    <dgm:cxn modelId="{3BBEC699-1D80-B44D-BBEC-258544DEAD84}" type="presParOf" srcId="{89C4B1D2-BB0B-9D45-99CF-141E74D8A347}" destId="{70CC84F9-CFFD-ED4A-A371-307A8FC7B65B}" srcOrd="0" destOrd="0" presId="urn:microsoft.com/office/officeart/2005/8/layout/orgChart1"/>
    <dgm:cxn modelId="{DBBFD345-87E1-D846-87EF-FAA500D695FE}" type="presParOf" srcId="{70CC84F9-CFFD-ED4A-A371-307A8FC7B65B}" destId="{905C99DE-E364-DE48-B3AA-F9584D828E80}" srcOrd="0" destOrd="0" presId="urn:microsoft.com/office/officeart/2005/8/layout/orgChart1"/>
    <dgm:cxn modelId="{30AA4DF4-C783-E14C-BB6C-208CB45C9644}" type="presParOf" srcId="{70CC84F9-CFFD-ED4A-A371-307A8FC7B65B}" destId="{2DFF7A62-E944-7A45-81E7-8EDBE2011CF5}" srcOrd="1" destOrd="0" presId="urn:microsoft.com/office/officeart/2005/8/layout/orgChart1"/>
    <dgm:cxn modelId="{78AC00FF-582C-634A-A5E8-8664F6D26326}" type="presParOf" srcId="{89C4B1D2-BB0B-9D45-99CF-141E74D8A347}" destId="{EA04C4DC-B12A-9F48-A330-25C8D7951EE1}" srcOrd="1" destOrd="0" presId="urn:microsoft.com/office/officeart/2005/8/layout/orgChart1"/>
    <dgm:cxn modelId="{70A4DB2F-1A48-3E4F-94BD-F2D845B1EFC6}" type="presParOf" srcId="{89C4B1D2-BB0B-9D45-99CF-141E74D8A347}" destId="{75A9868B-066E-BF49-A258-76E073ECEA5A}" srcOrd="2" destOrd="0" presId="urn:microsoft.com/office/officeart/2005/8/layout/orgChart1"/>
    <dgm:cxn modelId="{55B2F544-331A-904B-82FD-6826132B7D9B}" type="presParOf" srcId="{3BC2A7FC-4BB2-1046-A80A-456ED8B23994}" destId="{6F19F8E2-73BA-6C45-8ED7-AAE03AB56BB9}" srcOrd="4" destOrd="0" presId="urn:microsoft.com/office/officeart/2005/8/layout/orgChart1"/>
    <dgm:cxn modelId="{F2078D93-5F30-DF4D-A793-CA7A3B7D0448}" type="presParOf" srcId="{3BC2A7FC-4BB2-1046-A80A-456ED8B23994}" destId="{A94FE8CB-CDA7-9B4E-8CD0-4775AB7B9EB5}" srcOrd="5" destOrd="0" presId="urn:microsoft.com/office/officeart/2005/8/layout/orgChart1"/>
    <dgm:cxn modelId="{B9B843E5-505D-CF4A-83F2-BDE19D0C3977}" type="presParOf" srcId="{A94FE8CB-CDA7-9B4E-8CD0-4775AB7B9EB5}" destId="{9C9D97AD-1D68-8D4F-B902-EBD08587EFAA}" srcOrd="0" destOrd="0" presId="urn:microsoft.com/office/officeart/2005/8/layout/orgChart1"/>
    <dgm:cxn modelId="{6755C113-B189-C646-9C5B-15C96EB8C708}" type="presParOf" srcId="{9C9D97AD-1D68-8D4F-B902-EBD08587EFAA}" destId="{E29B6033-12E1-0445-B4D1-775CF3626044}" srcOrd="0" destOrd="0" presId="urn:microsoft.com/office/officeart/2005/8/layout/orgChart1"/>
    <dgm:cxn modelId="{252ABC32-B5D8-B149-92AA-0E5BFEF3E6E7}" type="presParOf" srcId="{9C9D97AD-1D68-8D4F-B902-EBD08587EFAA}" destId="{A686C919-3FC1-CA40-8CC3-131A3C8ED74A}" srcOrd="1" destOrd="0" presId="urn:microsoft.com/office/officeart/2005/8/layout/orgChart1"/>
    <dgm:cxn modelId="{5BC5F3E7-2696-6E41-B4D2-44B8AFE40E02}" type="presParOf" srcId="{A94FE8CB-CDA7-9B4E-8CD0-4775AB7B9EB5}" destId="{3863906B-37C7-B940-B077-9279B2F15FDE}" srcOrd="1" destOrd="0" presId="urn:microsoft.com/office/officeart/2005/8/layout/orgChart1"/>
    <dgm:cxn modelId="{5C90795A-1A82-8E41-B0B0-2BF19641D6D9}" type="presParOf" srcId="{A94FE8CB-CDA7-9B4E-8CD0-4775AB7B9EB5}" destId="{70765464-BFFD-BE4E-9653-5C11976380A1}" srcOrd="2" destOrd="0" presId="urn:microsoft.com/office/officeart/2005/8/layout/orgChart1"/>
    <dgm:cxn modelId="{FA6DEF15-313C-CB4F-B061-98D80EDF261C}" type="presParOf" srcId="{30113C6F-E17B-DA4F-AF5F-3BF81627297A}" destId="{EBF735B8-628C-EC4F-B4D4-0DC667AACB8B}" srcOrd="2" destOrd="0" presId="urn:microsoft.com/office/officeart/2005/8/layout/orgChart1"/>
    <dgm:cxn modelId="{CD325C4B-542E-464B-B71A-202225281BD3}" type="presParOf" srcId="{33EAD7B1-CA41-0D48-8068-A07EC046B44F}" destId="{53214BA6-FEBA-514B-B80F-55F25C300934}" srcOrd="2" destOrd="0" presId="urn:microsoft.com/office/officeart/2005/8/layout/orgChart1"/>
    <dgm:cxn modelId="{942894F2-D42A-A34C-BEBB-249051BC0979}" type="presParOf" srcId="{33EAD7B1-CA41-0D48-8068-A07EC046B44F}" destId="{CF91A5F0-6950-294C-9E7F-8E00B259B8D5}" srcOrd="3" destOrd="0" presId="urn:microsoft.com/office/officeart/2005/8/layout/orgChart1"/>
    <dgm:cxn modelId="{1B1F8EBD-04AB-D840-8B5E-93087095682C}" type="presParOf" srcId="{CF91A5F0-6950-294C-9E7F-8E00B259B8D5}" destId="{5C2DE84B-D5CD-C54B-A1C3-93EFD65FF7C2}" srcOrd="0" destOrd="0" presId="urn:microsoft.com/office/officeart/2005/8/layout/orgChart1"/>
    <dgm:cxn modelId="{5DFAAC61-543C-AA43-AD7E-75D478A32623}" type="presParOf" srcId="{5C2DE84B-D5CD-C54B-A1C3-93EFD65FF7C2}" destId="{F19C2122-7064-D549-B74A-86108B25C737}" srcOrd="0" destOrd="0" presId="urn:microsoft.com/office/officeart/2005/8/layout/orgChart1"/>
    <dgm:cxn modelId="{A2E67F0C-454B-3448-B081-71F701E7FFE7}" type="presParOf" srcId="{5C2DE84B-D5CD-C54B-A1C3-93EFD65FF7C2}" destId="{AC3A4538-0A58-EE46-B1C1-23EF64D5926D}" srcOrd="1" destOrd="0" presId="urn:microsoft.com/office/officeart/2005/8/layout/orgChart1"/>
    <dgm:cxn modelId="{E7EF7FEF-A57A-7D43-B7A3-74E6F1DAD344}" type="presParOf" srcId="{CF91A5F0-6950-294C-9E7F-8E00B259B8D5}" destId="{64D8A6C1-9DBA-C74B-B427-58B416CAB4D3}" srcOrd="1" destOrd="0" presId="urn:microsoft.com/office/officeart/2005/8/layout/orgChart1"/>
    <dgm:cxn modelId="{34E7F517-AB49-0C4F-9703-A43F902958ED}" type="presParOf" srcId="{CF91A5F0-6950-294C-9E7F-8E00B259B8D5}" destId="{0A7A49EE-0D90-B244-9704-3D4EEB7CB448}" srcOrd="2" destOrd="0" presId="urn:microsoft.com/office/officeart/2005/8/layout/orgChart1"/>
    <dgm:cxn modelId="{57D82C6C-2641-4240-AC02-1BFCC11DDC80}" type="presParOf" srcId="{33EAD7B1-CA41-0D48-8068-A07EC046B44F}" destId="{8F46F68D-36D1-1F44-9D53-2A7106B7685F}" srcOrd="4" destOrd="0" presId="urn:microsoft.com/office/officeart/2005/8/layout/orgChart1"/>
    <dgm:cxn modelId="{C09543B6-E56C-5E4E-AC17-44B8419D789B}" type="presParOf" srcId="{33EAD7B1-CA41-0D48-8068-A07EC046B44F}" destId="{E51BB05C-D8DB-F447-926B-8C784045DB6E}" srcOrd="5" destOrd="0" presId="urn:microsoft.com/office/officeart/2005/8/layout/orgChart1"/>
    <dgm:cxn modelId="{5E25BF27-AF55-F34A-9CE4-847873503DC6}" type="presParOf" srcId="{E51BB05C-D8DB-F447-926B-8C784045DB6E}" destId="{443F80EA-84E3-0A43-B4B2-3E9478141F6C}" srcOrd="0" destOrd="0" presId="urn:microsoft.com/office/officeart/2005/8/layout/orgChart1"/>
    <dgm:cxn modelId="{19BC4169-B36F-1A4F-8319-160D2AB23CFF}" type="presParOf" srcId="{443F80EA-84E3-0A43-B4B2-3E9478141F6C}" destId="{F91C71C0-209F-C340-8761-8F712B0ABF28}" srcOrd="0" destOrd="0" presId="urn:microsoft.com/office/officeart/2005/8/layout/orgChart1"/>
    <dgm:cxn modelId="{467C736D-3A37-134F-9720-6DC07B1C6BE5}" type="presParOf" srcId="{443F80EA-84E3-0A43-B4B2-3E9478141F6C}" destId="{454DBF1D-E253-7846-885B-D493BC0075F5}" srcOrd="1" destOrd="0" presId="urn:microsoft.com/office/officeart/2005/8/layout/orgChart1"/>
    <dgm:cxn modelId="{7A907668-E8D0-1849-8C3B-FDBC1D08F0EF}" type="presParOf" srcId="{E51BB05C-D8DB-F447-926B-8C784045DB6E}" destId="{71397DA3-0A7C-2B42-B6D5-D4CB96CCA34D}" srcOrd="1" destOrd="0" presId="urn:microsoft.com/office/officeart/2005/8/layout/orgChart1"/>
    <dgm:cxn modelId="{4E53595A-E628-5F4B-A7F8-574520ACD226}" type="presParOf" srcId="{E51BB05C-D8DB-F447-926B-8C784045DB6E}" destId="{F7828969-934D-F440-A110-A6F8A2B1AF13}" srcOrd="2" destOrd="0" presId="urn:microsoft.com/office/officeart/2005/8/layout/orgChart1"/>
    <dgm:cxn modelId="{8040B444-D5AA-4B41-A82D-1956EF69635B}" type="presParOf" srcId="{AB3A0106-FD11-C14C-A034-BABCB9DA2B1F}" destId="{1C0E199C-13D1-A946-ADF4-A87D9ACE3DEF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996C90-1155-5146-AF0C-FDCD4DE9705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4DD65B-9334-CF46-B630-A37FC2BF0FB6}">
      <dgm:prSet phldrT="[Text]" custT="1"/>
      <dgm:spPr/>
      <dgm:t>
        <a:bodyPr/>
        <a:lstStyle/>
        <a:p>
          <a:r>
            <a:rPr lang="en-US" sz="3200" dirty="0"/>
            <a:t>/</a:t>
          </a:r>
          <a:r>
            <a:rPr lang="en-US" sz="3200" dirty="0" err="1"/>
            <a:t>myApp</a:t>
          </a:r>
          <a:endParaRPr lang="en-US" sz="3200" dirty="0"/>
        </a:p>
      </dgm:t>
    </dgm:pt>
    <dgm:pt modelId="{B330A7F2-44B8-2542-BAB3-230CD7323815}" type="parTrans" cxnId="{20C83437-303A-9F41-9BB4-CB6819CF1E24}">
      <dgm:prSet/>
      <dgm:spPr/>
      <dgm:t>
        <a:bodyPr/>
        <a:lstStyle/>
        <a:p>
          <a:endParaRPr lang="en-US"/>
        </a:p>
      </dgm:t>
    </dgm:pt>
    <dgm:pt modelId="{98E73A1B-599C-8746-8306-CADDFC80EB7B}" type="sibTrans" cxnId="{20C83437-303A-9F41-9BB4-CB6819CF1E24}">
      <dgm:prSet/>
      <dgm:spPr/>
      <dgm:t>
        <a:bodyPr/>
        <a:lstStyle/>
        <a:p>
          <a:endParaRPr lang="en-US"/>
        </a:p>
      </dgm:t>
    </dgm:pt>
    <dgm:pt modelId="{D79D9318-8D6E-644D-830D-57B85ED58F2B}">
      <dgm:prSet phldrT="[Text]"/>
      <dgm:spPr/>
      <dgm:t>
        <a:bodyPr/>
        <a:lstStyle/>
        <a:p>
          <a:r>
            <a:rPr lang="en-US" dirty="0"/>
            <a:t>/WEB-INF</a:t>
          </a:r>
        </a:p>
      </dgm:t>
    </dgm:pt>
    <dgm:pt modelId="{BC01CD54-2B46-B14B-AF76-487FC5BC3E82}" type="parTrans" cxnId="{9EE06B26-0F75-954C-911C-F9DC64C91AD3}">
      <dgm:prSet/>
      <dgm:spPr/>
      <dgm:t>
        <a:bodyPr/>
        <a:lstStyle/>
        <a:p>
          <a:endParaRPr lang="en-US"/>
        </a:p>
      </dgm:t>
    </dgm:pt>
    <dgm:pt modelId="{695EC72A-5E5E-2246-AD79-F987A8610ABB}" type="sibTrans" cxnId="{9EE06B26-0F75-954C-911C-F9DC64C91AD3}">
      <dgm:prSet/>
      <dgm:spPr/>
      <dgm:t>
        <a:bodyPr/>
        <a:lstStyle/>
        <a:p>
          <a:endParaRPr lang="en-US"/>
        </a:p>
      </dgm:t>
    </dgm:pt>
    <dgm:pt modelId="{2588F835-75CF-E342-8895-E091B2EACE2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/>
            <a:t>Index.html</a:t>
          </a:r>
          <a:endParaRPr lang="en-US" dirty="0"/>
        </a:p>
      </dgm:t>
    </dgm:pt>
    <dgm:pt modelId="{73821C45-E431-A149-833B-E0F5C727E022}" type="parTrans" cxnId="{A7B09FF7-49B6-A54B-96F0-98458DAC7AD6}">
      <dgm:prSet/>
      <dgm:spPr/>
      <dgm:t>
        <a:bodyPr/>
        <a:lstStyle/>
        <a:p>
          <a:endParaRPr lang="en-US"/>
        </a:p>
      </dgm:t>
    </dgm:pt>
    <dgm:pt modelId="{883B01D7-9F3C-3E46-AE48-B2CC364E98CD}" type="sibTrans" cxnId="{A7B09FF7-49B6-A54B-96F0-98458DAC7AD6}">
      <dgm:prSet/>
      <dgm:spPr/>
      <dgm:t>
        <a:bodyPr/>
        <a:lstStyle/>
        <a:p>
          <a:endParaRPr lang="en-US"/>
        </a:p>
      </dgm:t>
    </dgm:pt>
    <dgm:pt modelId="{018AE44D-C4FA-394E-8AFA-C0FBA8B2A922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/</a:t>
          </a:r>
          <a:r>
            <a:rPr lang="en-US" dirty="0" err="1"/>
            <a:t>img</a:t>
          </a:r>
          <a:endParaRPr lang="en-US" dirty="0"/>
        </a:p>
      </dgm:t>
    </dgm:pt>
    <dgm:pt modelId="{A443D55D-F095-B942-B1D0-AB2DC9329A1B}" type="parTrans" cxnId="{46324968-256D-0941-84A3-167B8BE15FF1}">
      <dgm:prSet/>
      <dgm:spPr/>
      <dgm:t>
        <a:bodyPr/>
        <a:lstStyle/>
        <a:p>
          <a:endParaRPr lang="en-US"/>
        </a:p>
      </dgm:t>
    </dgm:pt>
    <dgm:pt modelId="{0734922F-1754-8340-9704-1DC6A1E6C937}" type="sibTrans" cxnId="{46324968-256D-0941-84A3-167B8BE15FF1}">
      <dgm:prSet/>
      <dgm:spPr/>
      <dgm:t>
        <a:bodyPr/>
        <a:lstStyle/>
        <a:p>
          <a:endParaRPr lang="en-US"/>
        </a:p>
      </dgm:t>
    </dgm:pt>
    <dgm:pt modelId="{B24A9D25-FEE0-8840-9191-2FC207207F4D}">
      <dgm:prSet phldrT="[Text]"/>
      <dgm:spPr/>
      <dgm:t>
        <a:bodyPr/>
        <a:lstStyle/>
        <a:p>
          <a:r>
            <a:rPr lang="en-US" dirty="0"/>
            <a:t>/classes</a:t>
          </a:r>
        </a:p>
      </dgm:t>
    </dgm:pt>
    <dgm:pt modelId="{A3A7EAD5-7C74-B240-BA14-439E6DBF7D39}" type="parTrans" cxnId="{3E7F4126-FA77-3940-895B-0F78F3FBD8E3}">
      <dgm:prSet/>
      <dgm:spPr/>
      <dgm:t>
        <a:bodyPr/>
        <a:lstStyle/>
        <a:p>
          <a:endParaRPr lang="en-US"/>
        </a:p>
      </dgm:t>
    </dgm:pt>
    <dgm:pt modelId="{1168FBE7-89BA-4643-B267-4F7FDE2B2681}" type="sibTrans" cxnId="{3E7F4126-FA77-3940-895B-0F78F3FBD8E3}">
      <dgm:prSet/>
      <dgm:spPr/>
      <dgm:t>
        <a:bodyPr/>
        <a:lstStyle/>
        <a:p>
          <a:endParaRPr lang="en-US"/>
        </a:p>
      </dgm:t>
    </dgm:pt>
    <dgm:pt modelId="{73618A8D-9994-D44D-848D-DCCE5CE896AD}">
      <dgm:prSet phldrT="[Text]"/>
      <dgm:spPr/>
      <dgm:t>
        <a:bodyPr/>
        <a:lstStyle/>
        <a:p>
          <a:r>
            <a:rPr lang="en-US" dirty="0"/>
            <a:t>/lib</a:t>
          </a:r>
        </a:p>
      </dgm:t>
    </dgm:pt>
    <dgm:pt modelId="{E0FE2293-BBA4-944F-BCD3-B43A0F129CAD}" type="parTrans" cxnId="{D6A4F6EA-97D8-7E47-881D-AEC06AC28FB1}">
      <dgm:prSet/>
      <dgm:spPr/>
      <dgm:t>
        <a:bodyPr/>
        <a:lstStyle/>
        <a:p>
          <a:endParaRPr lang="en-US"/>
        </a:p>
      </dgm:t>
    </dgm:pt>
    <dgm:pt modelId="{A9C09E6D-A301-AE40-9FF5-7DDF77E4BD31}" type="sibTrans" cxnId="{D6A4F6EA-97D8-7E47-881D-AEC06AC28FB1}">
      <dgm:prSet/>
      <dgm:spPr/>
      <dgm:t>
        <a:bodyPr/>
        <a:lstStyle/>
        <a:p>
          <a:endParaRPr lang="en-US"/>
        </a:p>
      </dgm:t>
    </dgm:pt>
    <dgm:pt modelId="{295E78FD-48C3-BE40-8CFD-B21C8FF46C97}">
      <dgm:prSet phldrT="[Text]"/>
      <dgm:spPr/>
      <dgm:t>
        <a:bodyPr/>
        <a:lstStyle/>
        <a:p>
          <a:r>
            <a:rPr lang="en-US" dirty="0" err="1"/>
            <a:t>web.xml</a:t>
          </a:r>
          <a:endParaRPr lang="en-US" dirty="0"/>
        </a:p>
      </dgm:t>
    </dgm:pt>
    <dgm:pt modelId="{05C507A8-4EF1-294A-80CE-D8E272EABF6F}" type="parTrans" cxnId="{2B56175D-D4AC-1B4E-A9CA-B3A01FA3715D}">
      <dgm:prSet/>
      <dgm:spPr/>
      <dgm:t>
        <a:bodyPr/>
        <a:lstStyle/>
        <a:p>
          <a:endParaRPr lang="en-US"/>
        </a:p>
      </dgm:t>
    </dgm:pt>
    <dgm:pt modelId="{9CD6B0A6-0C1C-C54D-B45A-66F94F7C0D2B}" type="sibTrans" cxnId="{2B56175D-D4AC-1B4E-A9CA-B3A01FA3715D}">
      <dgm:prSet/>
      <dgm:spPr/>
      <dgm:t>
        <a:bodyPr/>
        <a:lstStyle/>
        <a:p>
          <a:endParaRPr lang="en-US"/>
        </a:p>
      </dgm:t>
    </dgm:pt>
    <dgm:pt modelId="{6653C0BB-FDAC-5443-88D0-F282A9E3B8CA}" type="pres">
      <dgm:prSet presAssocID="{4C996C90-1155-5146-AF0C-FDCD4DE970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3A0106-FD11-C14C-A034-BABCB9DA2B1F}" type="pres">
      <dgm:prSet presAssocID="{374DD65B-9334-CF46-B630-A37FC2BF0FB6}" presName="hierRoot1" presStyleCnt="0">
        <dgm:presLayoutVars>
          <dgm:hierBranch val="init"/>
        </dgm:presLayoutVars>
      </dgm:prSet>
      <dgm:spPr/>
    </dgm:pt>
    <dgm:pt modelId="{FB9D9D4F-8D60-3A49-9B3B-60D770263FCC}" type="pres">
      <dgm:prSet presAssocID="{374DD65B-9334-CF46-B630-A37FC2BF0FB6}" presName="rootComposite1" presStyleCnt="0"/>
      <dgm:spPr/>
    </dgm:pt>
    <dgm:pt modelId="{F6F40CAD-8CDD-0345-9CA8-D3EA0DE009DF}" type="pres">
      <dgm:prSet presAssocID="{374DD65B-9334-CF46-B630-A37FC2BF0FB6}" presName="rootText1" presStyleLbl="node0" presStyleIdx="0" presStyleCnt="1" custScaleX="135186" custScaleY="88996">
        <dgm:presLayoutVars>
          <dgm:chPref val="3"/>
        </dgm:presLayoutVars>
      </dgm:prSet>
      <dgm:spPr/>
    </dgm:pt>
    <dgm:pt modelId="{7A5D28E7-CC58-6C4D-A94B-CB52D3326EAD}" type="pres">
      <dgm:prSet presAssocID="{374DD65B-9334-CF46-B630-A37FC2BF0FB6}" presName="rootConnector1" presStyleLbl="node1" presStyleIdx="0" presStyleCnt="0"/>
      <dgm:spPr/>
    </dgm:pt>
    <dgm:pt modelId="{33EAD7B1-CA41-0D48-8068-A07EC046B44F}" type="pres">
      <dgm:prSet presAssocID="{374DD65B-9334-CF46-B630-A37FC2BF0FB6}" presName="hierChild2" presStyleCnt="0"/>
      <dgm:spPr/>
    </dgm:pt>
    <dgm:pt modelId="{C039D9AE-4459-AF48-B22B-E202F71F5455}" type="pres">
      <dgm:prSet presAssocID="{BC01CD54-2B46-B14B-AF76-487FC5BC3E82}" presName="Name37" presStyleLbl="parChTrans1D2" presStyleIdx="0" presStyleCnt="3"/>
      <dgm:spPr/>
    </dgm:pt>
    <dgm:pt modelId="{30113C6F-E17B-DA4F-AF5F-3BF81627297A}" type="pres">
      <dgm:prSet presAssocID="{D79D9318-8D6E-644D-830D-57B85ED58F2B}" presName="hierRoot2" presStyleCnt="0">
        <dgm:presLayoutVars>
          <dgm:hierBranch val="init"/>
        </dgm:presLayoutVars>
      </dgm:prSet>
      <dgm:spPr/>
    </dgm:pt>
    <dgm:pt modelId="{1D4813CA-6519-6340-ADE9-F4AEE84CDEB7}" type="pres">
      <dgm:prSet presAssocID="{D79D9318-8D6E-644D-830D-57B85ED58F2B}" presName="rootComposite" presStyleCnt="0"/>
      <dgm:spPr/>
    </dgm:pt>
    <dgm:pt modelId="{F522EDD8-F1C2-7646-8ABC-DD8AF0108A96}" type="pres">
      <dgm:prSet presAssocID="{D79D9318-8D6E-644D-830D-57B85ED58F2B}" presName="rootText" presStyleLbl="node2" presStyleIdx="0" presStyleCnt="3">
        <dgm:presLayoutVars>
          <dgm:chPref val="3"/>
        </dgm:presLayoutVars>
      </dgm:prSet>
      <dgm:spPr/>
    </dgm:pt>
    <dgm:pt modelId="{676A8476-D38A-9249-A108-0E4BC37C27AF}" type="pres">
      <dgm:prSet presAssocID="{D79D9318-8D6E-644D-830D-57B85ED58F2B}" presName="rootConnector" presStyleLbl="node2" presStyleIdx="0" presStyleCnt="3"/>
      <dgm:spPr/>
    </dgm:pt>
    <dgm:pt modelId="{3BC2A7FC-4BB2-1046-A80A-456ED8B23994}" type="pres">
      <dgm:prSet presAssocID="{D79D9318-8D6E-644D-830D-57B85ED58F2B}" presName="hierChild4" presStyleCnt="0"/>
      <dgm:spPr/>
    </dgm:pt>
    <dgm:pt modelId="{BA1640AC-27B7-BE49-B09A-E1D48E1B9853}" type="pres">
      <dgm:prSet presAssocID="{A3A7EAD5-7C74-B240-BA14-439E6DBF7D39}" presName="Name37" presStyleLbl="parChTrans1D3" presStyleIdx="0" presStyleCnt="3"/>
      <dgm:spPr/>
    </dgm:pt>
    <dgm:pt modelId="{2C4D98D9-D091-204D-A3B0-089D428AB5E2}" type="pres">
      <dgm:prSet presAssocID="{B24A9D25-FEE0-8840-9191-2FC207207F4D}" presName="hierRoot2" presStyleCnt="0">
        <dgm:presLayoutVars>
          <dgm:hierBranch val="init"/>
        </dgm:presLayoutVars>
      </dgm:prSet>
      <dgm:spPr/>
    </dgm:pt>
    <dgm:pt modelId="{A6C65CD1-CADF-184C-9E9D-D4B8E5395E2C}" type="pres">
      <dgm:prSet presAssocID="{B24A9D25-FEE0-8840-9191-2FC207207F4D}" presName="rootComposite" presStyleCnt="0"/>
      <dgm:spPr/>
    </dgm:pt>
    <dgm:pt modelId="{63DFA0DC-EF6B-4A47-9B88-E77A9D154FD4}" type="pres">
      <dgm:prSet presAssocID="{B24A9D25-FEE0-8840-9191-2FC207207F4D}" presName="rootText" presStyleLbl="node3" presStyleIdx="0" presStyleCnt="3">
        <dgm:presLayoutVars>
          <dgm:chPref val="3"/>
        </dgm:presLayoutVars>
      </dgm:prSet>
      <dgm:spPr/>
    </dgm:pt>
    <dgm:pt modelId="{149911DD-50A0-4149-96CF-F1CE54134E8E}" type="pres">
      <dgm:prSet presAssocID="{B24A9D25-FEE0-8840-9191-2FC207207F4D}" presName="rootConnector" presStyleLbl="node3" presStyleIdx="0" presStyleCnt="3"/>
      <dgm:spPr/>
    </dgm:pt>
    <dgm:pt modelId="{A6B631F8-4085-674E-8CD5-84A382ABAD3E}" type="pres">
      <dgm:prSet presAssocID="{B24A9D25-FEE0-8840-9191-2FC207207F4D}" presName="hierChild4" presStyleCnt="0"/>
      <dgm:spPr/>
    </dgm:pt>
    <dgm:pt modelId="{591BABA4-48C6-C84B-BB4B-3D44B4960D6A}" type="pres">
      <dgm:prSet presAssocID="{B24A9D25-FEE0-8840-9191-2FC207207F4D}" presName="hierChild5" presStyleCnt="0"/>
      <dgm:spPr/>
    </dgm:pt>
    <dgm:pt modelId="{0704F9FE-199A-A544-990D-DA4FBBF66D92}" type="pres">
      <dgm:prSet presAssocID="{E0FE2293-BBA4-944F-BCD3-B43A0F129CAD}" presName="Name37" presStyleLbl="parChTrans1D3" presStyleIdx="1" presStyleCnt="3"/>
      <dgm:spPr/>
    </dgm:pt>
    <dgm:pt modelId="{89C4B1D2-BB0B-9D45-99CF-141E74D8A347}" type="pres">
      <dgm:prSet presAssocID="{73618A8D-9994-D44D-848D-DCCE5CE896AD}" presName="hierRoot2" presStyleCnt="0">
        <dgm:presLayoutVars>
          <dgm:hierBranch val="init"/>
        </dgm:presLayoutVars>
      </dgm:prSet>
      <dgm:spPr/>
    </dgm:pt>
    <dgm:pt modelId="{70CC84F9-CFFD-ED4A-A371-307A8FC7B65B}" type="pres">
      <dgm:prSet presAssocID="{73618A8D-9994-D44D-848D-DCCE5CE896AD}" presName="rootComposite" presStyleCnt="0"/>
      <dgm:spPr/>
    </dgm:pt>
    <dgm:pt modelId="{905C99DE-E364-DE48-B3AA-F9584D828E80}" type="pres">
      <dgm:prSet presAssocID="{73618A8D-9994-D44D-848D-DCCE5CE896AD}" presName="rootText" presStyleLbl="node3" presStyleIdx="1" presStyleCnt="3">
        <dgm:presLayoutVars>
          <dgm:chPref val="3"/>
        </dgm:presLayoutVars>
      </dgm:prSet>
      <dgm:spPr/>
    </dgm:pt>
    <dgm:pt modelId="{2DFF7A62-E944-7A45-81E7-8EDBE2011CF5}" type="pres">
      <dgm:prSet presAssocID="{73618A8D-9994-D44D-848D-DCCE5CE896AD}" presName="rootConnector" presStyleLbl="node3" presStyleIdx="1" presStyleCnt="3"/>
      <dgm:spPr/>
    </dgm:pt>
    <dgm:pt modelId="{EA04C4DC-B12A-9F48-A330-25C8D7951EE1}" type="pres">
      <dgm:prSet presAssocID="{73618A8D-9994-D44D-848D-DCCE5CE896AD}" presName="hierChild4" presStyleCnt="0"/>
      <dgm:spPr/>
    </dgm:pt>
    <dgm:pt modelId="{75A9868B-066E-BF49-A258-76E073ECEA5A}" type="pres">
      <dgm:prSet presAssocID="{73618A8D-9994-D44D-848D-DCCE5CE896AD}" presName="hierChild5" presStyleCnt="0"/>
      <dgm:spPr/>
    </dgm:pt>
    <dgm:pt modelId="{6F19F8E2-73BA-6C45-8ED7-AAE03AB56BB9}" type="pres">
      <dgm:prSet presAssocID="{05C507A8-4EF1-294A-80CE-D8E272EABF6F}" presName="Name37" presStyleLbl="parChTrans1D3" presStyleIdx="2" presStyleCnt="3"/>
      <dgm:spPr/>
    </dgm:pt>
    <dgm:pt modelId="{A94FE8CB-CDA7-9B4E-8CD0-4775AB7B9EB5}" type="pres">
      <dgm:prSet presAssocID="{295E78FD-48C3-BE40-8CFD-B21C8FF46C97}" presName="hierRoot2" presStyleCnt="0">
        <dgm:presLayoutVars>
          <dgm:hierBranch val="init"/>
        </dgm:presLayoutVars>
      </dgm:prSet>
      <dgm:spPr/>
    </dgm:pt>
    <dgm:pt modelId="{9C9D97AD-1D68-8D4F-B902-EBD08587EFAA}" type="pres">
      <dgm:prSet presAssocID="{295E78FD-48C3-BE40-8CFD-B21C8FF46C97}" presName="rootComposite" presStyleCnt="0"/>
      <dgm:spPr/>
    </dgm:pt>
    <dgm:pt modelId="{E29B6033-12E1-0445-B4D1-775CF3626044}" type="pres">
      <dgm:prSet presAssocID="{295E78FD-48C3-BE40-8CFD-B21C8FF46C97}" presName="rootText" presStyleLbl="node3" presStyleIdx="2" presStyleCnt="3">
        <dgm:presLayoutVars>
          <dgm:chPref val="3"/>
        </dgm:presLayoutVars>
      </dgm:prSet>
      <dgm:spPr/>
    </dgm:pt>
    <dgm:pt modelId="{A686C919-3FC1-CA40-8CC3-131A3C8ED74A}" type="pres">
      <dgm:prSet presAssocID="{295E78FD-48C3-BE40-8CFD-B21C8FF46C97}" presName="rootConnector" presStyleLbl="node3" presStyleIdx="2" presStyleCnt="3"/>
      <dgm:spPr/>
    </dgm:pt>
    <dgm:pt modelId="{3863906B-37C7-B940-B077-9279B2F15FDE}" type="pres">
      <dgm:prSet presAssocID="{295E78FD-48C3-BE40-8CFD-B21C8FF46C97}" presName="hierChild4" presStyleCnt="0"/>
      <dgm:spPr/>
    </dgm:pt>
    <dgm:pt modelId="{70765464-BFFD-BE4E-9653-5C11976380A1}" type="pres">
      <dgm:prSet presAssocID="{295E78FD-48C3-BE40-8CFD-B21C8FF46C97}" presName="hierChild5" presStyleCnt="0"/>
      <dgm:spPr/>
    </dgm:pt>
    <dgm:pt modelId="{EBF735B8-628C-EC4F-B4D4-0DC667AACB8B}" type="pres">
      <dgm:prSet presAssocID="{D79D9318-8D6E-644D-830D-57B85ED58F2B}" presName="hierChild5" presStyleCnt="0"/>
      <dgm:spPr/>
    </dgm:pt>
    <dgm:pt modelId="{53214BA6-FEBA-514B-B80F-55F25C300934}" type="pres">
      <dgm:prSet presAssocID="{73821C45-E431-A149-833B-E0F5C727E022}" presName="Name37" presStyleLbl="parChTrans1D2" presStyleIdx="1" presStyleCnt="3"/>
      <dgm:spPr/>
    </dgm:pt>
    <dgm:pt modelId="{CF91A5F0-6950-294C-9E7F-8E00B259B8D5}" type="pres">
      <dgm:prSet presAssocID="{2588F835-75CF-E342-8895-E091B2EACE2D}" presName="hierRoot2" presStyleCnt="0">
        <dgm:presLayoutVars>
          <dgm:hierBranch val="init"/>
        </dgm:presLayoutVars>
      </dgm:prSet>
      <dgm:spPr/>
    </dgm:pt>
    <dgm:pt modelId="{5C2DE84B-D5CD-C54B-A1C3-93EFD65FF7C2}" type="pres">
      <dgm:prSet presAssocID="{2588F835-75CF-E342-8895-E091B2EACE2D}" presName="rootComposite" presStyleCnt="0"/>
      <dgm:spPr/>
    </dgm:pt>
    <dgm:pt modelId="{F19C2122-7064-D549-B74A-86108B25C737}" type="pres">
      <dgm:prSet presAssocID="{2588F835-75CF-E342-8895-E091B2EACE2D}" presName="rootText" presStyleLbl="node2" presStyleIdx="1" presStyleCnt="3">
        <dgm:presLayoutVars>
          <dgm:chPref val="3"/>
        </dgm:presLayoutVars>
      </dgm:prSet>
      <dgm:spPr/>
    </dgm:pt>
    <dgm:pt modelId="{AC3A4538-0A58-EE46-B1C1-23EF64D5926D}" type="pres">
      <dgm:prSet presAssocID="{2588F835-75CF-E342-8895-E091B2EACE2D}" presName="rootConnector" presStyleLbl="node2" presStyleIdx="1" presStyleCnt="3"/>
      <dgm:spPr/>
    </dgm:pt>
    <dgm:pt modelId="{64D8A6C1-9DBA-C74B-B427-58B416CAB4D3}" type="pres">
      <dgm:prSet presAssocID="{2588F835-75CF-E342-8895-E091B2EACE2D}" presName="hierChild4" presStyleCnt="0"/>
      <dgm:spPr/>
    </dgm:pt>
    <dgm:pt modelId="{0A7A49EE-0D90-B244-9704-3D4EEB7CB448}" type="pres">
      <dgm:prSet presAssocID="{2588F835-75CF-E342-8895-E091B2EACE2D}" presName="hierChild5" presStyleCnt="0"/>
      <dgm:spPr/>
    </dgm:pt>
    <dgm:pt modelId="{8F46F68D-36D1-1F44-9D53-2A7106B7685F}" type="pres">
      <dgm:prSet presAssocID="{A443D55D-F095-B942-B1D0-AB2DC9329A1B}" presName="Name37" presStyleLbl="parChTrans1D2" presStyleIdx="2" presStyleCnt="3"/>
      <dgm:spPr/>
    </dgm:pt>
    <dgm:pt modelId="{E51BB05C-D8DB-F447-926B-8C784045DB6E}" type="pres">
      <dgm:prSet presAssocID="{018AE44D-C4FA-394E-8AFA-C0FBA8B2A922}" presName="hierRoot2" presStyleCnt="0">
        <dgm:presLayoutVars>
          <dgm:hierBranch val="init"/>
        </dgm:presLayoutVars>
      </dgm:prSet>
      <dgm:spPr/>
    </dgm:pt>
    <dgm:pt modelId="{443F80EA-84E3-0A43-B4B2-3E9478141F6C}" type="pres">
      <dgm:prSet presAssocID="{018AE44D-C4FA-394E-8AFA-C0FBA8B2A922}" presName="rootComposite" presStyleCnt="0"/>
      <dgm:spPr/>
    </dgm:pt>
    <dgm:pt modelId="{F91C71C0-209F-C340-8761-8F712B0ABF28}" type="pres">
      <dgm:prSet presAssocID="{018AE44D-C4FA-394E-8AFA-C0FBA8B2A922}" presName="rootText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454DBF1D-E253-7846-885B-D493BC0075F5}" type="pres">
      <dgm:prSet presAssocID="{018AE44D-C4FA-394E-8AFA-C0FBA8B2A922}" presName="rootConnector" presStyleLbl="node2" presStyleIdx="2" presStyleCnt="3"/>
      <dgm:spPr/>
    </dgm:pt>
    <dgm:pt modelId="{71397DA3-0A7C-2B42-B6D5-D4CB96CCA34D}" type="pres">
      <dgm:prSet presAssocID="{018AE44D-C4FA-394E-8AFA-C0FBA8B2A922}" presName="hierChild4" presStyleCnt="0"/>
      <dgm:spPr/>
    </dgm:pt>
    <dgm:pt modelId="{F7828969-934D-F440-A110-A6F8A2B1AF13}" type="pres">
      <dgm:prSet presAssocID="{018AE44D-C4FA-394E-8AFA-C0FBA8B2A922}" presName="hierChild5" presStyleCnt="0"/>
      <dgm:spPr/>
    </dgm:pt>
    <dgm:pt modelId="{1C0E199C-13D1-A946-ADF4-A87D9ACE3DEF}" type="pres">
      <dgm:prSet presAssocID="{374DD65B-9334-CF46-B630-A37FC2BF0FB6}" presName="hierChild3" presStyleCnt="0"/>
      <dgm:spPr/>
    </dgm:pt>
  </dgm:ptLst>
  <dgm:cxnLst>
    <dgm:cxn modelId="{9E32B511-7733-6148-B144-A55220E75D5A}" type="presOf" srcId="{A3A7EAD5-7C74-B240-BA14-439E6DBF7D39}" destId="{BA1640AC-27B7-BE49-B09A-E1D48E1B9853}" srcOrd="0" destOrd="0" presId="urn:microsoft.com/office/officeart/2005/8/layout/orgChart1"/>
    <dgm:cxn modelId="{F567D014-AB6B-2A4F-A203-7BC9D035759E}" type="presOf" srcId="{05C507A8-4EF1-294A-80CE-D8E272EABF6F}" destId="{6F19F8E2-73BA-6C45-8ED7-AAE03AB56BB9}" srcOrd="0" destOrd="0" presId="urn:microsoft.com/office/officeart/2005/8/layout/orgChart1"/>
    <dgm:cxn modelId="{C1219418-AE27-524A-BDEF-8481A153A7EB}" type="presOf" srcId="{BC01CD54-2B46-B14B-AF76-487FC5BC3E82}" destId="{C039D9AE-4459-AF48-B22B-E202F71F5455}" srcOrd="0" destOrd="0" presId="urn:microsoft.com/office/officeart/2005/8/layout/orgChart1"/>
    <dgm:cxn modelId="{B6712323-BBF4-B649-801E-E601BC477C45}" type="presOf" srcId="{295E78FD-48C3-BE40-8CFD-B21C8FF46C97}" destId="{E29B6033-12E1-0445-B4D1-775CF3626044}" srcOrd="0" destOrd="0" presId="urn:microsoft.com/office/officeart/2005/8/layout/orgChart1"/>
    <dgm:cxn modelId="{3E7F4126-FA77-3940-895B-0F78F3FBD8E3}" srcId="{D79D9318-8D6E-644D-830D-57B85ED58F2B}" destId="{B24A9D25-FEE0-8840-9191-2FC207207F4D}" srcOrd="0" destOrd="0" parTransId="{A3A7EAD5-7C74-B240-BA14-439E6DBF7D39}" sibTransId="{1168FBE7-89BA-4643-B267-4F7FDE2B2681}"/>
    <dgm:cxn modelId="{9EE06B26-0F75-954C-911C-F9DC64C91AD3}" srcId="{374DD65B-9334-CF46-B630-A37FC2BF0FB6}" destId="{D79D9318-8D6E-644D-830D-57B85ED58F2B}" srcOrd="0" destOrd="0" parTransId="{BC01CD54-2B46-B14B-AF76-487FC5BC3E82}" sibTransId="{695EC72A-5E5E-2246-AD79-F987A8610ABB}"/>
    <dgm:cxn modelId="{0BFB3B31-E89E-EA4F-8392-B9ABC074453D}" type="presOf" srcId="{E0FE2293-BBA4-944F-BCD3-B43A0F129CAD}" destId="{0704F9FE-199A-A544-990D-DA4FBBF66D92}" srcOrd="0" destOrd="0" presId="urn:microsoft.com/office/officeart/2005/8/layout/orgChart1"/>
    <dgm:cxn modelId="{20C83437-303A-9F41-9BB4-CB6819CF1E24}" srcId="{4C996C90-1155-5146-AF0C-FDCD4DE9705B}" destId="{374DD65B-9334-CF46-B630-A37FC2BF0FB6}" srcOrd="0" destOrd="0" parTransId="{B330A7F2-44B8-2542-BAB3-230CD7323815}" sibTransId="{98E73A1B-599C-8746-8306-CADDFC80EB7B}"/>
    <dgm:cxn modelId="{2B56175D-D4AC-1B4E-A9CA-B3A01FA3715D}" srcId="{D79D9318-8D6E-644D-830D-57B85ED58F2B}" destId="{295E78FD-48C3-BE40-8CFD-B21C8FF46C97}" srcOrd="2" destOrd="0" parTransId="{05C507A8-4EF1-294A-80CE-D8E272EABF6F}" sibTransId="{9CD6B0A6-0C1C-C54D-B45A-66F94F7C0D2B}"/>
    <dgm:cxn modelId="{4059885F-F1FE-494C-9860-EAED6C7A8710}" type="presOf" srcId="{374DD65B-9334-CF46-B630-A37FC2BF0FB6}" destId="{7A5D28E7-CC58-6C4D-A94B-CB52D3326EAD}" srcOrd="1" destOrd="0" presId="urn:microsoft.com/office/officeart/2005/8/layout/orgChart1"/>
    <dgm:cxn modelId="{40203F60-F044-B541-9C58-0A7E41A1DCD1}" type="presOf" srcId="{D79D9318-8D6E-644D-830D-57B85ED58F2B}" destId="{676A8476-D38A-9249-A108-0E4BC37C27AF}" srcOrd="1" destOrd="0" presId="urn:microsoft.com/office/officeart/2005/8/layout/orgChart1"/>
    <dgm:cxn modelId="{46324968-256D-0941-84A3-167B8BE15FF1}" srcId="{374DD65B-9334-CF46-B630-A37FC2BF0FB6}" destId="{018AE44D-C4FA-394E-8AFA-C0FBA8B2A922}" srcOrd="2" destOrd="0" parTransId="{A443D55D-F095-B942-B1D0-AB2DC9329A1B}" sibTransId="{0734922F-1754-8340-9704-1DC6A1E6C937}"/>
    <dgm:cxn modelId="{8A206F49-93FE-E746-AF9C-88FEDD1FB50E}" type="presOf" srcId="{73618A8D-9994-D44D-848D-DCCE5CE896AD}" destId="{2DFF7A62-E944-7A45-81E7-8EDBE2011CF5}" srcOrd="1" destOrd="0" presId="urn:microsoft.com/office/officeart/2005/8/layout/orgChart1"/>
    <dgm:cxn modelId="{630C9971-8988-6D43-BB41-B49A934B94FD}" type="presOf" srcId="{374DD65B-9334-CF46-B630-A37FC2BF0FB6}" destId="{F6F40CAD-8CDD-0345-9CA8-D3EA0DE009DF}" srcOrd="0" destOrd="0" presId="urn:microsoft.com/office/officeart/2005/8/layout/orgChart1"/>
    <dgm:cxn modelId="{0EDA2B56-AD4E-4542-8447-BEA9CE1F9170}" type="presOf" srcId="{018AE44D-C4FA-394E-8AFA-C0FBA8B2A922}" destId="{454DBF1D-E253-7846-885B-D493BC0075F5}" srcOrd="1" destOrd="0" presId="urn:microsoft.com/office/officeart/2005/8/layout/orgChart1"/>
    <dgm:cxn modelId="{1A097180-0732-4243-9C38-7D0447C13743}" type="presOf" srcId="{73618A8D-9994-D44D-848D-DCCE5CE896AD}" destId="{905C99DE-E364-DE48-B3AA-F9584D828E80}" srcOrd="0" destOrd="0" presId="urn:microsoft.com/office/officeart/2005/8/layout/orgChart1"/>
    <dgm:cxn modelId="{34191B93-8F06-EC4A-9615-FD36B1CAAC1E}" type="presOf" srcId="{018AE44D-C4FA-394E-8AFA-C0FBA8B2A922}" destId="{F91C71C0-209F-C340-8761-8F712B0ABF28}" srcOrd="0" destOrd="0" presId="urn:microsoft.com/office/officeart/2005/8/layout/orgChart1"/>
    <dgm:cxn modelId="{3C66D797-82ED-684E-9E07-6B779EE1D71F}" type="presOf" srcId="{4C996C90-1155-5146-AF0C-FDCD4DE9705B}" destId="{6653C0BB-FDAC-5443-88D0-F282A9E3B8CA}" srcOrd="0" destOrd="0" presId="urn:microsoft.com/office/officeart/2005/8/layout/orgChart1"/>
    <dgm:cxn modelId="{E8BAB89D-CF0B-AB4D-BB38-46FF2F510AB7}" type="presOf" srcId="{295E78FD-48C3-BE40-8CFD-B21C8FF46C97}" destId="{A686C919-3FC1-CA40-8CC3-131A3C8ED74A}" srcOrd="1" destOrd="0" presId="urn:microsoft.com/office/officeart/2005/8/layout/orgChart1"/>
    <dgm:cxn modelId="{3E1355A6-0111-F744-B206-27443D7432A8}" type="presOf" srcId="{73821C45-E431-A149-833B-E0F5C727E022}" destId="{53214BA6-FEBA-514B-B80F-55F25C300934}" srcOrd="0" destOrd="0" presId="urn:microsoft.com/office/officeart/2005/8/layout/orgChart1"/>
    <dgm:cxn modelId="{C0F24EA8-075D-FA4F-86E8-6FB3830EF6B0}" type="presOf" srcId="{A443D55D-F095-B942-B1D0-AB2DC9329A1B}" destId="{8F46F68D-36D1-1F44-9D53-2A7106B7685F}" srcOrd="0" destOrd="0" presId="urn:microsoft.com/office/officeart/2005/8/layout/orgChart1"/>
    <dgm:cxn modelId="{F7C491B3-3AD6-B147-9163-B73202467EFD}" type="presOf" srcId="{B24A9D25-FEE0-8840-9191-2FC207207F4D}" destId="{149911DD-50A0-4149-96CF-F1CE54134E8E}" srcOrd="1" destOrd="0" presId="urn:microsoft.com/office/officeart/2005/8/layout/orgChart1"/>
    <dgm:cxn modelId="{70A833CA-8B70-1E43-89A5-1548A5A6082E}" type="presOf" srcId="{2588F835-75CF-E342-8895-E091B2EACE2D}" destId="{AC3A4538-0A58-EE46-B1C1-23EF64D5926D}" srcOrd="1" destOrd="0" presId="urn:microsoft.com/office/officeart/2005/8/layout/orgChart1"/>
    <dgm:cxn modelId="{EC9097D5-9BF9-A747-BC58-229FFF908197}" type="presOf" srcId="{D79D9318-8D6E-644D-830D-57B85ED58F2B}" destId="{F522EDD8-F1C2-7646-8ABC-DD8AF0108A96}" srcOrd="0" destOrd="0" presId="urn:microsoft.com/office/officeart/2005/8/layout/orgChart1"/>
    <dgm:cxn modelId="{6C6DFAD8-5200-2441-92BE-F6A0527FAF6E}" type="presOf" srcId="{2588F835-75CF-E342-8895-E091B2EACE2D}" destId="{F19C2122-7064-D549-B74A-86108B25C737}" srcOrd="0" destOrd="0" presId="urn:microsoft.com/office/officeart/2005/8/layout/orgChart1"/>
    <dgm:cxn modelId="{D6A4F6EA-97D8-7E47-881D-AEC06AC28FB1}" srcId="{D79D9318-8D6E-644D-830D-57B85ED58F2B}" destId="{73618A8D-9994-D44D-848D-DCCE5CE896AD}" srcOrd="1" destOrd="0" parTransId="{E0FE2293-BBA4-944F-BCD3-B43A0F129CAD}" sibTransId="{A9C09E6D-A301-AE40-9FF5-7DDF77E4BD31}"/>
    <dgm:cxn modelId="{6791D6F0-60B4-F54E-A2C6-45649AFA01FC}" type="presOf" srcId="{B24A9D25-FEE0-8840-9191-2FC207207F4D}" destId="{63DFA0DC-EF6B-4A47-9B88-E77A9D154FD4}" srcOrd="0" destOrd="0" presId="urn:microsoft.com/office/officeart/2005/8/layout/orgChart1"/>
    <dgm:cxn modelId="{A7B09FF7-49B6-A54B-96F0-98458DAC7AD6}" srcId="{374DD65B-9334-CF46-B630-A37FC2BF0FB6}" destId="{2588F835-75CF-E342-8895-E091B2EACE2D}" srcOrd="1" destOrd="0" parTransId="{73821C45-E431-A149-833B-E0F5C727E022}" sibTransId="{883B01D7-9F3C-3E46-AE48-B2CC364E98CD}"/>
    <dgm:cxn modelId="{379505B7-EA6A-5447-A5F1-8D2FB45EEEF0}" type="presParOf" srcId="{6653C0BB-FDAC-5443-88D0-F282A9E3B8CA}" destId="{AB3A0106-FD11-C14C-A034-BABCB9DA2B1F}" srcOrd="0" destOrd="0" presId="urn:microsoft.com/office/officeart/2005/8/layout/orgChart1"/>
    <dgm:cxn modelId="{A5E02C7C-8017-824F-BBA8-D1B470E773A2}" type="presParOf" srcId="{AB3A0106-FD11-C14C-A034-BABCB9DA2B1F}" destId="{FB9D9D4F-8D60-3A49-9B3B-60D770263FCC}" srcOrd="0" destOrd="0" presId="urn:microsoft.com/office/officeart/2005/8/layout/orgChart1"/>
    <dgm:cxn modelId="{90F58DB9-5485-E34F-9DA9-20C2B62ADB04}" type="presParOf" srcId="{FB9D9D4F-8D60-3A49-9B3B-60D770263FCC}" destId="{F6F40CAD-8CDD-0345-9CA8-D3EA0DE009DF}" srcOrd="0" destOrd="0" presId="urn:microsoft.com/office/officeart/2005/8/layout/orgChart1"/>
    <dgm:cxn modelId="{4B2FC16A-FFC6-C345-8A46-4BB680DC8BDD}" type="presParOf" srcId="{FB9D9D4F-8D60-3A49-9B3B-60D770263FCC}" destId="{7A5D28E7-CC58-6C4D-A94B-CB52D3326EAD}" srcOrd="1" destOrd="0" presId="urn:microsoft.com/office/officeart/2005/8/layout/orgChart1"/>
    <dgm:cxn modelId="{17E8103D-8BA6-CE4F-93BB-9D4AAFB9355B}" type="presParOf" srcId="{AB3A0106-FD11-C14C-A034-BABCB9DA2B1F}" destId="{33EAD7B1-CA41-0D48-8068-A07EC046B44F}" srcOrd="1" destOrd="0" presId="urn:microsoft.com/office/officeart/2005/8/layout/orgChart1"/>
    <dgm:cxn modelId="{02C77CE1-FB39-0D42-88A2-28EA6729F07A}" type="presParOf" srcId="{33EAD7B1-CA41-0D48-8068-A07EC046B44F}" destId="{C039D9AE-4459-AF48-B22B-E202F71F5455}" srcOrd="0" destOrd="0" presId="urn:microsoft.com/office/officeart/2005/8/layout/orgChart1"/>
    <dgm:cxn modelId="{A9E50547-5651-EA45-9F16-088EFE6DBBE8}" type="presParOf" srcId="{33EAD7B1-CA41-0D48-8068-A07EC046B44F}" destId="{30113C6F-E17B-DA4F-AF5F-3BF81627297A}" srcOrd="1" destOrd="0" presId="urn:microsoft.com/office/officeart/2005/8/layout/orgChart1"/>
    <dgm:cxn modelId="{93952EF2-511F-C949-BCA9-1DEAA71337E2}" type="presParOf" srcId="{30113C6F-E17B-DA4F-AF5F-3BF81627297A}" destId="{1D4813CA-6519-6340-ADE9-F4AEE84CDEB7}" srcOrd="0" destOrd="0" presId="urn:microsoft.com/office/officeart/2005/8/layout/orgChart1"/>
    <dgm:cxn modelId="{40201064-6C7F-3C49-8441-468EE0EDFE2A}" type="presParOf" srcId="{1D4813CA-6519-6340-ADE9-F4AEE84CDEB7}" destId="{F522EDD8-F1C2-7646-8ABC-DD8AF0108A96}" srcOrd="0" destOrd="0" presId="urn:microsoft.com/office/officeart/2005/8/layout/orgChart1"/>
    <dgm:cxn modelId="{C86612C3-EB81-7942-A0C1-7643AD117852}" type="presParOf" srcId="{1D4813CA-6519-6340-ADE9-F4AEE84CDEB7}" destId="{676A8476-D38A-9249-A108-0E4BC37C27AF}" srcOrd="1" destOrd="0" presId="urn:microsoft.com/office/officeart/2005/8/layout/orgChart1"/>
    <dgm:cxn modelId="{AFC4F4D8-B436-5146-88B3-9330D4967E55}" type="presParOf" srcId="{30113C6F-E17B-DA4F-AF5F-3BF81627297A}" destId="{3BC2A7FC-4BB2-1046-A80A-456ED8B23994}" srcOrd="1" destOrd="0" presId="urn:microsoft.com/office/officeart/2005/8/layout/orgChart1"/>
    <dgm:cxn modelId="{129ACAC8-BDFB-8B4D-AA10-55EB98E7CD38}" type="presParOf" srcId="{3BC2A7FC-4BB2-1046-A80A-456ED8B23994}" destId="{BA1640AC-27B7-BE49-B09A-E1D48E1B9853}" srcOrd="0" destOrd="0" presId="urn:microsoft.com/office/officeart/2005/8/layout/orgChart1"/>
    <dgm:cxn modelId="{D65B4B01-7B0E-574C-85EF-E32B9FBDE1B7}" type="presParOf" srcId="{3BC2A7FC-4BB2-1046-A80A-456ED8B23994}" destId="{2C4D98D9-D091-204D-A3B0-089D428AB5E2}" srcOrd="1" destOrd="0" presId="urn:microsoft.com/office/officeart/2005/8/layout/orgChart1"/>
    <dgm:cxn modelId="{3378F7AE-8C01-5640-9222-A14446803F45}" type="presParOf" srcId="{2C4D98D9-D091-204D-A3B0-089D428AB5E2}" destId="{A6C65CD1-CADF-184C-9E9D-D4B8E5395E2C}" srcOrd="0" destOrd="0" presId="urn:microsoft.com/office/officeart/2005/8/layout/orgChart1"/>
    <dgm:cxn modelId="{ACAE27E7-9299-2F4B-B86D-F6937E8CB44F}" type="presParOf" srcId="{A6C65CD1-CADF-184C-9E9D-D4B8E5395E2C}" destId="{63DFA0DC-EF6B-4A47-9B88-E77A9D154FD4}" srcOrd="0" destOrd="0" presId="urn:microsoft.com/office/officeart/2005/8/layout/orgChart1"/>
    <dgm:cxn modelId="{A7EA4349-4C1C-E342-BE04-9CE4763196AF}" type="presParOf" srcId="{A6C65CD1-CADF-184C-9E9D-D4B8E5395E2C}" destId="{149911DD-50A0-4149-96CF-F1CE54134E8E}" srcOrd="1" destOrd="0" presId="urn:microsoft.com/office/officeart/2005/8/layout/orgChart1"/>
    <dgm:cxn modelId="{DE0CD2F5-037E-FF42-A178-EBAC059673F3}" type="presParOf" srcId="{2C4D98D9-D091-204D-A3B0-089D428AB5E2}" destId="{A6B631F8-4085-674E-8CD5-84A382ABAD3E}" srcOrd="1" destOrd="0" presId="urn:microsoft.com/office/officeart/2005/8/layout/orgChart1"/>
    <dgm:cxn modelId="{425063F5-A9C9-6D44-83DF-45DF86DCBD9F}" type="presParOf" srcId="{2C4D98D9-D091-204D-A3B0-089D428AB5E2}" destId="{591BABA4-48C6-C84B-BB4B-3D44B4960D6A}" srcOrd="2" destOrd="0" presId="urn:microsoft.com/office/officeart/2005/8/layout/orgChart1"/>
    <dgm:cxn modelId="{FD974051-DB5C-AE43-84AC-A332555943D5}" type="presParOf" srcId="{3BC2A7FC-4BB2-1046-A80A-456ED8B23994}" destId="{0704F9FE-199A-A544-990D-DA4FBBF66D92}" srcOrd="2" destOrd="0" presId="urn:microsoft.com/office/officeart/2005/8/layout/orgChart1"/>
    <dgm:cxn modelId="{846B3637-09D6-364C-B5B9-477988ECE637}" type="presParOf" srcId="{3BC2A7FC-4BB2-1046-A80A-456ED8B23994}" destId="{89C4B1D2-BB0B-9D45-99CF-141E74D8A347}" srcOrd="3" destOrd="0" presId="urn:microsoft.com/office/officeart/2005/8/layout/orgChart1"/>
    <dgm:cxn modelId="{93A8D608-6218-3049-99DF-4EEA7F0E5DC4}" type="presParOf" srcId="{89C4B1D2-BB0B-9D45-99CF-141E74D8A347}" destId="{70CC84F9-CFFD-ED4A-A371-307A8FC7B65B}" srcOrd="0" destOrd="0" presId="urn:microsoft.com/office/officeart/2005/8/layout/orgChart1"/>
    <dgm:cxn modelId="{10C0B632-92F5-EE4F-9477-CF53E522ACD0}" type="presParOf" srcId="{70CC84F9-CFFD-ED4A-A371-307A8FC7B65B}" destId="{905C99DE-E364-DE48-B3AA-F9584D828E80}" srcOrd="0" destOrd="0" presId="urn:microsoft.com/office/officeart/2005/8/layout/orgChart1"/>
    <dgm:cxn modelId="{4F441A70-829D-3B4F-878A-A0883360B571}" type="presParOf" srcId="{70CC84F9-CFFD-ED4A-A371-307A8FC7B65B}" destId="{2DFF7A62-E944-7A45-81E7-8EDBE2011CF5}" srcOrd="1" destOrd="0" presId="urn:microsoft.com/office/officeart/2005/8/layout/orgChart1"/>
    <dgm:cxn modelId="{0F6FF503-33A6-0347-99EB-1D94B099B6E5}" type="presParOf" srcId="{89C4B1D2-BB0B-9D45-99CF-141E74D8A347}" destId="{EA04C4DC-B12A-9F48-A330-25C8D7951EE1}" srcOrd="1" destOrd="0" presId="urn:microsoft.com/office/officeart/2005/8/layout/orgChart1"/>
    <dgm:cxn modelId="{193DECED-B8E4-404F-892E-CE7934C55EA7}" type="presParOf" srcId="{89C4B1D2-BB0B-9D45-99CF-141E74D8A347}" destId="{75A9868B-066E-BF49-A258-76E073ECEA5A}" srcOrd="2" destOrd="0" presId="urn:microsoft.com/office/officeart/2005/8/layout/orgChart1"/>
    <dgm:cxn modelId="{ECF9562F-EDB8-BA46-9CB8-5C361A124B74}" type="presParOf" srcId="{3BC2A7FC-4BB2-1046-A80A-456ED8B23994}" destId="{6F19F8E2-73BA-6C45-8ED7-AAE03AB56BB9}" srcOrd="4" destOrd="0" presId="urn:microsoft.com/office/officeart/2005/8/layout/orgChart1"/>
    <dgm:cxn modelId="{7634C086-79DB-7D41-AF2A-7EBB586B4706}" type="presParOf" srcId="{3BC2A7FC-4BB2-1046-A80A-456ED8B23994}" destId="{A94FE8CB-CDA7-9B4E-8CD0-4775AB7B9EB5}" srcOrd="5" destOrd="0" presId="urn:microsoft.com/office/officeart/2005/8/layout/orgChart1"/>
    <dgm:cxn modelId="{3BEB3D79-D827-404A-AB0E-2EAD77A54842}" type="presParOf" srcId="{A94FE8CB-CDA7-9B4E-8CD0-4775AB7B9EB5}" destId="{9C9D97AD-1D68-8D4F-B902-EBD08587EFAA}" srcOrd="0" destOrd="0" presId="urn:microsoft.com/office/officeart/2005/8/layout/orgChart1"/>
    <dgm:cxn modelId="{AD2C9F98-A075-194D-B632-C517258CA0B4}" type="presParOf" srcId="{9C9D97AD-1D68-8D4F-B902-EBD08587EFAA}" destId="{E29B6033-12E1-0445-B4D1-775CF3626044}" srcOrd="0" destOrd="0" presId="urn:microsoft.com/office/officeart/2005/8/layout/orgChart1"/>
    <dgm:cxn modelId="{A9005EBD-C522-6E42-9460-5CB02C85A623}" type="presParOf" srcId="{9C9D97AD-1D68-8D4F-B902-EBD08587EFAA}" destId="{A686C919-3FC1-CA40-8CC3-131A3C8ED74A}" srcOrd="1" destOrd="0" presId="urn:microsoft.com/office/officeart/2005/8/layout/orgChart1"/>
    <dgm:cxn modelId="{E13B4A51-CB43-FB41-89B6-E36D6E5D2FBD}" type="presParOf" srcId="{A94FE8CB-CDA7-9B4E-8CD0-4775AB7B9EB5}" destId="{3863906B-37C7-B940-B077-9279B2F15FDE}" srcOrd="1" destOrd="0" presId="urn:microsoft.com/office/officeart/2005/8/layout/orgChart1"/>
    <dgm:cxn modelId="{0863E555-4995-E949-AA2E-F834A01F5AA3}" type="presParOf" srcId="{A94FE8CB-CDA7-9B4E-8CD0-4775AB7B9EB5}" destId="{70765464-BFFD-BE4E-9653-5C11976380A1}" srcOrd="2" destOrd="0" presId="urn:microsoft.com/office/officeart/2005/8/layout/orgChart1"/>
    <dgm:cxn modelId="{A1D41D36-7488-8F4B-8DA2-1A4B76D450D7}" type="presParOf" srcId="{30113C6F-E17B-DA4F-AF5F-3BF81627297A}" destId="{EBF735B8-628C-EC4F-B4D4-0DC667AACB8B}" srcOrd="2" destOrd="0" presId="urn:microsoft.com/office/officeart/2005/8/layout/orgChart1"/>
    <dgm:cxn modelId="{38C5B9B2-06ED-DC4B-9EE0-52623882CC57}" type="presParOf" srcId="{33EAD7B1-CA41-0D48-8068-A07EC046B44F}" destId="{53214BA6-FEBA-514B-B80F-55F25C300934}" srcOrd="2" destOrd="0" presId="urn:microsoft.com/office/officeart/2005/8/layout/orgChart1"/>
    <dgm:cxn modelId="{260E4A99-2069-4D46-94BB-3DCA962C24D9}" type="presParOf" srcId="{33EAD7B1-CA41-0D48-8068-A07EC046B44F}" destId="{CF91A5F0-6950-294C-9E7F-8E00B259B8D5}" srcOrd="3" destOrd="0" presId="urn:microsoft.com/office/officeart/2005/8/layout/orgChart1"/>
    <dgm:cxn modelId="{4506372A-701E-FB4E-8030-C8C6D8B0E9CF}" type="presParOf" srcId="{CF91A5F0-6950-294C-9E7F-8E00B259B8D5}" destId="{5C2DE84B-D5CD-C54B-A1C3-93EFD65FF7C2}" srcOrd="0" destOrd="0" presId="urn:microsoft.com/office/officeart/2005/8/layout/orgChart1"/>
    <dgm:cxn modelId="{77A99F0A-C30E-EB4C-8841-CF5917714EAF}" type="presParOf" srcId="{5C2DE84B-D5CD-C54B-A1C3-93EFD65FF7C2}" destId="{F19C2122-7064-D549-B74A-86108B25C737}" srcOrd="0" destOrd="0" presId="urn:microsoft.com/office/officeart/2005/8/layout/orgChart1"/>
    <dgm:cxn modelId="{DEF88546-BA16-9E4B-9A36-098DEF74ED85}" type="presParOf" srcId="{5C2DE84B-D5CD-C54B-A1C3-93EFD65FF7C2}" destId="{AC3A4538-0A58-EE46-B1C1-23EF64D5926D}" srcOrd="1" destOrd="0" presId="urn:microsoft.com/office/officeart/2005/8/layout/orgChart1"/>
    <dgm:cxn modelId="{01433B17-6BC5-BB4E-9C33-D30EFE4B6055}" type="presParOf" srcId="{CF91A5F0-6950-294C-9E7F-8E00B259B8D5}" destId="{64D8A6C1-9DBA-C74B-B427-58B416CAB4D3}" srcOrd="1" destOrd="0" presId="urn:microsoft.com/office/officeart/2005/8/layout/orgChart1"/>
    <dgm:cxn modelId="{31A3CA96-CC0B-B442-8D04-C896FD52ED73}" type="presParOf" srcId="{CF91A5F0-6950-294C-9E7F-8E00B259B8D5}" destId="{0A7A49EE-0D90-B244-9704-3D4EEB7CB448}" srcOrd="2" destOrd="0" presId="urn:microsoft.com/office/officeart/2005/8/layout/orgChart1"/>
    <dgm:cxn modelId="{C5D222AD-A050-2640-AB4E-0239CB57C60F}" type="presParOf" srcId="{33EAD7B1-CA41-0D48-8068-A07EC046B44F}" destId="{8F46F68D-36D1-1F44-9D53-2A7106B7685F}" srcOrd="4" destOrd="0" presId="urn:microsoft.com/office/officeart/2005/8/layout/orgChart1"/>
    <dgm:cxn modelId="{4E86D3BC-2759-9D4B-910B-A53F5943E76D}" type="presParOf" srcId="{33EAD7B1-CA41-0D48-8068-A07EC046B44F}" destId="{E51BB05C-D8DB-F447-926B-8C784045DB6E}" srcOrd="5" destOrd="0" presId="urn:microsoft.com/office/officeart/2005/8/layout/orgChart1"/>
    <dgm:cxn modelId="{28B022B2-A06C-9040-BB9D-40F85BCAB36C}" type="presParOf" srcId="{E51BB05C-D8DB-F447-926B-8C784045DB6E}" destId="{443F80EA-84E3-0A43-B4B2-3E9478141F6C}" srcOrd="0" destOrd="0" presId="urn:microsoft.com/office/officeart/2005/8/layout/orgChart1"/>
    <dgm:cxn modelId="{52ED6DF1-237C-DB4E-9C2C-14AC825D14A8}" type="presParOf" srcId="{443F80EA-84E3-0A43-B4B2-3E9478141F6C}" destId="{F91C71C0-209F-C340-8761-8F712B0ABF28}" srcOrd="0" destOrd="0" presId="urn:microsoft.com/office/officeart/2005/8/layout/orgChart1"/>
    <dgm:cxn modelId="{B4B32DE9-646B-F348-9AC6-36F5C998F703}" type="presParOf" srcId="{443F80EA-84E3-0A43-B4B2-3E9478141F6C}" destId="{454DBF1D-E253-7846-885B-D493BC0075F5}" srcOrd="1" destOrd="0" presId="urn:microsoft.com/office/officeart/2005/8/layout/orgChart1"/>
    <dgm:cxn modelId="{3F5B2E69-FA1E-FF40-B604-A357C785DE39}" type="presParOf" srcId="{E51BB05C-D8DB-F447-926B-8C784045DB6E}" destId="{71397DA3-0A7C-2B42-B6D5-D4CB96CCA34D}" srcOrd="1" destOrd="0" presId="urn:microsoft.com/office/officeart/2005/8/layout/orgChart1"/>
    <dgm:cxn modelId="{DD88E45C-646A-5C40-AD7E-C64098A048FC}" type="presParOf" srcId="{E51BB05C-D8DB-F447-926B-8C784045DB6E}" destId="{F7828969-934D-F440-A110-A6F8A2B1AF13}" srcOrd="2" destOrd="0" presId="urn:microsoft.com/office/officeart/2005/8/layout/orgChart1"/>
    <dgm:cxn modelId="{6F042E2B-1D60-3D40-8B42-F40E2AF342BA}" type="presParOf" srcId="{AB3A0106-FD11-C14C-A034-BABCB9DA2B1F}" destId="{1C0E199C-13D1-A946-ADF4-A87D9ACE3DEF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996C90-1155-5146-AF0C-FDCD4DE9705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4DD65B-9334-CF46-B630-A37FC2BF0FB6}">
      <dgm:prSet phldrT="[Text]" custT="1"/>
      <dgm:spPr/>
      <dgm:t>
        <a:bodyPr/>
        <a:lstStyle/>
        <a:p>
          <a:r>
            <a:rPr lang="en-US" sz="3200" dirty="0"/>
            <a:t>/</a:t>
          </a:r>
          <a:r>
            <a:rPr lang="en-US" sz="3200" dirty="0" err="1"/>
            <a:t>myApp</a:t>
          </a:r>
          <a:endParaRPr lang="en-US" sz="3200" dirty="0"/>
        </a:p>
      </dgm:t>
    </dgm:pt>
    <dgm:pt modelId="{B330A7F2-44B8-2542-BAB3-230CD7323815}" type="parTrans" cxnId="{20C83437-303A-9F41-9BB4-CB6819CF1E24}">
      <dgm:prSet/>
      <dgm:spPr/>
      <dgm:t>
        <a:bodyPr/>
        <a:lstStyle/>
        <a:p>
          <a:endParaRPr lang="en-US"/>
        </a:p>
      </dgm:t>
    </dgm:pt>
    <dgm:pt modelId="{98E73A1B-599C-8746-8306-CADDFC80EB7B}" type="sibTrans" cxnId="{20C83437-303A-9F41-9BB4-CB6819CF1E24}">
      <dgm:prSet/>
      <dgm:spPr/>
      <dgm:t>
        <a:bodyPr/>
        <a:lstStyle/>
        <a:p>
          <a:endParaRPr lang="en-US"/>
        </a:p>
      </dgm:t>
    </dgm:pt>
    <dgm:pt modelId="{D79D9318-8D6E-644D-830D-57B85ED58F2B}">
      <dgm:prSet phldrT="[Text]"/>
      <dgm:spPr/>
      <dgm:t>
        <a:bodyPr/>
        <a:lstStyle/>
        <a:p>
          <a:r>
            <a:rPr lang="en-US" dirty="0"/>
            <a:t>/WEB-INF</a:t>
          </a:r>
        </a:p>
      </dgm:t>
    </dgm:pt>
    <dgm:pt modelId="{BC01CD54-2B46-B14B-AF76-487FC5BC3E82}" type="parTrans" cxnId="{9EE06B26-0F75-954C-911C-F9DC64C91AD3}">
      <dgm:prSet/>
      <dgm:spPr/>
      <dgm:t>
        <a:bodyPr/>
        <a:lstStyle/>
        <a:p>
          <a:endParaRPr lang="en-US"/>
        </a:p>
      </dgm:t>
    </dgm:pt>
    <dgm:pt modelId="{695EC72A-5E5E-2246-AD79-F987A8610ABB}" type="sibTrans" cxnId="{9EE06B26-0F75-954C-911C-F9DC64C91AD3}">
      <dgm:prSet/>
      <dgm:spPr/>
      <dgm:t>
        <a:bodyPr/>
        <a:lstStyle/>
        <a:p>
          <a:endParaRPr lang="en-US"/>
        </a:p>
      </dgm:t>
    </dgm:pt>
    <dgm:pt modelId="{2588F835-75CF-E342-8895-E091B2EACE2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/>
            <a:t>Index.html</a:t>
          </a:r>
          <a:endParaRPr lang="en-US" dirty="0"/>
        </a:p>
      </dgm:t>
    </dgm:pt>
    <dgm:pt modelId="{73821C45-E431-A149-833B-E0F5C727E022}" type="parTrans" cxnId="{A7B09FF7-49B6-A54B-96F0-98458DAC7AD6}">
      <dgm:prSet/>
      <dgm:spPr/>
      <dgm:t>
        <a:bodyPr/>
        <a:lstStyle/>
        <a:p>
          <a:endParaRPr lang="en-US"/>
        </a:p>
      </dgm:t>
    </dgm:pt>
    <dgm:pt modelId="{883B01D7-9F3C-3E46-AE48-B2CC364E98CD}" type="sibTrans" cxnId="{A7B09FF7-49B6-A54B-96F0-98458DAC7AD6}">
      <dgm:prSet/>
      <dgm:spPr/>
      <dgm:t>
        <a:bodyPr/>
        <a:lstStyle/>
        <a:p>
          <a:endParaRPr lang="en-US"/>
        </a:p>
      </dgm:t>
    </dgm:pt>
    <dgm:pt modelId="{018AE44D-C4FA-394E-8AFA-C0FBA8B2A922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/</a:t>
          </a:r>
          <a:r>
            <a:rPr lang="en-US" dirty="0" err="1"/>
            <a:t>img</a:t>
          </a:r>
          <a:endParaRPr lang="en-US" dirty="0"/>
        </a:p>
      </dgm:t>
    </dgm:pt>
    <dgm:pt modelId="{A443D55D-F095-B942-B1D0-AB2DC9329A1B}" type="parTrans" cxnId="{46324968-256D-0941-84A3-167B8BE15FF1}">
      <dgm:prSet/>
      <dgm:spPr/>
      <dgm:t>
        <a:bodyPr/>
        <a:lstStyle/>
        <a:p>
          <a:endParaRPr lang="en-US"/>
        </a:p>
      </dgm:t>
    </dgm:pt>
    <dgm:pt modelId="{0734922F-1754-8340-9704-1DC6A1E6C937}" type="sibTrans" cxnId="{46324968-256D-0941-84A3-167B8BE15FF1}">
      <dgm:prSet/>
      <dgm:spPr/>
      <dgm:t>
        <a:bodyPr/>
        <a:lstStyle/>
        <a:p>
          <a:endParaRPr lang="en-US"/>
        </a:p>
      </dgm:t>
    </dgm:pt>
    <dgm:pt modelId="{B24A9D25-FEE0-8840-9191-2FC207207F4D}">
      <dgm:prSet phldrT="[Text]"/>
      <dgm:spPr/>
      <dgm:t>
        <a:bodyPr/>
        <a:lstStyle/>
        <a:p>
          <a:r>
            <a:rPr lang="en-US" dirty="0"/>
            <a:t>/classes</a:t>
          </a:r>
        </a:p>
      </dgm:t>
    </dgm:pt>
    <dgm:pt modelId="{A3A7EAD5-7C74-B240-BA14-439E6DBF7D39}" type="parTrans" cxnId="{3E7F4126-FA77-3940-895B-0F78F3FBD8E3}">
      <dgm:prSet/>
      <dgm:spPr/>
      <dgm:t>
        <a:bodyPr/>
        <a:lstStyle/>
        <a:p>
          <a:endParaRPr lang="en-US"/>
        </a:p>
      </dgm:t>
    </dgm:pt>
    <dgm:pt modelId="{1168FBE7-89BA-4643-B267-4F7FDE2B2681}" type="sibTrans" cxnId="{3E7F4126-FA77-3940-895B-0F78F3FBD8E3}">
      <dgm:prSet/>
      <dgm:spPr/>
      <dgm:t>
        <a:bodyPr/>
        <a:lstStyle/>
        <a:p>
          <a:endParaRPr lang="en-US"/>
        </a:p>
      </dgm:t>
    </dgm:pt>
    <dgm:pt modelId="{73618A8D-9994-D44D-848D-DCCE5CE896AD}">
      <dgm:prSet phldrT="[Text]"/>
      <dgm:spPr/>
      <dgm:t>
        <a:bodyPr/>
        <a:lstStyle/>
        <a:p>
          <a:r>
            <a:rPr lang="en-US" dirty="0"/>
            <a:t>/lib</a:t>
          </a:r>
        </a:p>
      </dgm:t>
    </dgm:pt>
    <dgm:pt modelId="{E0FE2293-BBA4-944F-BCD3-B43A0F129CAD}" type="parTrans" cxnId="{D6A4F6EA-97D8-7E47-881D-AEC06AC28FB1}">
      <dgm:prSet/>
      <dgm:spPr/>
      <dgm:t>
        <a:bodyPr/>
        <a:lstStyle/>
        <a:p>
          <a:endParaRPr lang="en-US"/>
        </a:p>
      </dgm:t>
    </dgm:pt>
    <dgm:pt modelId="{A9C09E6D-A301-AE40-9FF5-7DDF77E4BD31}" type="sibTrans" cxnId="{D6A4F6EA-97D8-7E47-881D-AEC06AC28FB1}">
      <dgm:prSet/>
      <dgm:spPr/>
      <dgm:t>
        <a:bodyPr/>
        <a:lstStyle/>
        <a:p>
          <a:endParaRPr lang="en-US"/>
        </a:p>
      </dgm:t>
    </dgm:pt>
    <dgm:pt modelId="{295E78FD-48C3-BE40-8CFD-B21C8FF46C97}">
      <dgm:prSet phldrT="[Text]"/>
      <dgm:spPr/>
      <dgm:t>
        <a:bodyPr/>
        <a:lstStyle/>
        <a:p>
          <a:r>
            <a:rPr lang="en-US" dirty="0" err="1"/>
            <a:t>web.xml</a:t>
          </a:r>
          <a:endParaRPr lang="en-US" dirty="0"/>
        </a:p>
      </dgm:t>
    </dgm:pt>
    <dgm:pt modelId="{05C507A8-4EF1-294A-80CE-D8E272EABF6F}" type="parTrans" cxnId="{2B56175D-D4AC-1B4E-A9CA-B3A01FA3715D}">
      <dgm:prSet/>
      <dgm:spPr/>
      <dgm:t>
        <a:bodyPr/>
        <a:lstStyle/>
        <a:p>
          <a:endParaRPr lang="en-US"/>
        </a:p>
      </dgm:t>
    </dgm:pt>
    <dgm:pt modelId="{9CD6B0A6-0C1C-C54D-B45A-66F94F7C0D2B}" type="sibTrans" cxnId="{2B56175D-D4AC-1B4E-A9CA-B3A01FA3715D}">
      <dgm:prSet/>
      <dgm:spPr/>
      <dgm:t>
        <a:bodyPr/>
        <a:lstStyle/>
        <a:p>
          <a:endParaRPr lang="en-US"/>
        </a:p>
      </dgm:t>
    </dgm:pt>
    <dgm:pt modelId="{6653C0BB-FDAC-5443-88D0-F282A9E3B8CA}" type="pres">
      <dgm:prSet presAssocID="{4C996C90-1155-5146-AF0C-FDCD4DE970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3A0106-FD11-C14C-A034-BABCB9DA2B1F}" type="pres">
      <dgm:prSet presAssocID="{374DD65B-9334-CF46-B630-A37FC2BF0FB6}" presName="hierRoot1" presStyleCnt="0">
        <dgm:presLayoutVars>
          <dgm:hierBranch val="init"/>
        </dgm:presLayoutVars>
      </dgm:prSet>
      <dgm:spPr/>
    </dgm:pt>
    <dgm:pt modelId="{FB9D9D4F-8D60-3A49-9B3B-60D770263FCC}" type="pres">
      <dgm:prSet presAssocID="{374DD65B-9334-CF46-B630-A37FC2BF0FB6}" presName="rootComposite1" presStyleCnt="0"/>
      <dgm:spPr/>
    </dgm:pt>
    <dgm:pt modelId="{F6F40CAD-8CDD-0345-9CA8-D3EA0DE009DF}" type="pres">
      <dgm:prSet presAssocID="{374DD65B-9334-CF46-B630-A37FC2BF0FB6}" presName="rootText1" presStyleLbl="node0" presStyleIdx="0" presStyleCnt="1" custScaleX="135186" custScaleY="88996">
        <dgm:presLayoutVars>
          <dgm:chPref val="3"/>
        </dgm:presLayoutVars>
      </dgm:prSet>
      <dgm:spPr/>
    </dgm:pt>
    <dgm:pt modelId="{7A5D28E7-CC58-6C4D-A94B-CB52D3326EAD}" type="pres">
      <dgm:prSet presAssocID="{374DD65B-9334-CF46-B630-A37FC2BF0FB6}" presName="rootConnector1" presStyleLbl="node1" presStyleIdx="0" presStyleCnt="0"/>
      <dgm:spPr/>
    </dgm:pt>
    <dgm:pt modelId="{33EAD7B1-CA41-0D48-8068-A07EC046B44F}" type="pres">
      <dgm:prSet presAssocID="{374DD65B-9334-CF46-B630-A37FC2BF0FB6}" presName="hierChild2" presStyleCnt="0"/>
      <dgm:spPr/>
    </dgm:pt>
    <dgm:pt modelId="{C039D9AE-4459-AF48-B22B-E202F71F5455}" type="pres">
      <dgm:prSet presAssocID="{BC01CD54-2B46-B14B-AF76-487FC5BC3E82}" presName="Name37" presStyleLbl="parChTrans1D2" presStyleIdx="0" presStyleCnt="3"/>
      <dgm:spPr/>
    </dgm:pt>
    <dgm:pt modelId="{30113C6F-E17B-DA4F-AF5F-3BF81627297A}" type="pres">
      <dgm:prSet presAssocID="{D79D9318-8D6E-644D-830D-57B85ED58F2B}" presName="hierRoot2" presStyleCnt="0">
        <dgm:presLayoutVars>
          <dgm:hierBranch val="init"/>
        </dgm:presLayoutVars>
      </dgm:prSet>
      <dgm:spPr/>
    </dgm:pt>
    <dgm:pt modelId="{1D4813CA-6519-6340-ADE9-F4AEE84CDEB7}" type="pres">
      <dgm:prSet presAssocID="{D79D9318-8D6E-644D-830D-57B85ED58F2B}" presName="rootComposite" presStyleCnt="0"/>
      <dgm:spPr/>
    </dgm:pt>
    <dgm:pt modelId="{F522EDD8-F1C2-7646-8ABC-DD8AF0108A96}" type="pres">
      <dgm:prSet presAssocID="{D79D9318-8D6E-644D-830D-57B85ED58F2B}" presName="rootText" presStyleLbl="node2" presStyleIdx="0" presStyleCnt="3">
        <dgm:presLayoutVars>
          <dgm:chPref val="3"/>
        </dgm:presLayoutVars>
      </dgm:prSet>
      <dgm:spPr/>
    </dgm:pt>
    <dgm:pt modelId="{676A8476-D38A-9249-A108-0E4BC37C27AF}" type="pres">
      <dgm:prSet presAssocID="{D79D9318-8D6E-644D-830D-57B85ED58F2B}" presName="rootConnector" presStyleLbl="node2" presStyleIdx="0" presStyleCnt="3"/>
      <dgm:spPr/>
    </dgm:pt>
    <dgm:pt modelId="{3BC2A7FC-4BB2-1046-A80A-456ED8B23994}" type="pres">
      <dgm:prSet presAssocID="{D79D9318-8D6E-644D-830D-57B85ED58F2B}" presName="hierChild4" presStyleCnt="0"/>
      <dgm:spPr/>
    </dgm:pt>
    <dgm:pt modelId="{BA1640AC-27B7-BE49-B09A-E1D48E1B9853}" type="pres">
      <dgm:prSet presAssocID="{A3A7EAD5-7C74-B240-BA14-439E6DBF7D39}" presName="Name37" presStyleLbl="parChTrans1D3" presStyleIdx="0" presStyleCnt="3"/>
      <dgm:spPr/>
    </dgm:pt>
    <dgm:pt modelId="{2C4D98D9-D091-204D-A3B0-089D428AB5E2}" type="pres">
      <dgm:prSet presAssocID="{B24A9D25-FEE0-8840-9191-2FC207207F4D}" presName="hierRoot2" presStyleCnt="0">
        <dgm:presLayoutVars>
          <dgm:hierBranch val="init"/>
        </dgm:presLayoutVars>
      </dgm:prSet>
      <dgm:spPr/>
    </dgm:pt>
    <dgm:pt modelId="{A6C65CD1-CADF-184C-9E9D-D4B8E5395E2C}" type="pres">
      <dgm:prSet presAssocID="{B24A9D25-FEE0-8840-9191-2FC207207F4D}" presName="rootComposite" presStyleCnt="0"/>
      <dgm:spPr/>
    </dgm:pt>
    <dgm:pt modelId="{63DFA0DC-EF6B-4A47-9B88-E77A9D154FD4}" type="pres">
      <dgm:prSet presAssocID="{B24A9D25-FEE0-8840-9191-2FC207207F4D}" presName="rootText" presStyleLbl="node3" presStyleIdx="0" presStyleCnt="3">
        <dgm:presLayoutVars>
          <dgm:chPref val="3"/>
        </dgm:presLayoutVars>
      </dgm:prSet>
      <dgm:spPr/>
    </dgm:pt>
    <dgm:pt modelId="{149911DD-50A0-4149-96CF-F1CE54134E8E}" type="pres">
      <dgm:prSet presAssocID="{B24A9D25-FEE0-8840-9191-2FC207207F4D}" presName="rootConnector" presStyleLbl="node3" presStyleIdx="0" presStyleCnt="3"/>
      <dgm:spPr/>
    </dgm:pt>
    <dgm:pt modelId="{A6B631F8-4085-674E-8CD5-84A382ABAD3E}" type="pres">
      <dgm:prSet presAssocID="{B24A9D25-FEE0-8840-9191-2FC207207F4D}" presName="hierChild4" presStyleCnt="0"/>
      <dgm:spPr/>
    </dgm:pt>
    <dgm:pt modelId="{591BABA4-48C6-C84B-BB4B-3D44B4960D6A}" type="pres">
      <dgm:prSet presAssocID="{B24A9D25-FEE0-8840-9191-2FC207207F4D}" presName="hierChild5" presStyleCnt="0"/>
      <dgm:spPr/>
    </dgm:pt>
    <dgm:pt modelId="{0704F9FE-199A-A544-990D-DA4FBBF66D92}" type="pres">
      <dgm:prSet presAssocID="{E0FE2293-BBA4-944F-BCD3-B43A0F129CAD}" presName="Name37" presStyleLbl="parChTrans1D3" presStyleIdx="1" presStyleCnt="3"/>
      <dgm:spPr/>
    </dgm:pt>
    <dgm:pt modelId="{89C4B1D2-BB0B-9D45-99CF-141E74D8A347}" type="pres">
      <dgm:prSet presAssocID="{73618A8D-9994-D44D-848D-DCCE5CE896AD}" presName="hierRoot2" presStyleCnt="0">
        <dgm:presLayoutVars>
          <dgm:hierBranch val="init"/>
        </dgm:presLayoutVars>
      </dgm:prSet>
      <dgm:spPr/>
    </dgm:pt>
    <dgm:pt modelId="{70CC84F9-CFFD-ED4A-A371-307A8FC7B65B}" type="pres">
      <dgm:prSet presAssocID="{73618A8D-9994-D44D-848D-DCCE5CE896AD}" presName="rootComposite" presStyleCnt="0"/>
      <dgm:spPr/>
    </dgm:pt>
    <dgm:pt modelId="{905C99DE-E364-DE48-B3AA-F9584D828E80}" type="pres">
      <dgm:prSet presAssocID="{73618A8D-9994-D44D-848D-DCCE5CE896AD}" presName="rootText" presStyleLbl="node3" presStyleIdx="1" presStyleCnt="3">
        <dgm:presLayoutVars>
          <dgm:chPref val="3"/>
        </dgm:presLayoutVars>
      </dgm:prSet>
      <dgm:spPr/>
    </dgm:pt>
    <dgm:pt modelId="{2DFF7A62-E944-7A45-81E7-8EDBE2011CF5}" type="pres">
      <dgm:prSet presAssocID="{73618A8D-9994-D44D-848D-DCCE5CE896AD}" presName="rootConnector" presStyleLbl="node3" presStyleIdx="1" presStyleCnt="3"/>
      <dgm:spPr/>
    </dgm:pt>
    <dgm:pt modelId="{EA04C4DC-B12A-9F48-A330-25C8D7951EE1}" type="pres">
      <dgm:prSet presAssocID="{73618A8D-9994-D44D-848D-DCCE5CE896AD}" presName="hierChild4" presStyleCnt="0"/>
      <dgm:spPr/>
    </dgm:pt>
    <dgm:pt modelId="{75A9868B-066E-BF49-A258-76E073ECEA5A}" type="pres">
      <dgm:prSet presAssocID="{73618A8D-9994-D44D-848D-DCCE5CE896AD}" presName="hierChild5" presStyleCnt="0"/>
      <dgm:spPr/>
    </dgm:pt>
    <dgm:pt modelId="{6F19F8E2-73BA-6C45-8ED7-AAE03AB56BB9}" type="pres">
      <dgm:prSet presAssocID="{05C507A8-4EF1-294A-80CE-D8E272EABF6F}" presName="Name37" presStyleLbl="parChTrans1D3" presStyleIdx="2" presStyleCnt="3"/>
      <dgm:spPr/>
    </dgm:pt>
    <dgm:pt modelId="{A94FE8CB-CDA7-9B4E-8CD0-4775AB7B9EB5}" type="pres">
      <dgm:prSet presAssocID="{295E78FD-48C3-BE40-8CFD-B21C8FF46C97}" presName="hierRoot2" presStyleCnt="0">
        <dgm:presLayoutVars>
          <dgm:hierBranch val="init"/>
        </dgm:presLayoutVars>
      </dgm:prSet>
      <dgm:spPr/>
    </dgm:pt>
    <dgm:pt modelId="{9C9D97AD-1D68-8D4F-B902-EBD08587EFAA}" type="pres">
      <dgm:prSet presAssocID="{295E78FD-48C3-BE40-8CFD-B21C8FF46C97}" presName="rootComposite" presStyleCnt="0"/>
      <dgm:spPr/>
    </dgm:pt>
    <dgm:pt modelId="{E29B6033-12E1-0445-B4D1-775CF3626044}" type="pres">
      <dgm:prSet presAssocID="{295E78FD-48C3-BE40-8CFD-B21C8FF46C97}" presName="rootText" presStyleLbl="node3" presStyleIdx="2" presStyleCnt="3">
        <dgm:presLayoutVars>
          <dgm:chPref val="3"/>
        </dgm:presLayoutVars>
      </dgm:prSet>
      <dgm:spPr/>
    </dgm:pt>
    <dgm:pt modelId="{A686C919-3FC1-CA40-8CC3-131A3C8ED74A}" type="pres">
      <dgm:prSet presAssocID="{295E78FD-48C3-BE40-8CFD-B21C8FF46C97}" presName="rootConnector" presStyleLbl="node3" presStyleIdx="2" presStyleCnt="3"/>
      <dgm:spPr/>
    </dgm:pt>
    <dgm:pt modelId="{3863906B-37C7-B940-B077-9279B2F15FDE}" type="pres">
      <dgm:prSet presAssocID="{295E78FD-48C3-BE40-8CFD-B21C8FF46C97}" presName="hierChild4" presStyleCnt="0"/>
      <dgm:spPr/>
    </dgm:pt>
    <dgm:pt modelId="{70765464-BFFD-BE4E-9653-5C11976380A1}" type="pres">
      <dgm:prSet presAssocID="{295E78FD-48C3-BE40-8CFD-B21C8FF46C97}" presName="hierChild5" presStyleCnt="0"/>
      <dgm:spPr/>
    </dgm:pt>
    <dgm:pt modelId="{EBF735B8-628C-EC4F-B4D4-0DC667AACB8B}" type="pres">
      <dgm:prSet presAssocID="{D79D9318-8D6E-644D-830D-57B85ED58F2B}" presName="hierChild5" presStyleCnt="0"/>
      <dgm:spPr/>
    </dgm:pt>
    <dgm:pt modelId="{53214BA6-FEBA-514B-B80F-55F25C300934}" type="pres">
      <dgm:prSet presAssocID="{73821C45-E431-A149-833B-E0F5C727E022}" presName="Name37" presStyleLbl="parChTrans1D2" presStyleIdx="1" presStyleCnt="3"/>
      <dgm:spPr/>
    </dgm:pt>
    <dgm:pt modelId="{CF91A5F0-6950-294C-9E7F-8E00B259B8D5}" type="pres">
      <dgm:prSet presAssocID="{2588F835-75CF-E342-8895-E091B2EACE2D}" presName="hierRoot2" presStyleCnt="0">
        <dgm:presLayoutVars>
          <dgm:hierBranch val="init"/>
        </dgm:presLayoutVars>
      </dgm:prSet>
      <dgm:spPr/>
    </dgm:pt>
    <dgm:pt modelId="{5C2DE84B-D5CD-C54B-A1C3-93EFD65FF7C2}" type="pres">
      <dgm:prSet presAssocID="{2588F835-75CF-E342-8895-E091B2EACE2D}" presName="rootComposite" presStyleCnt="0"/>
      <dgm:spPr/>
    </dgm:pt>
    <dgm:pt modelId="{F19C2122-7064-D549-B74A-86108B25C737}" type="pres">
      <dgm:prSet presAssocID="{2588F835-75CF-E342-8895-E091B2EACE2D}" presName="rootText" presStyleLbl="node2" presStyleIdx="1" presStyleCnt="3">
        <dgm:presLayoutVars>
          <dgm:chPref val="3"/>
        </dgm:presLayoutVars>
      </dgm:prSet>
      <dgm:spPr/>
    </dgm:pt>
    <dgm:pt modelId="{AC3A4538-0A58-EE46-B1C1-23EF64D5926D}" type="pres">
      <dgm:prSet presAssocID="{2588F835-75CF-E342-8895-E091B2EACE2D}" presName="rootConnector" presStyleLbl="node2" presStyleIdx="1" presStyleCnt="3"/>
      <dgm:spPr/>
    </dgm:pt>
    <dgm:pt modelId="{64D8A6C1-9DBA-C74B-B427-58B416CAB4D3}" type="pres">
      <dgm:prSet presAssocID="{2588F835-75CF-E342-8895-E091B2EACE2D}" presName="hierChild4" presStyleCnt="0"/>
      <dgm:spPr/>
    </dgm:pt>
    <dgm:pt modelId="{0A7A49EE-0D90-B244-9704-3D4EEB7CB448}" type="pres">
      <dgm:prSet presAssocID="{2588F835-75CF-E342-8895-E091B2EACE2D}" presName="hierChild5" presStyleCnt="0"/>
      <dgm:spPr/>
    </dgm:pt>
    <dgm:pt modelId="{8F46F68D-36D1-1F44-9D53-2A7106B7685F}" type="pres">
      <dgm:prSet presAssocID="{A443D55D-F095-B942-B1D0-AB2DC9329A1B}" presName="Name37" presStyleLbl="parChTrans1D2" presStyleIdx="2" presStyleCnt="3"/>
      <dgm:spPr/>
    </dgm:pt>
    <dgm:pt modelId="{E51BB05C-D8DB-F447-926B-8C784045DB6E}" type="pres">
      <dgm:prSet presAssocID="{018AE44D-C4FA-394E-8AFA-C0FBA8B2A922}" presName="hierRoot2" presStyleCnt="0">
        <dgm:presLayoutVars>
          <dgm:hierBranch val="init"/>
        </dgm:presLayoutVars>
      </dgm:prSet>
      <dgm:spPr/>
    </dgm:pt>
    <dgm:pt modelId="{443F80EA-84E3-0A43-B4B2-3E9478141F6C}" type="pres">
      <dgm:prSet presAssocID="{018AE44D-C4FA-394E-8AFA-C0FBA8B2A922}" presName="rootComposite" presStyleCnt="0"/>
      <dgm:spPr/>
    </dgm:pt>
    <dgm:pt modelId="{F91C71C0-209F-C340-8761-8F712B0ABF28}" type="pres">
      <dgm:prSet presAssocID="{018AE44D-C4FA-394E-8AFA-C0FBA8B2A922}" presName="rootText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454DBF1D-E253-7846-885B-D493BC0075F5}" type="pres">
      <dgm:prSet presAssocID="{018AE44D-C4FA-394E-8AFA-C0FBA8B2A922}" presName="rootConnector" presStyleLbl="node2" presStyleIdx="2" presStyleCnt="3"/>
      <dgm:spPr/>
    </dgm:pt>
    <dgm:pt modelId="{71397DA3-0A7C-2B42-B6D5-D4CB96CCA34D}" type="pres">
      <dgm:prSet presAssocID="{018AE44D-C4FA-394E-8AFA-C0FBA8B2A922}" presName="hierChild4" presStyleCnt="0"/>
      <dgm:spPr/>
    </dgm:pt>
    <dgm:pt modelId="{F7828969-934D-F440-A110-A6F8A2B1AF13}" type="pres">
      <dgm:prSet presAssocID="{018AE44D-C4FA-394E-8AFA-C0FBA8B2A922}" presName="hierChild5" presStyleCnt="0"/>
      <dgm:spPr/>
    </dgm:pt>
    <dgm:pt modelId="{1C0E199C-13D1-A946-ADF4-A87D9ACE3DEF}" type="pres">
      <dgm:prSet presAssocID="{374DD65B-9334-CF46-B630-A37FC2BF0FB6}" presName="hierChild3" presStyleCnt="0"/>
      <dgm:spPr/>
    </dgm:pt>
  </dgm:ptLst>
  <dgm:cxnLst>
    <dgm:cxn modelId="{4FB43802-FDE6-554B-B6B7-8413EB2710BF}" type="presOf" srcId="{05C507A8-4EF1-294A-80CE-D8E272EABF6F}" destId="{6F19F8E2-73BA-6C45-8ED7-AAE03AB56BB9}" srcOrd="0" destOrd="0" presId="urn:microsoft.com/office/officeart/2005/8/layout/orgChart1"/>
    <dgm:cxn modelId="{C388F202-A661-0744-BA03-CB4E0DE484A6}" type="presOf" srcId="{D79D9318-8D6E-644D-830D-57B85ED58F2B}" destId="{676A8476-D38A-9249-A108-0E4BC37C27AF}" srcOrd="1" destOrd="0" presId="urn:microsoft.com/office/officeart/2005/8/layout/orgChart1"/>
    <dgm:cxn modelId="{E471C105-AD9F-8946-8404-791CEF4CF751}" type="presOf" srcId="{374DD65B-9334-CF46-B630-A37FC2BF0FB6}" destId="{7A5D28E7-CC58-6C4D-A94B-CB52D3326EAD}" srcOrd="1" destOrd="0" presId="urn:microsoft.com/office/officeart/2005/8/layout/orgChart1"/>
    <dgm:cxn modelId="{E586780A-12A7-9245-AB7D-06D8E6C67D75}" type="presOf" srcId="{BC01CD54-2B46-B14B-AF76-487FC5BC3E82}" destId="{C039D9AE-4459-AF48-B22B-E202F71F5455}" srcOrd="0" destOrd="0" presId="urn:microsoft.com/office/officeart/2005/8/layout/orgChart1"/>
    <dgm:cxn modelId="{BDEE9819-2E3A-E943-B8FF-48CA6E36837F}" type="presOf" srcId="{A443D55D-F095-B942-B1D0-AB2DC9329A1B}" destId="{8F46F68D-36D1-1F44-9D53-2A7106B7685F}" srcOrd="0" destOrd="0" presId="urn:microsoft.com/office/officeart/2005/8/layout/orgChart1"/>
    <dgm:cxn modelId="{3E7F4126-FA77-3940-895B-0F78F3FBD8E3}" srcId="{D79D9318-8D6E-644D-830D-57B85ED58F2B}" destId="{B24A9D25-FEE0-8840-9191-2FC207207F4D}" srcOrd="0" destOrd="0" parTransId="{A3A7EAD5-7C74-B240-BA14-439E6DBF7D39}" sibTransId="{1168FBE7-89BA-4643-B267-4F7FDE2B2681}"/>
    <dgm:cxn modelId="{9EE06B26-0F75-954C-911C-F9DC64C91AD3}" srcId="{374DD65B-9334-CF46-B630-A37FC2BF0FB6}" destId="{D79D9318-8D6E-644D-830D-57B85ED58F2B}" srcOrd="0" destOrd="0" parTransId="{BC01CD54-2B46-B14B-AF76-487FC5BC3E82}" sibTransId="{695EC72A-5E5E-2246-AD79-F987A8610ABB}"/>
    <dgm:cxn modelId="{2E104F2F-B1CD-8C46-8443-BC00BFB3F6A9}" type="presOf" srcId="{295E78FD-48C3-BE40-8CFD-B21C8FF46C97}" destId="{A686C919-3FC1-CA40-8CC3-131A3C8ED74A}" srcOrd="1" destOrd="0" presId="urn:microsoft.com/office/officeart/2005/8/layout/orgChart1"/>
    <dgm:cxn modelId="{4648D630-DA9F-E142-9870-2BA5623A0138}" type="presOf" srcId="{2588F835-75CF-E342-8895-E091B2EACE2D}" destId="{AC3A4538-0A58-EE46-B1C1-23EF64D5926D}" srcOrd="1" destOrd="0" presId="urn:microsoft.com/office/officeart/2005/8/layout/orgChart1"/>
    <dgm:cxn modelId="{8A161D31-5E0C-5E4B-A998-FA47183D47BF}" type="presOf" srcId="{D79D9318-8D6E-644D-830D-57B85ED58F2B}" destId="{F522EDD8-F1C2-7646-8ABC-DD8AF0108A96}" srcOrd="0" destOrd="0" presId="urn:microsoft.com/office/officeart/2005/8/layout/orgChart1"/>
    <dgm:cxn modelId="{20C83437-303A-9F41-9BB4-CB6819CF1E24}" srcId="{4C996C90-1155-5146-AF0C-FDCD4DE9705B}" destId="{374DD65B-9334-CF46-B630-A37FC2BF0FB6}" srcOrd="0" destOrd="0" parTransId="{B330A7F2-44B8-2542-BAB3-230CD7323815}" sibTransId="{98E73A1B-599C-8746-8306-CADDFC80EB7B}"/>
    <dgm:cxn modelId="{2B56175D-D4AC-1B4E-A9CA-B3A01FA3715D}" srcId="{D79D9318-8D6E-644D-830D-57B85ED58F2B}" destId="{295E78FD-48C3-BE40-8CFD-B21C8FF46C97}" srcOrd="2" destOrd="0" parTransId="{05C507A8-4EF1-294A-80CE-D8E272EABF6F}" sibTransId="{9CD6B0A6-0C1C-C54D-B45A-66F94F7C0D2B}"/>
    <dgm:cxn modelId="{9CB0C265-9C04-2440-9BC6-15E67BD23BD1}" type="presOf" srcId="{018AE44D-C4FA-394E-8AFA-C0FBA8B2A922}" destId="{F91C71C0-209F-C340-8761-8F712B0ABF28}" srcOrd="0" destOrd="0" presId="urn:microsoft.com/office/officeart/2005/8/layout/orgChart1"/>
    <dgm:cxn modelId="{46324968-256D-0941-84A3-167B8BE15FF1}" srcId="{374DD65B-9334-CF46-B630-A37FC2BF0FB6}" destId="{018AE44D-C4FA-394E-8AFA-C0FBA8B2A922}" srcOrd="2" destOrd="0" parTransId="{A443D55D-F095-B942-B1D0-AB2DC9329A1B}" sibTransId="{0734922F-1754-8340-9704-1DC6A1E6C937}"/>
    <dgm:cxn modelId="{10C4A078-03ED-4242-BD45-A2E1E32947CA}" type="presOf" srcId="{E0FE2293-BBA4-944F-BCD3-B43A0F129CAD}" destId="{0704F9FE-199A-A544-990D-DA4FBBF66D92}" srcOrd="0" destOrd="0" presId="urn:microsoft.com/office/officeart/2005/8/layout/orgChart1"/>
    <dgm:cxn modelId="{BB653292-A139-104A-8985-45CD405995E5}" type="presOf" srcId="{2588F835-75CF-E342-8895-E091B2EACE2D}" destId="{F19C2122-7064-D549-B74A-86108B25C737}" srcOrd="0" destOrd="0" presId="urn:microsoft.com/office/officeart/2005/8/layout/orgChart1"/>
    <dgm:cxn modelId="{B827A6BD-80DD-F34E-832F-5866C27CC4A2}" type="presOf" srcId="{B24A9D25-FEE0-8840-9191-2FC207207F4D}" destId="{63DFA0DC-EF6B-4A47-9B88-E77A9D154FD4}" srcOrd="0" destOrd="0" presId="urn:microsoft.com/office/officeart/2005/8/layout/orgChart1"/>
    <dgm:cxn modelId="{1261B5BE-27FA-6D45-9672-8369ADB8CDF5}" type="presOf" srcId="{73821C45-E431-A149-833B-E0F5C727E022}" destId="{53214BA6-FEBA-514B-B80F-55F25C300934}" srcOrd="0" destOrd="0" presId="urn:microsoft.com/office/officeart/2005/8/layout/orgChart1"/>
    <dgm:cxn modelId="{480EB6C1-BA6E-8841-9CCE-07CB97DE8F21}" type="presOf" srcId="{B24A9D25-FEE0-8840-9191-2FC207207F4D}" destId="{149911DD-50A0-4149-96CF-F1CE54134E8E}" srcOrd="1" destOrd="0" presId="urn:microsoft.com/office/officeart/2005/8/layout/orgChart1"/>
    <dgm:cxn modelId="{61A1D9D1-B132-324D-88D2-60AA29F50DA2}" type="presOf" srcId="{A3A7EAD5-7C74-B240-BA14-439E6DBF7D39}" destId="{BA1640AC-27B7-BE49-B09A-E1D48E1B9853}" srcOrd="0" destOrd="0" presId="urn:microsoft.com/office/officeart/2005/8/layout/orgChart1"/>
    <dgm:cxn modelId="{19B2D5E2-148A-A445-9642-67873844A6EC}" type="presOf" srcId="{018AE44D-C4FA-394E-8AFA-C0FBA8B2A922}" destId="{454DBF1D-E253-7846-885B-D493BC0075F5}" srcOrd="1" destOrd="0" presId="urn:microsoft.com/office/officeart/2005/8/layout/orgChart1"/>
    <dgm:cxn modelId="{2FFDDEE7-BB20-E641-87C4-FB6EE67CDD3E}" type="presOf" srcId="{295E78FD-48C3-BE40-8CFD-B21C8FF46C97}" destId="{E29B6033-12E1-0445-B4D1-775CF3626044}" srcOrd="0" destOrd="0" presId="urn:microsoft.com/office/officeart/2005/8/layout/orgChart1"/>
    <dgm:cxn modelId="{BBDC43EA-97F9-4E4E-B2C2-A98781CEE0B7}" type="presOf" srcId="{4C996C90-1155-5146-AF0C-FDCD4DE9705B}" destId="{6653C0BB-FDAC-5443-88D0-F282A9E3B8CA}" srcOrd="0" destOrd="0" presId="urn:microsoft.com/office/officeart/2005/8/layout/orgChart1"/>
    <dgm:cxn modelId="{6D73F0EA-B901-8F42-AF27-CE1D97A7F316}" type="presOf" srcId="{73618A8D-9994-D44D-848D-DCCE5CE896AD}" destId="{905C99DE-E364-DE48-B3AA-F9584D828E80}" srcOrd="0" destOrd="0" presId="urn:microsoft.com/office/officeart/2005/8/layout/orgChart1"/>
    <dgm:cxn modelId="{D6A4F6EA-97D8-7E47-881D-AEC06AC28FB1}" srcId="{D79D9318-8D6E-644D-830D-57B85ED58F2B}" destId="{73618A8D-9994-D44D-848D-DCCE5CE896AD}" srcOrd="1" destOrd="0" parTransId="{E0FE2293-BBA4-944F-BCD3-B43A0F129CAD}" sibTransId="{A9C09E6D-A301-AE40-9FF5-7DDF77E4BD31}"/>
    <dgm:cxn modelId="{8AB74CEC-78CF-8E47-B6AC-4B5B902634B3}" type="presOf" srcId="{73618A8D-9994-D44D-848D-DCCE5CE896AD}" destId="{2DFF7A62-E944-7A45-81E7-8EDBE2011CF5}" srcOrd="1" destOrd="0" presId="urn:microsoft.com/office/officeart/2005/8/layout/orgChart1"/>
    <dgm:cxn modelId="{2519C8F5-0245-9242-93FA-F426C5171443}" type="presOf" srcId="{374DD65B-9334-CF46-B630-A37FC2BF0FB6}" destId="{F6F40CAD-8CDD-0345-9CA8-D3EA0DE009DF}" srcOrd="0" destOrd="0" presId="urn:microsoft.com/office/officeart/2005/8/layout/orgChart1"/>
    <dgm:cxn modelId="{A7B09FF7-49B6-A54B-96F0-98458DAC7AD6}" srcId="{374DD65B-9334-CF46-B630-A37FC2BF0FB6}" destId="{2588F835-75CF-E342-8895-E091B2EACE2D}" srcOrd="1" destOrd="0" parTransId="{73821C45-E431-A149-833B-E0F5C727E022}" sibTransId="{883B01D7-9F3C-3E46-AE48-B2CC364E98CD}"/>
    <dgm:cxn modelId="{A7DD7C03-85DA-E64D-9C26-1AD60DCCF5B4}" type="presParOf" srcId="{6653C0BB-FDAC-5443-88D0-F282A9E3B8CA}" destId="{AB3A0106-FD11-C14C-A034-BABCB9DA2B1F}" srcOrd="0" destOrd="0" presId="urn:microsoft.com/office/officeart/2005/8/layout/orgChart1"/>
    <dgm:cxn modelId="{731912A3-26C0-2B4A-8CEE-266BCE2FCBA2}" type="presParOf" srcId="{AB3A0106-FD11-C14C-A034-BABCB9DA2B1F}" destId="{FB9D9D4F-8D60-3A49-9B3B-60D770263FCC}" srcOrd="0" destOrd="0" presId="urn:microsoft.com/office/officeart/2005/8/layout/orgChart1"/>
    <dgm:cxn modelId="{0BAC1A5E-40AF-904C-AC5B-ACD99EF09F8E}" type="presParOf" srcId="{FB9D9D4F-8D60-3A49-9B3B-60D770263FCC}" destId="{F6F40CAD-8CDD-0345-9CA8-D3EA0DE009DF}" srcOrd="0" destOrd="0" presId="urn:microsoft.com/office/officeart/2005/8/layout/orgChart1"/>
    <dgm:cxn modelId="{38738753-2349-E74C-9CFF-A432D32A5E89}" type="presParOf" srcId="{FB9D9D4F-8D60-3A49-9B3B-60D770263FCC}" destId="{7A5D28E7-CC58-6C4D-A94B-CB52D3326EAD}" srcOrd="1" destOrd="0" presId="urn:microsoft.com/office/officeart/2005/8/layout/orgChart1"/>
    <dgm:cxn modelId="{B0577D84-47DF-0C4C-BAFC-E428F77DE0EC}" type="presParOf" srcId="{AB3A0106-FD11-C14C-A034-BABCB9DA2B1F}" destId="{33EAD7B1-CA41-0D48-8068-A07EC046B44F}" srcOrd="1" destOrd="0" presId="urn:microsoft.com/office/officeart/2005/8/layout/orgChart1"/>
    <dgm:cxn modelId="{BC5A3F37-38C1-CE49-BE5D-556EC9FAC005}" type="presParOf" srcId="{33EAD7B1-CA41-0D48-8068-A07EC046B44F}" destId="{C039D9AE-4459-AF48-B22B-E202F71F5455}" srcOrd="0" destOrd="0" presId="urn:microsoft.com/office/officeart/2005/8/layout/orgChart1"/>
    <dgm:cxn modelId="{AB11C953-7A6D-4D41-A3C8-21CE8F9FA3F2}" type="presParOf" srcId="{33EAD7B1-CA41-0D48-8068-A07EC046B44F}" destId="{30113C6F-E17B-DA4F-AF5F-3BF81627297A}" srcOrd="1" destOrd="0" presId="urn:microsoft.com/office/officeart/2005/8/layout/orgChart1"/>
    <dgm:cxn modelId="{7ACD7616-B922-B642-AD8C-F0DC6935729F}" type="presParOf" srcId="{30113C6F-E17B-DA4F-AF5F-3BF81627297A}" destId="{1D4813CA-6519-6340-ADE9-F4AEE84CDEB7}" srcOrd="0" destOrd="0" presId="urn:microsoft.com/office/officeart/2005/8/layout/orgChart1"/>
    <dgm:cxn modelId="{32D48554-18A2-D448-99A7-E34EDD408A3C}" type="presParOf" srcId="{1D4813CA-6519-6340-ADE9-F4AEE84CDEB7}" destId="{F522EDD8-F1C2-7646-8ABC-DD8AF0108A96}" srcOrd="0" destOrd="0" presId="urn:microsoft.com/office/officeart/2005/8/layout/orgChart1"/>
    <dgm:cxn modelId="{E3D095B4-8AFF-1641-8CF2-D02964A9A001}" type="presParOf" srcId="{1D4813CA-6519-6340-ADE9-F4AEE84CDEB7}" destId="{676A8476-D38A-9249-A108-0E4BC37C27AF}" srcOrd="1" destOrd="0" presId="urn:microsoft.com/office/officeart/2005/8/layout/orgChart1"/>
    <dgm:cxn modelId="{95187DBB-CFFF-EF41-81C5-5EDD480F8D57}" type="presParOf" srcId="{30113C6F-E17B-DA4F-AF5F-3BF81627297A}" destId="{3BC2A7FC-4BB2-1046-A80A-456ED8B23994}" srcOrd="1" destOrd="0" presId="urn:microsoft.com/office/officeart/2005/8/layout/orgChart1"/>
    <dgm:cxn modelId="{856CFE8F-670C-8F45-B808-849F7D246481}" type="presParOf" srcId="{3BC2A7FC-4BB2-1046-A80A-456ED8B23994}" destId="{BA1640AC-27B7-BE49-B09A-E1D48E1B9853}" srcOrd="0" destOrd="0" presId="urn:microsoft.com/office/officeart/2005/8/layout/orgChart1"/>
    <dgm:cxn modelId="{F90558DD-C86C-2D4B-A2EA-3F074BAF28B9}" type="presParOf" srcId="{3BC2A7FC-4BB2-1046-A80A-456ED8B23994}" destId="{2C4D98D9-D091-204D-A3B0-089D428AB5E2}" srcOrd="1" destOrd="0" presId="urn:microsoft.com/office/officeart/2005/8/layout/orgChart1"/>
    <dgm:cxn modelId="{0A93D198-27ED-EB43-8910-F385E67F1114}" type="presParOf" srcId="{2C4D98D9-D091-204D-A3B0-089D428AB5E2}" destId="{A6C65CD1-CADF-184C-9E9D-D4B8E5395E2C}" srcOrd="0" destOrd="0" presId="urn:microsoft.com/office/officeart/2005/8/layout/orgChart1"/>
    <dgm:cxn modelId="{A47EFBC9-1294-5849-9873-5C163C7477B5}" type="presParOf" srcId="{A6C65CD1-CADF-184C-9E9D-D4B8E5395E2C}" destId="{63DFA0DC-EF6B-4A47-9B88-E77A9D154FD4}" srcOrd="0" destOrd="0" presId="urn:microsoft.com/office/officeart/2005/8/layout/orgChart1"/>
    <dgm:cxn modelId="{F7E71D76-2ADA-594F-A869-DEBF187E70F9}" type="presParOf" srcId="{A6C65CD1-CADF-184C-9E9D-D4B8E5395E2C}" destId="{149911DD-50A0-4149-96CF-F1CE54134E8E}" srcOrd="1" destOrd="0" presId="urn:microsoft.com/office/officeart/2005/8/layout/orgChart1"/>
    <dgm:cxn modelId="{001B3C74-59EB-584C-8C03-90F87D2767DF}" type="presParOf" srcId="{2C4D98D9-D091-204D-A3B0-089D428AB5E2}" destId="{A6B631F8-4085-674E-8CD5-84A382ABAD3E}" srcOrd="1" destOrd="0" presId="urn:microsoft.com/office/officeart/2005/8/layout/orgChart1"/>
    <dgm:cxn modelId="{7AF8F3BD-632A-574F-974D-95F413A6CB6E}" type="presParOf" srcId="{2C4D98D9-D091-204D-A3B0-089D428AB5E2}" destId="{591BABA4-48C6-C84B-BB4B-3D44B4960D6A}" srcOrd="2" destOrd="0" presId="urn:microsoft.com/office/officeart/2005/8/layout/orgChart1"/>
    <dgm:cxn modelId="{A210B3BF-57FD-8F42-9BF2-D8C174A86639}" type="presParOf" srcId="{3BC2A7FC-4BB2-1046-A80A-456ED8B23994}" destId="{0704F9FE-199A-A544-990D-DA4FBBF66D92}" srcOrd="2" destOrd="0" presId="urn:microsoft.com/office/officeart/2005/8/layout/orgChart1"/>
    <dgm:cxn modelId="{A1C59E83-62F9-D344-A38E-ECDDF96E41B8}" type="presParOf" srcId="{3BC2A7FC-4BB2-1046-A80A-456ED8B23994}" destId="{89C4B1D2-BB0B-9D45-99CF-141E74D8A347}" srcOrd="3" destOrd="0" presId="urn:microsoft.com/office/officeart/2005/8/layout/orgChart1"/>
    <dgm:cxn modelId="{A35B11E7-DB10-4242-80D9-47011F1052CB}" type="presParOf" srcId="{89C4B1D2-BB0B-9D45-99CF-141E74D8A347}" destId="{70CC84F9-CFFD-ED4A-A371-307A8FC7B65B}" srcOrd="0" destOrd="0" presId="urn:microsoft.com/office/officeart/2005/8/layout/orgChart1"/>
    <dgm:cxn modelId="{5652A673-B7AE-1D45-BF33-87DC2185C71E}" type="presParOf" srcId="{70CC84F9-CFFD-ED4A-A371-307A8FC7B65B}" destId="{905C99DE-E364-DE48-B3AA-F9584D828E80}" srcOrd="0" destOrd="0" presId="urn:microsoft.com/office/officeart/2005/8/layout/orgChart1"/>
    <dgm:cxn modelId="{BD9D42A8-1FF0-7844-9F46-32ACD3FEF431}" type="presParOf" srcId="{70CC84F9-CFFD-ED4A-A371-307A8FC7B65B}" destId="{2DFF7A62-E944-7A45-81E7-8EDBE2011CF5}" srcOrd="1" destOrd="0" presId="urn:microsoft.com/office/officeart/2005/8/layout/orgChart1"/>
    <dgm:cxn modelId="{8C754D94-03DA-9C48-AE7A-0684A8AFAE1F}" type="presParOf" srcId="{89C4B1D2-BB0B-9D45-99CF-141E74D8A347}" destId="{EA04C4DC-B12A-9F48-A330-25C8D7951EE1}" srcOrd="1" destOrd="0" presId="urn:microsoft.com/office/officeart/2005/8/layout/orgChart1"/>
    <dgm:cxn modelId="{A3791053-95E0-E34A-AFD2-A7AC02F0F5CC}" type="presParOf" srcId="{89C4B1D2-BB0B-9D45-99CF-141E74D8A347}" destId="{75A9868B-066E-BF49-A258-76E073ECEA5A}" srcOrd="2" destOrd="0" presId="urn:microsoft.com/office/officeart/2005/8/layout/orgChart1"/>
    <dgm:cxn modelId="{286853AB-08F9-864F-9188-77434F2054DF}" type="presParOf" srcId="{3BC2A7FC-4BB2-1046-A80A-456ED8B23994}" destId="{6F19F8E2-73BA-6C45-8ED7-AAE03AB56BB9}" srcOrd="4" destOrd="0" presId="urn:microsoft.com/office/officeart/2005/8/layout/orgChart1"/>
    <dgm:cxn modelId="{94BF13A7-F40F-0B4C-8A6A-C1542CDFB63E}" type="presParOf" srcId="{3BC2A7FC-4BB2-1046-A80A-456ED8B23994}" destId="{A94FE8CB-CDA7-9B4E-8CD0-4775AB7B9EB5}" srcOrd="5" destOrd="0" presId="urn:microsoft.com/office/officeart/2005/8/layout/orgChart1"/>
    <dgm:cxn modelId="{DD5DF191-410A-3448-9FEE-4AED005C08FB}" type="presParOf" srcId="{A94FE8CB-CDA7-9B4E-8CD0-4775AB7B9EB5}" destId="{9C9D97AD-1D68-8D4F-B902-EBD08587EFAA}" srcOrd="0" destOrd="0" presId="urn:microsoft.com/office/officeart/2005/8/layout/orgChart1"/>
    <dgm:cxn modelId="{143FE5D1-2124-9A48-B24D-6C550D659754}" type="presParOf" srcId="{9C9D97AD-1D68-8D4F-B902-EBD08587EFAA}" destId="{E29B6033-12E1-0445-B4D1-775CF3626044}" srcOrd="0" destOrd="0" presId="urn:microsoft.com/office/officeart/2005/8/layout/orgChart1"/>
    <dgm:cxn modelId="{FB5F1FAB-66E8-C84C-BBDF-64B98E547638}" type="presParOf" srcId="{9C9D97AD-1D68-8D4F-B902-EBD08587EFAA}" destId="{A686C919-3FC1-CA40-8CC3-131A3C8ED74A}" srcOrd="1" destOrd="0" presId="urn:microsoft.com/office/officeart/2005/8/layout/orgChart1"/>
    <dgm:cxn modelId="{76E814E0-8879-7442-99AA-4D303A43D542}" type="presParOf" srcId="{A94FE8CB-CDA7-9B4E-8CD0-4775AB7B9EB5}" destId="{3863906B-37C7-B940-B077-9279B2F15FDE}" srcOrd="1" destOrd="0" presId="urn:microsoft.com/office/officeart/2005/8/layout/orgChart1"/>
    <dgm:cxn modelId="{6318EE43-A15E-AB49-B30B-40D4292716D0}" type="presParOf" srcId="{A94FE8CB-CDA7-9B4E-8CD0-4775AB7B9EB5}" destId="{70765464-BFFD-BE4E-9653-5C11976380A1}" srcOrd="2" destOrd="0" presId="urn:microsoft.com/office/officeart/2005/8/layout/orgChart1"/>
    <dgm:cxn modelId="{9B8E3301-C71B-1F44-9098-8DEA70E6E6F0}" type="presParOf" srcId="{30113C6F-E17B-DA4F-AF5F-3BF81627297A}" destId="{EBF735B8-628C-EC4F-B4D4-0DC667AACB8B}" srcOrd="2" destOrd="0" presId="urn:microsoft.com/office/officeart/2005/8/layout/orgChart1"/>
    <dgm:cxn modelId="{C30F58C1-B3FA-EC4E-AC32-574452781759}" type="presParOf" srcId="{33EAD7B1-CA41-0D48-8068-A07EC046B44F}" destId="{53214BA6-FEBA-514B-B80F-55F25C300934}" srcOrd="2" destOrd="0" presId="urn:microsoft.com/office/officeart/2005/8/layout/orgChart1"/>
    <dgm:cxn modelId="{9730483A-0FE1-C14F-BF35-D2E992D4DE83}" type="presParOf" srcId="{33EAD7B1-CA41-0D48-8068-A07EC046B44F}" destId="{CF91A5F0-6950-294C-9E7F-8E00B259B8D5}" srcOrd="3" destOrd="0" presId="urn:microsoft.com/office/officeart/2005/8/layout/orgChart1"/>
    <dgm:cxn modelId="{B83441F8-1BEF-2344-94EA-A22CF8485B3D}" type="presParOf" srcId="{CF91A5F0-6950-294C-9E7F-8E00B259B8D5}" destId="{5C2DE84B-D5CD-C54B-A1C3-93EFD65FF7C2}" srcOrd="0" destOrd="0" presId="urn:microsoft.com/office/officeart/2005/8/layout/orgChart1"/>
    <dgm:cxn modelId="{2B73BA3C-1217-0E45-9EC6-8826BBC40165}" type="presParOf" srcId="{5C2DE84B-D5CD-C54B-A1C3-93EFD65FF7C2}" destId="{F19C2122-7064-D549-B74A-86108B25C737}" srcOrd="0" destOrd="0" presId="urn:microsoft.com/office/officeart/2005/8/layout/orgChart1"/>
    <dgm:cxn modelId="{EB965302-FC6D-3B4D-A61A-A990AF0A9DE4}" type="presParOf" srcId="{5C2DE84B-D5CD-C54B-A1C3-93EFD65FF7C2}" destId="{AC3A4538-0A58-EE46-B1C1-23EF64D5926D}" srcOrd="1" destOrd="0" presId="urn:microsoft.com/office/officeart/2005/8/layout/orgChart1"/>
    <dgm:cxn modelId="{C611F66C-677B-8045-8590-D5BB16B05629}" type="presParOf" srcId="{CF91A5F0-6950-294C-9E7F-8E00B259B8D5}" destId="{64D8A6C1-9DBA-C74B-B427-58B416CAB4D3}" srcOrd="1" destOrd="0" presId="urn:microsoft.com/office/officeart/2005/8/layout/orgChart1"/>
    <dgm:cxn modelId="{93BB7C74-D541-A84C-9774-F0BCF6107705}" type="presParOf" srcId="{CF91A5F0-6950-294C-9E7F-8E00B259B8D5}" destId="{0A7A49EE-0D90-B244-9704-3D4EEB7CB448}" srcOrd="2" destOrd="0" presId="urn:microsoft.com/office/officeart/2005/8/layout/orgChart1"/>
    <dgm:cxn modelId="{75A1ED85-D526-4347-87E6-75F653BE282A}" type="presParOf" srcId="{33EAD7B1-CA41-0D48-8068-A07EC046B44F}" destId="{8F46F68D-36D1-1F44-9D53-2A7106B7685F}" srcOrd="4" destOrd="0" presId="urn:microsoft.com/office/officeart/2005/8/layout/orgChart1"/>
    <dgm:cxn modelId="{D014F7A8-91A7-0C40-A3A1-72F6FBC41929}" type="presParOf" srcId="{33EAD7B1-CA41-0D48-8068-A07EC046B44F}" destId="{E51BB05C-D8DB-F447-926B-8C784045DB6E}" srcOrd="5" destOrd="0" presId="urn:microsoft.com/office/officeart/2005/8/layout/orgChart1"/>
    <dgm:cxn modelId="{6D24AA7A-AD6B-7343-9D03-BBB1BEED4940}" type="presParOf" srcId="{E51BB05C-D8DB-F447-926B-8C784045DB6E}" destId="{443F80EA-84E3-0A43-B4B2-3E9478141F6C}" srcOrd="0" destOrd="0" presId="urn:microsoft.com/office/officeart/2005/8/layout/orgChart1"/>
    <dgm:cxn modelId="{DFCB120E-8520-D340-BD80-72C0AD1F290A}" type="presParOf" srcId="{443F80EA-84E3-0A43-B4B2-3E9478141F6C}" destId="{F91C71C0-209F-C340-8761-8F712B0ABF28}" srcOrd="0" destOrd="0" presId="urn:microsoft.com/office/officeart/2005/8/layout/orgChart1"/>
    <dgm:cxn modelId="{10FE5011-8E56-9945-B29C-9E3BA069CE7F}" type="presParOf" srcId="{443F80EA-84E3-0A43-B4B2-3E9478141F6C}" destId="{454DBF1D-E253-7846-885B-D493BC0075F5}" srcOrd="1" destOrd="0" presId="urn:microsoft.com/office/officeart/2005/8/layout/orgChart1"/>
    <dgm:cxn modelId="{2FA8FAAA-726B-034D-A689-96529E4E1A67}" type="presParOf" srcId="{E51BB05C-D8DB-F447-926B-8C784045DB6E}" destId="{71397DA3-0A7C-2B42-B6D5-D4CB96CCA34D}" srcOrd="1" destOrd="0" presId="urn:microsoft.com/office/officeart/2005/8/layout/orgChart1"/>
    <dgm:cxn modelId="{89511AA9-E243-F644-97E2-62A6A31CD745}" type="presParOf" srcId="{E51BB05C-D8DB-F447-926B-8C784045DB6E}" destId="{F7828969-934D-F440-A110-A6F8A2B1AF13}" srcOrd="2" destOrd="0" presId="urn:microsoft.com/office/officeart/2005/8/layout/orgChart1"/>
    <dgm:cxn modelId="{9302FBC0-405C-AA46-906C-7B9D595298A2}" type="presParOf" srcId="{AB3A0106-FD11-C14C-A034-BABCB9DA2B1F}" destId="{1C0E199C-13D1-A946-ADF4-A87D9ACE3DEF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996C90-1155-5146-AF0C-FDCD4DE9705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4DD65B-9334-CF46-B630-A37FC2BF0FB6}">
      <dgm:prSet phldrT="[Text]" custT="1"/>
      <dgm:spPr/>
      <dgm:t>
        <a:bodyPr/>
        <a:lstStyle/>
        <a:p>
          <a:r>
            <a:rPr lang="en-US" sz="3200" dirty="0"/>
            <a:t>/</a:t>
          </a:r>
          <a:r>
            <a:rPr lang="en-US" sz="3200" dirty="0" err="1"/>
            <a:t>myApp</a:t>
          </a:r>
          <a:endParaRPr lang="en-US" sz="3200" dirty="0"/>
        </a:p>
      </dgm:t>
    </dgm:pt>
    <dgm:pt modelId="{B330A7F2-44B8-2542-BAB3-230CD7323815}" type="parTrans" cxnId="{20C83437-303A-9F41-9BB4-CB6819CF1E24}">
      <dgm:prSet/>
      <dgm:spPr/>
      <dgm:t>
        <a:bodyPr/>
        <a:lstStyle/>
        <a:p>
          <a:endParaRPr lang="en-US"/>
        </a:p>
      </dgm:t>
    </dgm:pt>
    <dgm:pt modelId="{98E73A1B-599C-8746-8306-CADDFC80EB7B}" type="sibTrans" cxnId="{20C83437-303A-9F41-9BB4-CB6819CF1E24}">
      <dgm:prSet/>
      <dgm:spPr/>
      <dgm:t>
        <a:bodyPr/>
        <a:lstStyle/>
        <a:p>
          <a:endParaRPr lang="en-US"/>
        </a:p>
      </dgm:t>
    </dgm:pt>
    <dgm:pt modelId="{D79D9318-8D6E-644D-830D-57B85ED58F2B}">
      <dgm:prSet phldrT="[Text]"/>
      <dgm:spPr/>
      <dgm:t>
        <a:bodyPr/>
        <a:lstStyle/>
        <a:p>
          <a:r>
            <a:rPr lang="en-US" dirty="0"/>
            <a:t>/WEB-INF</a:t>
          </a:r>
        </a:p>
      </dgm:t>
    </dgm:pt>
    <dgm:pt modelId="{BC01CD54-2B46-B14B-AF76-487FC5BC3E82}" type="parTrans" cxnId="{9EE06B26-0F75-954C-911C-F9DC64C91AD3}">
      <dgm:prSet/>
      <dgm:spPr/>
      <dgm:t>
        <a:bodyPr/>
        <a:lstStyle/>
        <a:p>
          <a:endParaRPr lang="en-US"/>
        </a:p>
      </dgm:t>
    </dgm:pt>
    <dgm:pt modelId="{695EC72A-5E5E-2246-AD79-F987A8610ABB}" type="sibTrans" cxnId="{9EE06B26-0F75-954C-911C-F9DC64C91AD3}">
      <dgm:prSet/>
      <dgm:spPr/>
      <dgm:t>
        <a:bodyPr/>
        <a:lstStyle/>
        <a:p>
          <a:endParaRPr lang="en-US"/>
        </a:p>
      </dgm:t>
    </dgm:pt>
    <dgm:pt modelId="{2588F835-75CF-E342-8895-E091B2EACE2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/>
            <a:t>Index.html</a:t>
          </a:r>
          <a:endParaRPr lang="en-US" dirty="0"/>
        </a:p>
      </dgm:t>
    </dgm:pt>
    <dgm:pt modelId="{73821C45-E431-A149-833B-E0F5C727E022}" type="parTrans" cxnId="{A7B09FF7-49B6-A54B-96F0-98458DAC7AD6}">
      <dgm:prSet/>
      <dgm:spPr/>
      <dgm:t>
        <a:bodyPr/>
        <a:lstStyle/>
        <a:p>
          <a:endParaRPr lang="en-US"/>
        </a:p>
      </dgm:t>
    </dgm:pt>
    <dgm:pt modelId="{883B01D7-9F3C-3E46-AE48-B2CC364E98CD}" type="sibTrans" cxnId="{A7B09FF7-49B6-A54B-96F0-98458DAC7AD6}">
      <dgm:prSet/>
      <dgm:spPr/>
      <dgm:t>
        <a:bodyPr/>
        <a:lstStyle/>
        <a:p>
          <a:endParaRPr lang="en-US"/>
        </a:p>
      </dgm:t>
    </dgm:pt>
    <dgm:pt modelId="{018AE44D-C4FA-394E-8AFA-C0FBA8B2A922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/</a:t>
          </a:r>
          <a:r>
            <a:rPr lang="en-US" dirty="0" err="1"/>
            <a:t>img</a:t>
          </a:r>
          <a:endParaRPr lang="en-US" dirty="0"/>
        </a:p>
      </dgm:t>
    </dgm:pt>
    <dgm:pt modelId="{A443D55D-F095-B942-B1D0-AB2DC9329A1B}" type="parTrans" cxnId="{46324968-256D-0941-84A3-167B8BE15FF1}">
      <dgm:prSet/>
      <dgm:spPr/>
      <dgm:t>
        <a:bodyPr/>
        <a:lstStyle/>
        <a:p>
          <a:endParaRPr lang="en-US"/>
        </a:p>
      </dgm:t>
    </dgm:pt>
    <dgm:pt modelId="{0734922F-1754-8340-9704-1DC6A1E6C937}" type="sibTrans" cxnId="{46324968-256D-0941-84A3-167B8BE15FF1}">
      <dgm:prSet/>
      <dgm:spPr/>
      <dgm:t>
        <a:bodyPr/>
        <a:lstStyle/>
        <a:p>
          <a:endParaRPr lang="en-US"/>
        </a:p>
      </dgm:t>
    </dgm:pt>
    <dgm:pt modelId="{B24A9D25-FEE0-8840-9191-2FC207207F4D}">
      <dgm:prSet phldrT="[Text]"/>
      <dgm:spPr/>
      <dgm:t>
        <a:bodyPr/>
        <a:lstStyle/>
        <a:p>
          <a:r>
            <a:rPr lang="en-US" dirty="0"/>
            <a:t>/classes</a:t>
          </a:r>
        </a:p>
      </dgm:t>
    </dgm:pt>
    <dgm:pt modelId="{A3A7EAD5-7C74-B240-BA14-439E6DBF7D39}" type="parTrans" cxnId="{3E7F4126-FA77-3940-895B-0F78F3FBD8E3}">
      <dgm:prSet/>
      <dgm:spPr/>
      <dgm:t>
        <a:bodyPr/>
        <a:lstStyle/>
        <a:p>
          <a:endParaRPr lang="en-US"/>
        </a:p>
      </dgm:t>
    </dgm:pt>
    <dgm:pt modelId="{1168FBE7-89BA-4643-B267-4F7FDE2B2681}" type="sibTrans" cxnId="{3E7F4126-FA77-3940-895B-0F78F3FBD8E3}">
      <dgm:prSet/>
      <dgm:spPr/>
      <dgm:t>
        <a:bodyPr/>
        <a:lstStyle/>
        <a:p>
          <a:endParaRPr lang="en-US"/>
        </a:p>
      </dgm:t>
    </dgm:pt>
    <dgm:pt modelId="{73618A8D-9994-D44D-848D-DCCE5CE896AD}">
      <dgm:prSet phldrT="[Text]"/>
      <dgm:spPr/>
      <dgm:t>
        <a:bodyPr/>
        <a:lstStyle/>
        <a:p>
          <a:r>
            <a:rPr lang="en-US" dirty="0"/>
            <a:t>/lib</a:t>
          </a:r>
        </a:p>
      </dgm:t>
    </dgm:pt>
    <dgm:pt modelId="{E0FE2293-BBA4-944F-BCD3-B43A0F129CAD}" type="parTrans" cxnId="{D6A4F6EA-97D8-7E47-881D-AEC06AC28FB1}">
      <dgm:prSet/>
      <dgm:spPr/>
      <dgm:t>
        <a:bodyPr/>
        <a:lstStyle/>
        <a:p>
          <a:endParaRPr lang="en-US"/>
        </a:p>
      </dgm:t>
    </dgm:pt>
    <dgm:pt modelId="{A9C09E6D-A301-AE40-9FF5-7DDF77E4BD31}" type="sibTrans" cxnId="{D6A4F6EA-97D8-7E47-881D-AEC06AC28FB1}">
      <dgm:prSet/>
      <dgm:spPr/>
      <dgm:t>
        <a:bodyPr/>
        <a:lstStyle/>
        <a:p>
          <a:endParaRPr lang="en-US"/>
        </a:p>
      </dgm:t>
    </dgm:pt>
    <dgm:pt modelId="{295E78FD-48C3-BE40-8CFD-B21C8FF46C97}">
      <dgm:prSet phldrT="[Text]"/>
      <dgm:spPr/>
      <dgm:t>
        <a:bodyPr/>
        <a:lstStyle/>
        <a:p>
          <a:r>
            <a:rPr lang="en-US" dirty="0" err="1"/>
            <a:t>web.xml</a:t>
          </a:r>
          <a:endParaRPr lang="en-US" dirty="0"/>
        </a:p>
      </dgm:t>
    </dgm:pt>
    <dgm:pt modelId="{05C507A8-4EF1-294A-80CE-D8E272EABF6F}" type="parTrans" cxnId="{2B56175D-D4AC-1B4E-A9CA-B3A01FA3715D}">
      <dgm:prSet/>
      <dgm:spPr/>
      <dgm:t>
        <a:bodyPr/>
        <a:lstStyle/>
        <a:p>
          <a:endParaRPr lang="en-US"/>
        </a:p>
      </dgm:t>
    </dgm:pt>
    <dgm:pt modelId="{9CD6B0A6-0C1C-C54D-B45A-66F94F7C0D2B}" type="sibTrans" cxnId="{2B56175D-D4AC-1B4E-A9CA-B3A01FA3715D}">
      <dgm:prSet/>
      <dgm:spPr/>
      <dgm:t>
        <a:bodyPr/>
        <a:lstStyle/>
        <a:p>
          <a:endParaRPr lang="en-US"/>
        </a:p>
      </dgm:t>
    </dgm:pt>
    <dgm:pt modelId="{6653C0BB-FDAC-5443-88D0-F282A9E3B8CA}" type="pres">
      <dgm:prSet presAssocID="{4C996C90-1155-5146-AF0C-FDCD4DE970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3A0106-FD11-C14C-A034-BABCB9DA2B1F}" type="pres">
      <dgm:prSet presAssocID="{374DD65B-9334-CF46-B630-A37FC2BF0FB6}" presName="hierRoot1" presStyleCnt="0">
        <dgm:presLayoutVars>
          <dgm:hierBranch val="init"/>
        </dgm:presLayoutVars>
      </dgm:prSet>
      <dgm:spPr/>
    </dgm:pt>
    <dgm:pt modelId="{FB9D9D4F-8D60-3A49-9B3B-60D770263FCC}" type="pres">
      <dgm:prSet presAssocID="{374DD65B-9334-CF46-B630-A37FC2BF0FB6}" presName="rootComposite1" presStyleCnt="0"/>
      <dgm:spPr/>
    </dgm:pt>
    <dgm:pt modelId="{F6F40CAD-8CDD-0345-9CA8-D3EA0DE009DF}" type="pres">
      <dgm:prSet presAssocID="{374DD65B-9334-CF46-B630-A37FC2BF0FB6}" presName="rootText1" presStyleLbl="node0" presStyleIdx="0" presStyleCnt="1" custScaleX="135186" custScaleY="88996">
        <dgm:presLayoutVars>
          <dgm:chPref val="3"/>
        </dgm:presLayoutVars>
      </dgm:prSet>
      <dgm:spPr/>
    </dgm:pt>
    <dgm:pt modelId="{7A5D28E7-CC58-6C4D-A94B-CB52D3326EAD}" type="pres">
      <dgm:prSet presAssocID="{374DD65B-9334-CF46-B630-A37FC2BF0FB6}" presName="rootConnector1" presStyleLbl="node1" presStyleIdx="0" presStyleCnt="0"/>
      <dgm:spPr/>
    </dgm:pt>
    <dgm:pt modelId="{33EAD7B1-CA41-0D48-8068-A07EC046B44F}" type="pres">
      <dgm:prSet presAssocID="{374DD65B-9334-CF46-B630-A37FC2BF0FB6}" presName="hierChild2" presStyleCnt="0"/>
      <dgm:spPr/>
    </dgm:pt>
    <dgm:pt modelId="{C039D9AE-4459-AF48-B22B-E202F71F5455}" type="pres">
      <dgm:prSet presAssocID="{BC01CD54-2B46-B14B-AF76-487FC5BC3E82}" presName="Name37" presStyleLbl="parChTrans1D2" presStyleIdx="0" presStyleCnt="3"/>
      <dgm:spPr/>
    </dgm:pt>
    <dgm:pt modelId="{30113C6F-E17B-DA4F-AF5F-3BF81627297A}" type="pres">
      <dgm:prSet presAssocID="{D79D9318-8D6E-644D-830D-57B85ED58F2B}" presName="hierRoot2" presStyleCnt="0">
        <dgm:presLayoutVars>
          <dgm:hierBranch val="init"/>
        </dgm:presLayoutVars>
      </dgm:prSet>
      <dgm:spPr/>
    </dgm:pt>
    <dgm:pt modelId="{1D4813CA-6519-6340-ADE9-F4AEE84CDEB7}" type="pres">
      <dgm:prSet presAssocID="{D79D9318-8D6E-644D-830D-57B85ED58F2B}" presName="rootComposite" presStyleCnt="0"/>
      <dgm:spPr/>
    </dgm:pt>
    <dgm:pt modelId="{F522EDD8-F1C2-7646-8ABC-DD8AF0108A96}" type="pres">
      <dgm:prSet presAssocID="{D79D9318-8D6E-644D-830D-57B85ED58F2B}" presName="rootText" presStyleLbl="node2" presStyleIdx="0" presStyleCnt="3">
        <dgm:presLayoutVars>
          <dgm:chPref val="3"/>
        </dgm:presLayoutVars>
      </dgm:prSet>
      <dgm:spPr/>
    </dgm:pt>
    <dgm:pt modelId="{676A8476-D38A-9249-A108-0E4BC37C27AF}" type="pres">
      <dgm:prSet presAssocID="{D79D9318-8D6E-644D-830D-57B85ED58F2B}" presName="rootConnector" presStyleLbl="node2" presStyleIdx="0" presStyleCnt="3"/>
      <dgm:spPr/>
    </dgm:pt>
    <dgm:pt modelId="{3BC2A7FC-4BB2-1046-A80A-456ED8B23994}" type="pres">
      <dgm:prSet presAssocID="{D79D9318-8D6E-644D-830D-57B85ED58F2B}" presName="hierChild4" presStyleCnt="0"/>
      <dgm:spPr/>
    </dgm:pt>
    <dgm:pt modelId="{BA1640AC-27B7-BE49-B09A-E1D48E1B9853}" type="pres">
      <dgm:prSet presAssocID="{A3A7EAD5-7C74-B240-BA14-439E6DBF7D39}" presName="Name37" presStyleLbl="parChTrans1D3" presStyleIdx="0" presStyleCnt="3"/>
      <dgm:spPr/>
    </dgm:pt>
    <dgm:pt modelId="{2C4D98D9-D091-204D-A3B0-089D428AB5E2}" type="pres">
      <dgm:prSet presAssocID="{B24A9D25-FEE0-8840-9191-2FC207207F4D}" presName="hierRoot2" presStyleCnt="0">
        <dgm:presLayoutVars>
          <dgm:hierBranch val="init"/>
        </dgm:presLayoutVars>
      </dgm:prSet>
      <dgm:spPr/>
    </dgm:pt>
    <dgm:pt modelId="{A6C65CD1-CADF-184C-9E9D-D4B8E5395E2C}" type="pres">
      <dgm:prSet presAssocID="{B24A9D25-FEE0-8840-9191-2FC207207F4D}" presName="rootComposite" presStyleCnt="0"/>
      <dgm:spPr/>
    </dgm:pt>
    <dgm:pt modelId="{63DFA0DC-EF6B-4A47-9B88-E77A9D154FD4}" type="pres">
      <dgm:prSet presAssocID="{B24A9D25-FEE0-8840-9191-2FC207207F4D}" presName="rootText" presStyleLbl="node3" presStyleIdx="0" presStyleCnt="3">
        <dgm:presLayoutVars>
          <dgm:chPref val="3"/>
        </dgm:presLayoutVars>
      </dgm:prSet>
      <dgm:spPr/>
    </dgm:pt>
    <dgm:pt modelId="{149911DD-50A0-4149-96CF-F1CE54134E8E}" type="pres">
      <dgm:prSet presAssocID="{B24A9D25-FEE0-8840-9191-2FC207207F4D}" presName="rootConnector" presStyleLbl="node3" presStyleIdx="0" presStyleCnt="3"/>
      <dgm:spPr/>
    </dgm:pt>
    <dgm:pt modelId="{A6B631F8-4085-674E-8CD5-84A382ABAD3E}" type="pres">
      <dgm:prSet presAssocID="{B24A9D25-FEE0-8840-9191-2FC207207F4D}" presName="hierChild4" presStyleCnt="0"/>
      <dgm:spPr/>
    </dgm:pt>
    <dgm:pt modelId="{591BABA4-48C6-C84B-BB4B-3D44B4960D6A}" type="pres">
      <dgm:prSet presAssocID="{B24A9D25-FEE0-8840-9191-2FC207207F4D}" presName="hierChild5" presStyleCnt="0"/>
      <dgm:spPr/>
    </dgm:pt>
    <dgm:pt modelId="{0704F9FE-199A-A544-990D-DA4FBBF66D92}" type="pres">
      <dgm:prSet presAssocID="{E0FE2293-BBA4-944F-BCD3-B43A0F129CAD}" presName="Name37" presStyleLbl="parChTrans1D3" presStyleIdx="1" presStyleCnt="3"/>
      <dgm:spPr/>
    </dgm:pt>
    <dgm:pt modelId="{89C4B1D2-BB0B-9D45-99CF-141E74D8A347}" type="pres">
      <dgm:prSet presAssocID="{73618A8D-9994-D44D-848D-DCCE5CE896AD}" presName="hierRoot2" presStyleCnt="0">
        <dgm:presLayoutVars>
          <dgm:hierBranch val="init"/>
        </dgm:presLayoutVars>
      </dgm:prSet>
      <dgm:spPr/>
    </dgm:pt>
    <dgm:pt modelId="{70CC84F9-CFFD-ED4A-A371-307A8FC7B65B}" type="pres">
      <dgm:prSet presAssocID="{73618A8D-9994-D44D-848D-DCCE5CE896AD}" presName="rootComposite" presStyleCnt="0"/>
      <dgm:spPr/>
    </dgm:pt>
    <dgm:pt modelId="{905C99DE-E364-DE48-B3AA-F9584D828E80}" type="pres">
      <dgm:prSet presAssocID="{73618A8D-9994-D44D-848D-DCCE5CE896AD}" presName="rootText" presStyleLbl="node3" presStyleIdx="1" presStyleCnt="3">
        <dgm:presLayoutVars>
          <dgm:chPref val="3"/>
        </dgm:presLayoutVars>
      </dgm:prSet>
      <dgm:spPr/>
    </dgm:pt>
    <dgm:pt modelId="{2DFF7A62-E944-7A45-81E7-8EDBE2011CF5}" type="pres">
      <dgm:prSet presAssocID="{73618A8D-9994-D44D-848D-DCCE5CE896AD}" presName="rootConnector" presStyleLbl="node3" presStyleIdx="1" presStyleCnt="3"/>
      <dgm:spPr/>
    </dgm:pt>
    <dgm:pt modelId="{EA04C4DC-B12A-9F48-A330-25C8D7951EE1}" type="pres">
      <dgm:prSet presAssocID="{73618A8D-9994-D44D-848D-DCCE5CE896AD}" presName="hierChild4" presStyleCnt="0"/>
      <dgm:spPr/>
    </dgm:pt>
    <dgm:pt modelId="{75A9868B-066E-BF49-A258-76E073ECEA5A}" type="pres">
      <dgm:prSet presAssocID="{73618A8D-9994-D44D-848D-DCCE5CE896AD}" presName="hierChild5" presStyleCnt="0"/>
      <dgm:spPr/>
    </dgm:pt>
    <dgm:pt modelId="{6F19F8E2-73BA-6C45-8ED7-AAE03AB56BB9}" type="pres">
      <dgm:prSet presAssocID="{05C507A8-4EF1-294A-80CE-D8E272EABF6F}" presName="Name37" presStyleLbl="parChTrans1D3" presStyleIdx="2" presStyleCnt="3"/>
      <dgm:spPr/>
    </dgm:pt>
    <dgm:pt modelId="{A94FE8CB-CDA7-9B4E-8CD0-4775AB7B9EB5}" type="pres">
      <dgm:prSet presAssocID="{295E78FD-48C3-BE40-8CFD-B21C8FF46C97}" presName="hierRoot2" presStyleCnt="0">
        <dgm:presLayoutVars>
          <dgm:hierBranch val="init"/>
        </dgm:presLayoutVars>
      </dgm:prSet>
      <dgm:spPr/>
    </dgm:pt>
    <dgm:pt modelId="{9C9D97AD-1D68-8D4F-B902-EBD08587EFAA}" type="pres">
      <dgm:prSet presAssocID="{295E78FD-48C3-BE40-8CFD-B21C8FF46C97}" presName="rootComposite" presStyleCnt="0"/>
      <dgm:spPr/>
    </dgm:pt>
    <dgm:pt modelId="{E29B6033-12E1-0445-B4D1-775CF3626044}" type="pres">
      <dgm:prSet presAssocID="{295E78FD-48C3-BE40-8CFD-B21C8FF46C97}" presName="rootText" presStyleLbl="node3" presStyleIdx="2" presStyleCnt="3">
        <dgm:presLayoutVars>
          <dgm:chPref val="3"/>
        </dgm:presLayoutVars>
      </dgm:prSet>
      <dgm:spPr/>
    </dgm:pt>
    <dgm:pt modelId="{A686C919-3FC1-CA40-8CC3-131A3C8ED74A}" type="pres">
      <dgm:prSet presAssocID="{295E78FD-48C3-BE40-8CFD-B21C8FF46C97}" presName="rootConnector" presStyleLbl="node3" presStyleIdx="2" presStyleCnt="3"/>
      <dgm:spPr/>
    </dgm:pt>
    <dgm:pt modelId="{3863906B-37C7-B940-B077-9279B2F15FDE}" type="pres">
      <dgm:prSet presAssocID="{295E78FD-48C3-BE40-8CFD-B21C8FF46C97}" presName="hierChild4" presStyleCnt="0"/>
      <dgm:spPr/>
    </dgm:pt>
    <dgm:pt modelId="{70765464-BFFD-BE4E-9653-5C11976380A1}" type="pres">
      <dgm:prSet presAssocID="{295E78FD-48C3-BE40-8CFD-B21C8FF46C97}" presName="hierChild5" presStyleCnt="0"/>
      <dgm:spPr/>
    </dgm:pt>
    <dgm:pt modelId="{EBF735B8-628C-EC4F-B4D4-0DC667AACB8B}" type="pres">
      <dgm:prSet presAssocID="{D79D9318-8D6E-644D-830D-57B85ED58F2B}" presName="hierChild5" presStyleCnt="0"/>
      <dgm:spPr/>
    </dgm:pt>
    <dgm:pt modelId="{53214BA6-FEBA-514B-B80F-55F25C300934}" type="pres">
      <dgm:prSet presAssocID="{73821C45-E431-A149-833B-E0F5C727E022}" presName="Name37" presStyleLbl="parChTrans1D2" presStyleIdx="1" presStyleCnt="3"/>
      <dgm:spPr/>
    </dgm:pt>
    <dgm:pt modelId="{CF91A5F0-6950-294C-9E7F-8E00B259B8D5}" type="pres">
      <dgm:prSet presAssocID="{2588F835-75CF-E342-8895-E091B2EACE2D}" presName="hierRoot2" presStyleCnt="0">
        <dgm:presLayoutVars>
          <dgm:hierBranch val="init"/>
        </dgm:presLayoutVars>
      </dgm:prSet>
      <dgm:spPr/>
    </dgm:pt>
    <dgm:pt modelId="{5C2DE84B-D5CD-C54B-A1C3-93EFD65FF7C2}" type="pres">
      <dgm:prSet presAssocID="{2588F835-75CF-E342-8895-E091B2EACE2D}" presName="rootComposite" presStyleCnt="0"/>
      <dgm:spPr/>
    </dgm:pt>
    <dgm:pt modelId="{F19C2122-7064-D549-B74A-86108B25C737}" type="pres">
      <dgm:prSet presAssocID="{2588F835-75CF-E342-8895-E091B2EACE2D}" presName="rootText" presStyleLbl="node2" presStyleIdx="1" presStyleCnt="3">
        <dgm:presLayoutVars>
          <dgm:chPref val="3"/>
        </dgm:presLayoutVars>
      </dgm:prSet>
      <dgm:spPr/>
    </dgm:pt>
    <dgm:pt modelId="{AC3A4538-0A58-EE46-B1C1-23EF64D5926D}" type="pres">
      <dgm:prSet presAssocID="{2588F835-75CF-E342-8895-E091B2EACE2D}" presName="rootConnector" presStyleLbl="node2" presStyleIdx="1" presStyleCnt="3"/>
      <dgm:spPr/>
    </dgm:pt>
    <dgm:pt modelId="{64D8A6C1-9DBA-C74B-B427-58B416CAB4D3}" type="pres">
      <dgm:prSet presAssocID="{2588F835-75CF-E342-8895-E091B2EACE2D}" presName="hierChild4" presStyleCnt="0"/>
      <dgm:spPr/>
    </dgm:pt>
    <dgm:pt modelId="{0A7A49EE-0D90-B244-9704-3D4EEB7CB448}" type="pres">
      <dgm:prSet presAssocID="{2588F835-75CF-E342-8895-E091B2EACE2D}" presName="hierChild5" presStyleCnt="0"/>
      <dgm:spPr/>
    </dgm:pt>
    <dgm:pt modelId="{8F46F68D-36D1-1F44-9D53-2A7106B7685F}" type="pres">
      <dgm:prSet presAssocID="{A443D55D-F095-B942-B1D0-AB2DC9329A1B}" presName="Name37" presStyleLbl="parChTrans1D2" presStyleIdx="2" presStyleCnt="3"/>
      <dgm:spPr/>
    </dgm:pt>
    <dgm:pt modelId="{E51BB05C-D8DB-F447-926B-8C784045DB6E}" type="pres">
      <dgm:prSet presAssocID="{018AE44D-C4FA-394E-8AFA-C0FBA8B2A922}" presName="hierRoot2" presStyleCnt="0">
        <dgm:presLayoutVars>
          <dgm:hierBranch val="init"/>
        </dgm:presLayoutVars>
      </dgm:prSet>
      <dgm:spPr/>
    </dgm:pt>
    <dgm:pt modelId="{443F80EA-84E3-0A43-B4B2-3E9478141F6C}" type="pres">
      <dgm:prSet presAssocID="{018AE44D-C4FA-394E-8AFA-C0FBA8B2A922}" presName="rootComposite" presStyleCnt="0"/>
      <dgm:spPr/>
    </dgm:pt>
    <dgm:pt modelId="{F91C71C0-209F-C340-8761-8F712B0ABF28}" type="pres">
      <dgm:prSet presAssocID="{018AE44D-C4FA-394E-8AFA-C0FBA8B2A922}" presName="rootText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454DBF1D-E253-7846-885B-D493BC0075F5}" type="pres">
      <dgm:prSet presAssocID="{018AE44D-C4FA-394E-8AFA-C0FBA8B2A922}" presName="rootConnector" presStyleLbl="node2" presStyleIdx="2" presStyleCnt="3"/>
      <dgm:spPr/>
    </dgm:pt>
    <dgm:pt modelId="{71397DA3-0A7C-2B42-B6D5-D4CB96CCA34D}" type="pres">
      <dgm:prSet presAssocID="{018AE44D-C4FA-394E-8AFA-C0FBA8B2A922}" presName="hierChild4" presStyleCnt="0"/>
      <dgm:spPr/>
    </dgm:pt>
    <dgm:pt modelId="{F7828969-934D-F440-A110-A6F8A2B1AF13}" type="pres">
      <dgm:prSet presAssocID="{018AE44D-C4FA-394E-8AFA-C0FBA8B2A922}" presName="hierChild5" presStyleCnt="0"/>
      <dgm:spPr/>
    </dgm:pt>
    <dgm:pt modelId="{1C0E199C-13D1-A946-ADF4-A87D9ACE3DEF}" type="pres">
      <dgm:prSet presAssocID="{374DD65B-9334-CF46-B630-A37FC2BF0FB6}" presName="hierChild3" presStyleCnt="0"/>
      <dgm:spPr/>
    </dgm:pt>
  </dgm:ptLst>
  <dgm:cxnLst>
    <dgm:cxn modelId="{27488206-7E74-9E4B-A870-DC211B0FD999}" type="presOf" srcId="{295E78FD-48C3-BE40-8CFD-B21C8FF46C97}" destId="{A686C919-3FC1-CA40-8CC3-131A3C8ED74A}" srcOrd="1" destOrd="0" presId="urn:microsoft.com/office/officeart/2005/8/layout/orgChart1"/>
    <dgm:cxn modelId="{3E7F4126-FA77-3940-895B-0F78F3FBD8E3}" srcId="{D79D9318-8D6E-644D-830D-57B85ED58F2B}" destId="{B24A9D25-FEE0-8840-9191-2FC207207F4D}" srcOrd="0" destOrd="0" parTransId="{A3A7EAD5-7C74-B240-BA14-439E6DBF7D39}" sibTransId="{1168FBE7-89BA-4643-B267-4F7FDE2B2681}"/>
    <dgm:cxn modelId="{9EE06B26-0F75-954C-911C-F9DC64C91AD3}" srcId="{374DD65B-9334-CF46-B630-A37FC2BF0FB6}" destId="{D79D9318-8D6E-644D-830D-57B85ED58F2B}" srcOrd="0" destOrd="0" parTransId="{BC01CD54-2B46-B14B-AF76-487FC5BC3E82}" sibTransId="{695EC72A-5E5E-2246-AD79-F987A8610ABB}"/>
    <dgm:cxn modelId="{D0DDD626-F3C4-AB4B-ADBA-79FEA3F43239}" type="presOf" srcId="{374DD65B-9334-CF46-B630-A37FC2BF0FB6}" destId="{F6F40CAD-8CDD-0345-9CA8-D3EA0DE009DF}" srcOrd="0" destOrd="0" presId="urn:microsoft.com/office/officeart/2005/8/layout/orgChart1"/>
    <dgm:cxn modelId="{49CEAE34-80C0-984D-AF2A-53416B380464}" type="presOf" srcId="{A443D55D-F095-B942-B1D0-AB2DC9329A1B}" destId="{8F46F68D-36D1-1F44-9D53-2A7106B7685F}" srcOrd="0" destOrd="0" presId="urn:microsoft.com/office/officeart/2005/8/layout/orgChart1"/>
    <dgm:cxn modelId="{20C83437-303A-9F41-9BB4-CB6819CF1E24}" srcId="{4C996C90-1155-5146-AF0C-FDCD4DE9705B}" destId="{374DD65B-9334-CF46-B630-A37FC2BF0FB6}" srcOrd="0" destOrd="0" parTransId="{B330A7F2-44B8-2542-BAB3-230CD7323815}" sibTransId="{98E73A1B-599C-8746-8306-CADDFC80EB7B}"/>
    <dgm:cxn modelId="{98D4B43A-BFAC-3B44-A764-4BF375E168CE}" type="presOf" srcId="{05C507A8-4EF1-294A-80CE-D8E272EABF6F}" destId="{6F19F8E2-73BA-6C45-8ED7-AAE03AB56BB9}" srcOrd="0" destOrd="0" presId="urn:microsoft.com/office/officeart/2005/8/layout/orgChart1"/>
    <dgm:cxn modelId="{2B56175D-D4AC-1B4E-A9CA-B3A01FA3715D}" srcId="{D79D9318-8D6E-644D-830D-57B85ED58F2B}" destId="{295E78FD-48C3-BE40-8CFD-B21C8FF46C97}" srcOrd="2" destOrd="0" parTransId="{05C507A8-4EF1-294A-80CE-D8E272EABF6F}" sibTransId="{9CD6B0A6-0C1C-C54D-B45A-66F94F7C0D2B}"/>
    <dgm:cxn modelId="{DF0DB55F-CEF9-B240-9720-94CA097CE869}" type="presOf" srcId="{E0FE2293-BBA4-944F-BCD3-B43A0F129CAD}" destId="{0704F9FE-199A-A544-990D-DA4FBBF66D92}" srcOrd="0" destOrd="0" presId="urn:microsoft.com/office/officeart/2005/8/layout/orgChart1"/>
    <dgm:cxn modelId="{46324968-256D-0941-84A3-167B8BE15FF1}" srcId="{374DD65B-9334-CF46-B630-A37FC2BF0FB6}" destId="{018AE44D-C4FA-394E-8AFA-C0FBA8B2A922}" srcOrd="2" destOrd="0" parTransId="{A443D55D-F095-B942-B1D0-AB2DC9329A1B}" sibTransId="{0734922F-1754-8340-9704-1DC6A1E6C937}"/>
    <dgm:cxn modelId="{FAAB9F6A-7E8A-1B40-A5D9-23A82947D207}" type="presOf" srcId="{B24A9D25-FEE0-8840-9191-2FC207207F4D}" destId="{149911DD-50A0-4149-96CF-F1CE54134E8E}" srcOrd="1" destOrd="0" presId="urn:microsoft.com/office/officeart/2005/8/layout/orgChart1"/>
    <dgm:cxn modelId="{DF3DA96A-9A91-434F-880A-ABFA8FFC13DC}" type="presOf" srcId="{018AE44D-C4FA-394E-8AFA-C0FBA8B2A922}" destId="{F91C71C0-209F-C340-8761-8F712B0ABF28}" srcOrd="0" destOrd="0" presId="urn:microsoft.com/office/officeart/2005/8/layout/orgChart1"/>
    <dgm:cxn modelId="{BEB36655-0201-B445-BAA0-D465D8D94780}" type="presOf" srcId="{2588F835-75CF-E342-8895-E091B2EACE2D}" destId="{AC3A4538-0A58-EE46-B1C1-23EF64D5926D}" srcOrd="1" destOrd="0" presId="urn:microsoft.com/office/officeart/2005/8/layout/orgChart1"/>
    <dgm:cxn modelId="{1A60079E-0A18-FC4A-8505-376593AF8403}" type="presOf" srcId="{B24A9D25-FEE0-8840-9191-2FC207207F4D}" destId="{63DFA0DC-EF6B-4A47-9B88-E77A9D154FD4}" srcOrd="0" destOrd="0" presId="urn:microsoft.com/office/officeart/2005/8/layout/orgChart1"/>
    <dgm:cxn modelId="{F8AE98A5-5453-0A40-B983-A454D10F061C}" type="presOf" srcId="{73821C45-E431-A149-833B-E0F5C727E022}" destId="{53214BA6-FEBA-514B-B80F-55F25C300934}" srcOrd="0" destOrd="0" presId="urn:microsoft.com/office/officeart/2005/8/layout/orgChart1"/>
    <dgm:cxn modelId="{F32B67AA-3720-B445-83EA-4B67DC8C1EB3}" type="presOf" srcId="{018AE44D-C4FA-394E-8AFA-C0FBA8B2A922}" destId="{454DBF1D-E253-7846-885B-D493BC0075F5}" srcOrd="1" destOrd="0" presId="urn:microsoft.com/office/officeart/2005/8/layout/orgChart1"/>
    <dgm:cxn modelId="{F5B854B5-8139-394B-9D29-8621F4BDE7D7}" type="presOf" srcId="{73618A8D-9994-D44D-848D-DCCE5CE896AD}" destId="{2DFF7A62-E944-7A45-81E7-8EDBE2011CF5}" srcOrd="1" destOrd="0" presId="urn:microsoft.com/office/officeart/2005/8/layout/orgChart1"/>
    <dgm:cxn modelId="{2051F5BD-82F1-6349-9651-50E139D1D033}" type="presOf" srcId="{73618A8D-9994-D44D-848D-DCCE5CE896AD}" destId="{905C99DE-E364-DE48-B3AA-F9584D828E80}" srcOrd="0" destOrd="0" presId="urn:microsoft.com/office/officeart/2005/8/layout/orgChart1"/>
    <dgm:cxn modelId="{DF7CDEC8-2394-B14C-9472-F6DE78692DC9}" type="presOf" srcId="{2588F835-75CF-E342-8895-E091B2EACE2D}" destId="{F19C2122-7064-D549-B74A-86108B25C737}" srcOrd="0" destOrd="0" presId="urn:microsoft.com/office/officeart/2005/8/layout/orgChart1"/>
    <dgm:cxn modelId="{38B1B6CD-E1D4-9142-861B-9AE8B1E372D6}" type="presOf" srcId="{A3A7EAD5-7C74-B240-BA14-439E6DBF7D39}" destId="{BA1640AC-27B7-BE49-B09A-E1D48E1B9853}" srcOrd="0" destOrd="0" presId="urn:microsoft.com/office/officeart/2005/8/layout/orgChart1"/>
    <dgm:cxn modelId="{A19524CF-F44B-8E45-8BDB-EACAC04BABA2}" type="presOf" srcId="{D79D9318-8D6E-644D-830D-57B85ED58F2B}" destId="{F522EDD8-F1C2-7646-8ABC-DD8AF0108A96}" srcOrd="0" destOrd="0" presId="urn:microsoft.com/office/officeart/2005/8/layout/orgChart1"/>
    <dgm:cxn modelId="{29FFC3D8-D9A0-D343-9D0A-3CD33A3689A3}" type="presOf" srcId="{BC01CD54-2B46-B14B-AF76-487FC5BC3E82}" destId="{C039D9AE-4459-AF48-B22B-E202F71F5455}" srcOrd="0" destOrd="0" presId="urn:microsoft.com/office/officeart/2005/8/layout/orgChart1"/>
    <dgm:cxn modelId="{484E13DC-3C98-D64B-8376-0B6F70BC0E2A}" type="presOf" srcId="{295E78FD-48C3-BE40-8CFD-B21C8FF46C97}" destId="{E29B6033-12E1-0445-B4D1-775CF3626044}" srcOrd="0" destOrd="0" presId="urn:microsoft.com/office/officeart/2005/8/layout/orgChart1"/>
    <dgm:cxn modelId="{D6A4F6EA-97D8-7E47-881D-AEC06AC28FB1}" srcId="{D79D9318-8D6E-644D-830D-57B85ED58F2B}" destId="{73618A8D-9994-D44D-848D-DCCE5CE896AD}" srcOrd="1" destOrd="0" parTransId="{E0FE2293-BBA4-944F-BCD3-B43A0F129CAD}" sibTransId="{A9C09E6D-A301-AE40-9FF5-7DDF77E4BD31}"/>
    <dgm:cxn modelId="{C2D394F0-7662-F342-9F5F-0E7227937FDE}" type="presOf" srcId="{374DD65B-9334-CF46-B630-A37FC2BF0FB6}" destId="{7A5D28E7-CC58-6C4D-A94B-CB52D3326EAD}" srcOrd="1" destOrd="0" presId="urn:microsoft.com/office/officeart/2005/8/layout/orgChart1"/>
    <dgm:cxn modelId="{A7B09FF7-49B6-A54B-96F0-98458DAC7AD6}" srcId="{374DD65B-9334-CF46-B630-A37FC2BF0FB6}" destId="{2588F835-75CF-E342-8895-E091B2EACE2D}" srcOrd="1" destOrd="0" parTransId="{73821C45-E431-A149-833B-E0F5C727E022}" sibTransId="{883B01D7-9F3C-3E46-AE48-B2CC364E98CD}"/>
    <dgm:cxn modelId="{9041F1F8-34E5-8744-BBD1-AD48B9A72E8A}" type="presOf" srcId="{4C996C90-1155-5146-AF0C-FDCD4DE9705B}" destId="{6653C0BB-FDAC-5443-88D0-F282A9E3B8CA}" srcOrd="0" destOrd="0" presId="urn:microsoft.com/office/officeart/2005/8/layout/orgChart1"/>
    <dgm:cxn modelId="{BFF435FA-043C-0545-9371-FECFF24F1061}" type="presOf" srcId="{D79D9318-8D6E-644D-830D-57B85ED58F2B}" destId="{676A8476-D38A-9249-A108-0E4BC37C27AF}" srcOrd="1" destOrd="0" presId="urn:microsoft.com/office/officeart/2005/8/layout/orgChart1"/>
    <dgm:cxn modelId="{51EC4442-6EB6-2C4C-80BA-1EB709E91583}" type="presParOf" srcId="{6653C0BB-FDAC-5443-88D0-F282A9E3B8CA}" destId="{AB3A0106-FD11-C14C-A034-BABCB9DA2B1F}" srcOrd="0" destOrd="0" presId="urn:microsoft.com/office/officeart/2005/8/layout/orgChart1"/>
    <dgm:cxn modelId="{F0304C87-2594-814A-8E5E-7591A54EBC89}" type="presParOf" srcId="{AB3A0106-FD11-C14C-A034-BABCB9DA2B1F}" destId="{FB9D9D4F-8D60-3A49-9B3B-60D770263FCC}" srcOrd="0" destOrd="0" presId="urn:microsoft.com/office/officeart/2005/8/layout/orgChart1"/>
    <dgm:cxn modelId="{DD56C8D6-3AD8-8245-970F-BD4A3F973D0B}" type="presParOf" srcId="{FB9D9D4F-8D60-3A49-9B3B-60D770263FCC}" destId="{F6F40CAD-8CDD-0345-9CA8-D3EA0DE009DF}" srcOrd="0" destOrd="0" presId="urn:microsoft.com/office/officeart/2005/8/layout/orgChart1"/>
    <dgm:cxn modelId="{70CCEB70-EA04-EA4B-A59B-E0C2B3949D34}" type="presParOf" srcId="{FB9D9D4F-8D60-3A49-9B3B-60D770263FCC}" destId="{7A5D28E7-CC58-6C4D-A94B-CB52D3326EAD}" srcOrd="1" destOrd="0" presId="urn:microsoft.com/office/officeart/2005/8/layout/orgChart1"/>
    <dgm:cxn modelId="{E9F429F8-8055-A242-8776-AE910518D492}" type="presParOf" srcId="{AB3A0106-FD11-C14C-A034-BABCB9DA2B1F}" destId="{33EAD7B1-CA41-0D48-8068-A07EC046B44F}" srcOrd="1" destOrd="0" presId="urn:microsoft.com/office/officeart/2005/8/layout/orgChart1"/>
    <dgm:cxn modelId="{44346336-9DAE-094C-B8C7-D7C6370E612E}" type="presParOf" srcId="{33EAD7B1-CA41-0D48-8068-A07EC046B44F}" destId="{C039D9AE-4459-AF48-B22B-E202F71F5455}" srcOrd="0" destOrd="0" presId="urn:microsoft.com/office/officeart/2005/8/layout/orgChart1"/>
    <dgm:cxn modelId="{D5D843DF-FEC5-1649-A669-79E88AE21E8B}" type="presParOf" srcId="{33EAD7B1-CA41-0D48-8068-A07EC046B44F}" destId="{30113C6F-E17B-DA4F-AF5F-3BF81627297A}" srcOrd="1" destOrd="0" presId="urn:microsoft.com/office/officeart/2005/8/layout/orgChart1"/>
    <dgm:cxn modelId="{6C754AD9-CBA8-0D4F-B45D-72BAE9053EBE}" type="presParOf" srcId="{30113C6F-E17B-DA4F-AF5F-3BF81627297A}" destId="{1D4813CA-6519-6340-ADE9-F4AEE84CDEB7}" srcOrd="0" destOrd="0" presId="urn:microsoft.com/office/officeart/2005/8/layout/orgChart1"/>
    <dgm:cxn modelId="{4A308FDB-2FF2-6540-9692-86D0D9043817}" type="presParOf" srcId="{1D4813CA-6519-6340-ADE9-F4AEE84CDEB7}" destId="{F522EDD8-F1C2-7646-8ABC-DD8AF0108A96}" srcOrd="0" destOrd="0" presId="urn:microsoft.com/office/officeart/2005/8/layout/orgChart1"/>
    <dgm:cxn modelId="{BDA84FB4-9A04-E349-876C-A5C8C32C4C88}" type="presParOf" srcId="{1D4813CA-6519-6340-ADE9-F4AEE84CDEB7}" destId="{676A8476-D38A-9249-A108-0E4BC37C27AF}" srcOrd="1" destOrd="0" presId="urn:microsoft.com/office/officeart/2005/8/layout/orgChart1"/>
    <dgm:cxn modelId="{FAAE0608-A877-7442-9088-8E02C246B574}" type="presParOf" srcId="{30113C6F-E17B-DA4F-AF5F-3BF81627297A}" destId="{3BC2A7FC-4BB2-1046-A80A-456ED8B23994}" srcOrd="1" destOrd="0" presId="urn:microsoft.com/office/officeart/2005/8/layout/orgChart1"/>
    <dgm:cxn modelId="{CC650FF6-5CE6-4D4A-8CCB-FD0278713C4B}" type="presParOf" srcId="{3BC2A7FC-4BB2-1046-A80A-456ED8B23994}" destId="{BA1640AC-27B7-BE49-B09A-E1D48E1B9853}" srcOrd="0" destOrd="0" presId="urn:microsoft.com/office/officeart/2005/8/layout/orgChart1"/>
    <dgm:cxn modelId="{BA9B9C91-D7CF-AE45-979A-84E7DC447A88}" type="presParOf" srcId="{3BC2A7FC-4BB2-1046-A80A-456ED8B23994}" destId="{2C4D98D9-D091-204D-A3B0-089D428AB5E2}" srcOrd="1" destOrd="0" presId="urn:microsoft.com/office/officeart/2005/8/layout/orgChart1"/>
    <dgm:cxn modelId="{82FDECEB-00FB-0743-8029-116627C31210}" type="presParOf" srcId="{2C4D98D9-D091-204D-A3B0-089D428AB5E2}" destId="{A6C65CD1-CADF-184C-9E9D-D4B8E5395E2C}" srcOrd="0" destOrd="0" presId="urn:microsoft.com/office/officeart/2005/8/layout/orgChart1"/>
    <dgm:cxn modelId="{B8C3AD64-204A-2349-90CF-C1BF36E9AD8C}" type="presParOf" srcId="{A6C65CD1-CADF-184C-9E9D-D4B8E5395E2C}" destId="{63DFA0DC-EF6B-4A47-9B88-E77A9D154FD4}" srcOrd="0" destOrd="0" presId="urn:microsoft.com/office/officeart/2005/8/layout/orgChart1"/>
    <dgm:cxn modelId="{E831DACE-D691-2949-BEC8-5EA190C94329}" type="presParOf" srcId="{A6C65CD1-CADF-184C-9E9D-D4B8E5395E2C}" destId="{149911DD-50A0-4149-96CF-F1CE54134E8E}" srcOrd="1" destOrd="0" presId="urn:microsoft.com/office/officeart/2005/8/layout/orgChart1"/>
    <dgm:cxn modelId="{4CD7CCDC-0C94-474A-B4D6-A7521266C20D}" type="presParOf" srcId="{2C4D98D9-D091-204D-A3B0-089D428AB5E2}" destId="{A6B631F8-4085-674E-8CD5-84A382ABAD3E}" srcOrd="1" destOrd="0" presId="urn:microsoft.com/office/officeart/2005/8/layout/orgChart1"/>
    <dgm:cxn modelId="{F7003127-B684-7B4D-ABDE-CB8222CC44CD}" type="presParOf" srcId="{2C4D98D9-D091-204D-A3B0-089D428AB5E2}" destId="{591BABA4-48C6-C84B-BB4B-3D44B4960D6A}" srcOrd="2" destOrd="0" presId="urn:microsoft.com/office/officeart/2005/8/layout/orgChart1"/>
    <dgm:cxn modelId="{063D1324-4372-104C-9658-8E2C053509B4}" type="presParOf" srcId="{3BC2A7FC-4BB2-1046-A80A-456ED8B23994}" destId="{0704F9FE-199A-A544-990D-DA4FBBF66D92}" srcOrd="2" destOrd="0" presId="urn:microsoft.com/office/officeart/2005/8/layout/orgChart1"/>
    <dgm:cxn modelId="{26D3E91F-4010-A646-89BF-1DF50320AC4E}" type="presParOf" srcId="{3BC2A7FC-4BB2-1046-A80A-456ED8B23994}" destId="{89C4B1D2-BB0B-9D45-99CF-141E74D8A347}" srcOrd="3" destOrd="0" presId="urn:microsoft.com/office/officeart/2005/8/layout/orgChart1"/>
    <dgm:cxn modelId="{6D26DEB0-5A1D-B641-9BA3-F53E664BD79F}" type="presParOf" srcId="{89C4B1D2-BB0B-9D45-99CF-141E74D8A347}" destId="{70CC84F9-CFFD-ED4A-A371-307A8FC7B65B}" srcOrd="0" destOrd="0" presId="urn:microsoft.com/office/officeart/2005/8/layout/orgChart1"/>
    <dgm:cxn modelId="{FA2E7D33-73DD-6545-AF7D-AEB6FB30875F}" type="presParOf" srcId="{70CC84F9-CFFD-ED4A-A371-307A8FC7B65B}" destId="{905C99DE-E364-DE48-B3AA-F9584D828E80}" srcOrd="0" destOrd="0" presId="urn:microsoft.com/office/officeart/2005/8/layout/orgChart1"/>
    <dgm:cxn modelId="{BBB97766-8B78-3145-889F-895FD16FD011}" type="presParOf" srcId="{70CC84F9-CFFD-ED4A-A371-307A8FC7B65B}" destId="{2DFF7A62-E944-7A45-81E7-8EDBE2011CF5}" srcOrd="1" destOrd="0" presId="urn:microsoft.com/office/officeart/2005/8/layout/orgChart1"/>
    <dgm:cxn modelId="{7146AA19-8FBF-0840-B2F3-76598067F75A}" type="presParOf" srcId="{89C4B1D2-BB0B-9D45-99CF-141E74D8A347}" destId="{EA04C4DC-B12A-9F48-A330-25C8D7951EE1}" srcOrd="1" destOrd="0" presId="urn:microsoft.com/office/officeart/2005/8/layout/orgChart1"/>
    <dgm:cxn modelId="{BAD3FED1-F0E8-CC46-97C6-0B0159113A97}" type="presParOf" srcId="{89C4B1D2-BB0B-9D45-99CF-141E74D8A347}" destId="{75A9868B-066E-BF49-A258-76E073ECEA5A}" srcOrd="2" destOrd="0" presId="urn:microsoft.com/office/officeart/2005/8/layout/orgChart1"/>
    <dgm:cxn modelId="{E63E0E9E-C8A9-E144-9004-D83071032B6B}" type="presParOf" srcId="{3BC2A7FC-4BB2-1046-A80A-456ED8B23994}" destId="{6F19F8E2-73BA-6C45-8ED7-AAE03AB56BB9}" srcOrd="4" destOrd="0" presId="urn:microsoft.com/office/officeart/2005/8/layout/orgChart1"/>
    <dgm:cxn modelId="{F412006D-0DBD-4E41-9094-76E04A876B4F}" type="presParOf" srcId="{3BC2A7FC-4BB2-1046-A80A-456ED8B23994}" destId="{A94FE8CB-CDA7-9B4E-8CD0-4775AB7B9EB5}" srcOrd="5" destOrd="0" presId="urn:microsoft.com/office/officeart/2005/8/layout/orgChart1"/>
    <dgm:cxn modelId="{84E7B26B-9257-6D48-A059-496AB7DD6C3A}" type="presParOf" srcId="{A94FE8CB-CDA7-9B4E-8CD0-4775AB7B9EB5}" destId="{9C9D97AD-1D68-8D4F-B902-EBD08587EFAA}" srcOrd="0" destOrd="0" presId="urn:microsoft.com/office/officeart/2005/8/layout/orgChart1"/>
    <dgm:cxn modelId="{AFCC8E60-A103-2B48-8998-DBB0441230CB}" type="presParOf" srcId="{9C9D97AD-1D68-8D4F-B902-EBD08587EFAA}" destId="{E29B6033-12E1-0445-B4D1-775CF3626044}" srcOrd="0" destOrd="0" presId="urn:microsoft.com/office/officeart/2005/8/layout/orgChart1"/>
    <dgm:cxn modelId="{36793CF1-B941-1842-B352-E52040CAC063}" type="presParOf" srcId="{9C9D97AD-1D68-8D4F-B902-EBD08587EFAA}" destId="{A686C919-3FC1-CA40-8CC3-131A3C8ED74A}" srcOrd="1" destOrd="0" presId="urn:microsoft.com/office/officeart/2005/8/layout/orgChart1"/>
    <dgm:cxn modelId="{64D83BD8-0A49-0444-B07A-22CC043763DC}" type="presParOf" srcId="{A94FE8CB-CDA7-9B4E-8CD0-4775AB7B9EB5}" destId="{3863906B-37C7-B940-B077-9279B2F15FDE}" srcOrd="1" destOrd="0" presId="urn:microsoft.com/office/officeart/2005/8/layout/orgChart1"/>
    <dgm:cxn modelId="{DB14429D-B916-6347-B594-26246EB658C7}" type="presParOf" srcId="{A94FE8CB-CDA7-9B4E-8CD0-4775AB7B9EB5}" destId="{70765464-BFFD-BE4E-9653-5C11976380A1}" srcOrd="2" destOrd="0" presId="urn:microsoft.com/office/officeart/2005/8/layout/orgChart1"/>
    <dgm:cxn modelId="{18603667-0A84-544D-81DA-AF65E039FBA5}" type="presParOf" srcId="{30113C6F-E17B-DA4F-AF5F-3BF81627297A}" destId="{EBF735B8-628C-EC4F-B4D4-0DC667AACB8B}" srcOrd="2" destOrd="0" presId="urn:microsoft.com/office/officeart/2005/8/layout/orgChart1"/>
    <dgm:cxn modelId="{BB55E247-0A71-B54F-A713-911970A98E4F}" type="presParOf" srcId="{33EAD7B1-CA41-0D48-8068-A07EC046B44F}" destId="{53214BA6-FEBA-514B-B80F-55F25C300934}" srcOrd="2" destOrd="0" presId="urn:microsoft.com/office/officeart/2005/8/layout/orgChart1"/>
    <dgm:cxn modelId="{2050ADEE-EB69-6C42-BD45-E758727CBC3D}" type="presParOf" srcId="{33EAD7B1-CA41-0D48-8068-A07EC046B44F}" destId="{CF91A5F0-6950-294C-9E7F-8E00B259B8D5}" srcOrd="3" destOrd="0" presId="urn:microsoft.com/office/officeart/2005/8/layout/orgChart1"/>
    <dgm:cxn modelId="{C4C958AE-481B-0147-85BD-A972D272A702}" type="presParOf" srcId="{CF91A5F0-6950-294C-9E7F-8E00B259B8D5}" destId="{5C2DE84B-D5CD-C54B-A1C3-93EFD65FF7C2}" srcOrd="0" destOrd="0" presId="urn:microsoft.com/office/officeart/2005/8/layout/orgChart1"/>
    <dgm:cxn modelId="{4C58C2AB-7EBA-954D-973A-B2DA9DC715B5}" type="presParOf" srcId="{5C2DE84B-D5CD-C54B-A1C3-93EFD65FF7C2}" destId="{F19C2122-7064-D549-B74A-86108B25C737}" srcOrd="0" destOrd="0" presId="urn:microsoft.com/office/officeart/2005/8/layout/orgChart1"/>
    <dgm:cxn modelId="{94BD4CFC-BABF-E046-A681-2DBC6CD53F0F}" type="presParOf" srcId="{5C2DE84B-D5CD-C54B-A1C3-93EFD65FF7C2}" destId="{AC3A4538-0A58-EE46-B1C1-23EF64D5926D}" srcOrd="1" destOrd="0" presId="urn:microsoft.com/office/officeart/2005/8/layout/orgChart1"/>
    <dgm:cxn modelId="{4E306375-AA76-0A43-92CD-F08B1430146C}" type="presParOf" srcId="{CF91A5F0-6950-294C-9E7F-8E00B259B8D5}" destId="{64D8A6C1-9DBA-C74B-B427-58B416CAB4D3}" srcOrd="1" destOrd="0" presId="urn:microsoft.com/office/officeart/2005/8/layout/orgChart1"/>
    <dgm:cxn modelId="{D1F17E39-67C7-8A42-A3CC-E2B15A020803}" type="presParOf" srcId="{CF91A5F0-6950-294C-9E7F-8E00B259B8D5}" destId="{0A7A49EE-0D90-B244-9704-3D4EEB7CB448}" srcOrd="2" destOrd="0" presId="urn:microsoft.com/office/officeart/2005/8/layout/orgChart1"/>
    <dgm:cxn modelId="{317461B3-DC03-4C41-BB58-EE4A93075178}" type="presParOf" srcId="{33EAD7B1-CA41-0D48-8068-A07EC046B44F}" destId="{8F46F68D-36D1-1F44-9D53-2A7106B7685F}" srcOrd="4" destOrd="0" presId="urn:microsoft.com/office/officeart/2005/8/layout/orgChart1"/>
    <dgm:cxn modelId="{FEDA97E8-4FE2-4E43-B07A-B671F2DBC9AE}" type="presParOf" srcId="{33EAD7B1-CA41-0D48-8068-A07EC046B44F}" destId="{E51BB05C-D8DB-F447-926B-8C784045DB6E}" srcOrd="5" destOrd="0" presId="urn:microsoft.com/office/officeart/2005/8/layout/orgChart1"/>
    <dgm:cxn modelId="{61A975DC-316E-244F-990E-4BBD5AA65D49}" type="presParOf" srcId="{E51BB05C-D8DB-F447-926B-8C784045DB6E}" destId="{443F80EA-84E3-0A43-B4B2-3E9478141F6C}" srcOrd="0" destOrd="0" presId="urn:microsoft.com/office/officeart/2005/8/layout/orgChart1"/>
    <dgm:cxn modelId="{CDE45D41-2592-B84B-9B2F-4BE2BDA7DB76}" type="presParOf" srcId="{443F80EA-84E3-0A43-B4B2-3E9478141F6C}" destId="{F91C71C0-209F-C340-8761-8F712B0ABF28}" srcOrd="0" destOrd="0" presId="urn:microsoft.com/office/officeart/2005/8/layout/orgChart1"/>
    <dgm:cxn modelId="{4D4A0F8F-77DC-394C-A94D-B020DD7EAD38}" type="presParOf" srcId="{443F80EA-84E3-0A43-B4B2-3E9478141F6C}" destId="{454DBF1D-E253-7846-885B-D493BC0075F5}" srcOrd="1" destOrd="0" presId="urn:microsoft.com/office/officeart/2005/8/layout/orgChart1"/>
    <dgm:cxn modelId="{BFC4292F-1B5D-6A49-A4B7-1B2941796E1B}" type="presParOf" srcId="{E51BB05C-D8DB-F447-926B-8C784045DB6E}" destId="{71397DA3-0A7C-2B42-B6D5-D4CB96CCA34D}" srcOrd="1" destOrd="0" presId="urn:microsoft.com/office/officeart/2005/8/layout/orgChart1"/>
    <dgm:cxn modelId="{EFDE0660-1CBB-F44C-8631-A5595020856F}" type="presParOf" srcId="{E51BB05C-D8DB-F447-926B-8C784045DB6E}" destId="{F7828969-934D-F440-A110-A6F8A2B1AF13}" srcOrd="2" destOrd="0" presId="urn:microsoft.com/office/officeart/2005/8/layout/orgChart1"/>
    <dgm:cxn modelId="{E1033FF3-11E7-4E4E-ADA9-F6D984E331A9}" type="presParOf" srcId="{AB3A0106-FD11-C14C-A034-BABCB9DA2B1F}" destId="{1C0E199C-13D1-A946-ADF4-A87D9ACE3DEF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996C90-1155-5146-AF0C-FDCD4DE9705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4DD65B-9334-CF46-B630-A37FC2BF0FB6}">
      <dgm:prSet phldrT="[Text]" custT="1"/>
      <dgm:spPr/>
      <dgm:t>
        <a:bodyPr/>
        <a:lstStyle/>
        <a:p>
          <a:r>
            <a:rPr lang="en-US" sz="3200" dirty="0"/>
            <a:t>/</a:t>
          </a:r>
          <a:r>
            <a:rPr lang="en-US" sz="3200" dirty="0" err="1"/>
            <a:t>myApp</a:t>
          </a:r>
          <a:endParaRPr lang="en-US" sz="3200" dirty="0"/>
        </a:p>
      </dgm:t>
    </dgm:pt>
    <dgm:pt modelId="{B330A7F2-44B8-2542-BAB3-230CD7323815}" type="parTrans" cxnId="{20C83437-303A-9F41-9BB4-CB6819CF1E24}">
      <dgm:prSet/>
      <dgm:spPr/>
      <dgm:t>
        <a:bodyPr/>
        <a:lstStyle/>
        <a:p>
          <a:endParaRPr lang="en-US"/>
        </a:p>
      </dgm:t>
    </dgm:pt>
    <dgm:pt modelId="{98E73A1B-599C-8746-8306-CADDFC80EB7B}" type="sibTrans" cxnId="{20C83437-303A-9F41-9BB4-CB6819CF1E24}">
      <dgm:prSet/>
      <dgm:spPr/>
      <dgm:t>
        <a:bodyPr/>
        <a:lstStyle/>
        <a:p>
          <a:endParaRPr lang="en-US"/>
        </a:p>
      </dgm:t>
    </dgm:pt>
    <dgm:pt modelId="{D79D9318-8D6E-644D-830D-57B85ED58F2B}">
      <dgm:prSet phldrT="[Text]"/>
      <dgm:spPr/>
      <dgm:t>
        <a:bodyPr/>
        <a:lstStyle/>
        <a:p>
          <a:r>
            <a:rPr lang="en-US" dirty="0"/>
            <a:t>/WEB-INF</a:t>
          </a:r>
        </a:p>
      </dgm:t>
    </dgm:pt>
    <dgm:pt modelId="{BC01CD54-2B46-B14B-AF76-487FC5BC3E82}" type="parTrans" cxnId="{9EE06B26-0F75-954C-911C-F9DC64C91AD3}">
      <dgm:prSet/>
      <dgm:spPr/>
      <dgm:t>
        <a:bodyPr/>
        <a:lstStyle/>
        <a:p>
          <a:endParaRPr lang="en-US"/>
        </a:p>
      </dgm:t>
    </dgm:pt>
    <dgm:pt modelId="{695EC72A-5E5E-2246-AD79-F987A8610ABB}" type="sibTrans" cxnId="{9EE06B26-0F75-954C-911C-F9DC64C91AD3}">
      <dgm:prSet/>
      <dgm:spPr/>
      <dgm:t>
        <a:bodyPr/>
        <a:lstStyle/>
        <a:p>
          <a:endParaRPr lang="en-US"/>
        </a:p>
      </dgm:t>
    </dgm:pt>
    <dgm:pt modelId="{2588F835-75CF-E342-8895-E091B2EACE2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/>
            <a:t>Index.html</a:t>
          </a:r>
          <a:endParaRPr lang="en-US" dirty="0"/>
        </a:p>
      </dgm:t>
    </dgm:pt>
    <dgm:pt modelId="{73821C45-E431-A149-833B-E0F5C727E022}" type="parTrans" cxnId="{A7B09FF7-49B6-A54B-96F0-98458DAC7AD6}">
      <dgm:prSet/>
      <dgm:spPr/>
      <dgm:t>
        <a:bodyPr/>
        <a:lstStyle/>
        <a:p>
          <a:endParaRPr lang="en-US"/>
        </a:p>
      </dgm:t>
    </dgm:pt>
    <dgm:pt modelId="{883B01D7-9F3C-3E46-AE48-B2CC364E98CD}" type="sibTrans" cxnId="{A7B09FF7-49B6-A54B-96F0-98458DAC7AD6}">
      <dgm:prSet/>
      <dgm:spPr/>
      <dgm:t>
        <a:bodyPr/>
        <a:lstStyle/>
        <a:p>
          <a:endParaRPr lang="en-US"/>
        </a:p>
      </dgm:t>
    </dgm:pt>
    <dgm:pt modelId="{018AE44D-C4FA-394E-8AFA-C0FBA8B2A922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/</a:t>
          </a:r>
          <a:r>
            <a:rPr lang="en-US" dirty="0" err="1"/>
            <a:t>img</a:t>
          </a:r>
          <a:endParaRPr lang="en-US" dirty="0"/>
        </a:p>
      </dgm:t>
    </dgm:pt>
    <dgm:pt modelId="{A443D55D-F095-B942-B1D0-AB2DC9329A1B}" type="parTrans" cxnId="{46324968-256D-0941-84A3-167B8BE15FF1}">
      <dgm:prSet/>
      <dgm:spPr/>
      <dgm:t>
        <a:bodyPr/>
        <a:lstStyle/>
        <a:p>
          <a:endParaRPr lang="en-US"/>
        </a:p>
      </dgm:t>
    </dgm:pt>
    <dgm:pt modelId="{0734922F-1754-8340-9704-1DC6A1E6C937}" type="sibTrans" cxnId="{46324968-256D-0941-84A3-167B8BE15FF1}">
      <dgm:prSet/>
      <dgm:spPr/>
      <dgm:t>
        <a:bodyPr/>
        <a:lstStyle/>
        <a:p>
          <a:endParaRPr lang="en-US"/>
        </a:p>
      </dgm:t>
    </dgm:pt>
    <dgm:pt modelId="{B24A9D25-FEE0-8840-9191-2FC207207F4D}">
      <dgm:prSet phldrT="[Text]"/>
      <dgm:spPr/>
      <dgm:t>
        <a:bodyPr/>
        <a:lstStyle/>
        <a:p>
          <a:r>
            <a:rPr lang="en-US" dirty="0"/>
            <a:t>/classes</a:t>
          </a:r>
        </a:p>
      </dgm:t>
    </dgm:pt>
    <dgm:pt modelId="{A3A7EAD5-7C74-B240-BA14-439E6DBF7D39}" type="parTrans" cxnId="{3E7F4126-FA77-3940-895B-0F78F3FBD8E3}">
      <dgm:prSet/>
      <dgm:spPr/>
      <dgm:t>
        <a:bodyPr/>
        <a:lstStyle/>
        <a:p>
          <a:endParaRPr lang="en-US"/>
        </a:p>
      </dgm:t>
    </dgm:pt>
    <dgm:pt modelId="{1168FBE7-89BA-4643-B267-4F7FDE2B2681}" type="sibTrans" cxnId="{3E7F4126-FA77-3940-895B-0F78F3FBD8E3}">
      <dgm:prSet/>
      <dgm:spPr/>
      <dgm:t>
        <a:bodyPr/>
        <a:lstStyle/>
        <a:p>
          <a:endParaRPr lang="en-US"/>
        </a:p>
      </dgm:t>
    </dgm:pt>
    <dgm:pt modelId="{73618A8D-9994-D44D-848D-DCCE5CE896AD}">
      <dgm:prSet phldrT="[Text]"/>
      <dgm:spPr/>
      <dgm:t>
        <a:bodyPr/>
        <a:lstStyle/>
        <a:p>
          <a:r>
            <a:rPr lang="en-US" dirty="0"/>
            <a:t>/lib</a:t>
          </a:r>
        </a:p>
      </dgm:t>
    </dgm:pt>
    <dgm:pt modelId="{E0FE2293-BBA4-944F-BCD3-B43A0F129CAD}" type="parTrans" cxnId="{D6A4F6EA-97D8-7E47-881D-AEC06AC28FB1}">
      <dgm:prSet/>
      <dgm:spPr/>
      <dgm:t>
        <a:bodyPr/>
        <a:lstStyle/>
        <a:p>
          <a:endParaRPr lang="en-US"/>
        </a:p>
      </dgm:t>
    </dgm:pt>
    <dgm:pt modelId="{A9C09E6D-A301-AE40-9FF5-7DDF77E4BD31}" type="sibTrans" cxnId="{D6A4F6EA-97D8-7E47-881D-AEC06AC28FB1}">
      <dgm:prSet/>
      <dgm:spPr/>
      <dgm:t>
        <a:bodyPr/>
        <a:lstStyle/>
        <a:p>
          <a:endParaRPr lang="en-US"/>
        </a:p>
      </dgm:t>
    </dgm:pt>
    <dgm:pt modelId="{295E78FD-48C3-BE40-8CFD-B21C8FF46C97}">
      <dgm:prSet phldrT="[Text]"/>
      <dgm:spPr/>
      <dgm:t>
        <a:bodyPr/>
        <a:lstStyle/>
        <a:p>
          <a:r>
            <a:rPr lang="en-US" dirty="0" err="1"/>
            <a:t>web.xml</a:t>
          </a:r>
          <a:endParaRPr lang="en-US" dirty="0"/>
        </a:p>
      </dgm:t>
    </dgm:pt>
    <dgm:pt modelId="{05C507A8-4EF1-294A-80CE-D8E272EABF6F}" type="parTrans" cxnId="{2B56175D-D4AC-1B4E-A9CA-B3A01FA3715D}">
      <dgm:prSet/>
      <dgm:spPr/>
      <dgm:t>
        <a:bodyPr/>
        <a:lstStyle/>
        <a:p>
          <a:endParaRPr lang="en-US"/>
        </a:p>
      </dgm:t>
    </dgm:pt>
    <dgm:pt modelId="{9CD6B0A6-0C1C-C54D-B45A-66F94F7C0D2B}" type="sibTrans" cxnId="{2B56175D-D4AC-1B4E-A9CA-B3A01FA3715D}">
      <dgm:prSet/>
      <dgm:spPr/>
      <dgm:t>
        <a:bodyPr/>
        <a:lstStyle/>
        <a:p>
          <a:endParaRPr lang="en-US"/>
        </a:p>
      </dgm:t>
    </dgm:pt>
    <dgm:pt modelId="{6653C0BB-FDAC-5443-88D0-F282A9E3B8CA}" type="pres">
      <dgm:prSet presAssocID="{4C996C90-1155-5146-AF0C-FDCD4DE970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3A0106-FD11-C14C-A034-BABCB9DA2B1F}" type="pres">
      <dgm:prSet presAssocID="{374DD65B-9334-CF46-B630-A37FC2BF0FB6}" presName="hierRoot1" presStyleCnt="0">
        <dgm:presLayoutVars>
          <dgm:hierBranch val="init"/>
        </dgm:presLayoutVars>
      </dgm:prSet>
      <dgm:spPr/>
    </dgm:pt>
    <dgm:pt modelId="{FB9D9D4F-8D60-3A49-9B3B-60D770263FCC}" type="pres">
      <dgm:prSet presAssocID="{374DD65B-9334-CF46-B630-A37FC2BF0FB6}" presName="rootComposite1" presStyleCnt="0"/>
      <dgm:spPr/>
    </dgm:pt>
    <dgm:pt modelId="{F6F40CAD-8CDD-0345-9CA8-D3EA0DE009DF}" type="pres">
      <dgm:prSet presAssocID="{374DD65B-9334-CF46-B630-A37FC2BF0FB6}" presName="rootText1" presStyleLbl="node0" presStyleIdx="0" presStyleCnt="1" custScaleX="135186" custScaleY="88996">
        <dgm:presLayoutVars>
          <dgm:chPref val="3"/>
        </dgm:presLayoutVars>
      </dgm:prSet>
      <dgm:spPr/>
    </dgm:pt>
    <dgm:pt modelId="{7A5D28E7-CC58-6C4D-A94B-CB52D3326EAD}" type="pres">
      <dgm:prSet presAssocID="{374DD65B-9334-CF46-B630-A37FC2BF0FB6}" presName="rootConnector1" presStyleLbl="node1" presStyleIdx="0" presStyleCnt="0"/>
      <dgm:spPr/>
    </dgm:pt>
    <dgm:pt modelId="{33EAD7B1-CA41-0D48-8068-A07EC046B44F}" type="pres">
      <dgm:prSet presAssocID="{374DD65B-9334-CF46-B630-A37FC2BF0FB6}" presName="hierChild2" presStyleCnt="0"/>
      <dgm:spPr/>
    </dgm:pt>
    <dgm:pt modelId="{C039D9AE-4459-AF48-B22B-E202F71F5455}" type="pres">
      <dgm:prSet presAssocID="{BC01CD54-2B46-B14B-AF76-487FC5BC3E82}" presName="Name37" presStyleLbl="parChTrans1D2" presStyleIdx="0" presStyleCnt="3"/>
      <dgm:spPr/>
    </dgm:pt>
    <dgm:pt modelId="{30113C6F-E17B-DA4F-AF5F-3BF81627297A}" type="pres">
      <dgm:prSet presAssocID="{D79D9318-8D6E-644D-830D-57B85ED58F2B}" presName="hierRoot2" presStyleCnt="0">
        <dgm:presLayoutVars>
          <dgm:hierBranch val="init"/>
        </dgm:presLayoutVars>
      </dgm:prSet>
      <dgm:spPr/>
    </dgm:pt>
    <dgm:pt modelId="{1D4813CA-6519-6340-ADE9-F4AEE84CDEB7}" type="pres">
      <dgm:prSet presAssocID="{D79D9318-8D6E-644D-830D-57B85ED58F2B}" presName="rootComposite" presStyleCnt="0"/>
      <dgm:spPr/>
    </dgm:pt>
    <dgm:pt modelId="{F522EDD8-F1C2-7646-8ABC-DD8AF0108A96}" type="pres">
      <dgm:prSet presAssocID="{D79D9318-8D6E-644D-830D-57B85ED58F2B}" presName="rootText" presStyleLbl="node2" presStyleIdx="0" presStyleCnt="3">
        <dgm:presLayoutVars>
          <dgm:chPref val="3"/>
        </dgm:presLayoutVars>
      </dgm:prSet>
      <dgm:spPr/>
    </dgm:pt>
    <dgm:pt modelId="{676A8476-D38A-9249-A108-0E4BC37C27AF}" type="pres">
      <dgm:prSet presAssocID="{D79D9318-8D6E-644D-830D-57B85ED58F2B}" presName="rootConnector" presStyleLbl="node2" presStyleIdx="0" presStyleCnt="3"/>
      <dgm:spPr/>
    </dgm:pt>
    <dgm:pt modelId="{3BC2A7FC-4BB2-1046-A80A-456ED8B23994}" type="pres">
      <dgm:prSet presAssocID="{D79D9318-8D6E-644D-830D-57B85ED58F2B}" presName="hierChild4" presStyleCnt="0"/>
      <dgm:spPr/>
    </dgm:pt>
    <dgm:pt modelId="{BA1640AC-27B7-BE49-B09A-E1D48E1B9853}" type="pres">
      <dgm:prSet presAssocID="{A3A7EAD5-7C74-B240-BA14-439E6DBF7D39}" presName="Name37" presStyleLbl="parChTrans1D3" presStyleIdx="0" presStyleCnt="3"/>
      <dgm:spPr/>
    </dgm:pt>
    <dgm:pt modelId="{2C4D98D9-D091-204D-A3B0-089D428AB5E2}" type="pres">
      <dgm:prSet presAssocID="{B24A9D25-FEE0-8840-9191-2FC207207F4D}" presName="hierRoot2" presStyleCnt="0">
        <dgm:presLayoutVars>
          <dgm:hierBranch val="init"/>
        </dgm:presLayoutVars>
      </dgm:prSet>
      <dgm:spPr/>
    </dgm:pt>
    <dgm:pt modelId="{A6C65CD1-CADF-184C-9E9D-D4B8E5395E2C}" type="pres">
      <dgm:prSet presAssocID="{B24A9D25-FEE0-8840-9191-2FC207207F4D}" presName="rootComposite" presStyleCnt="0"/>
      <dgm:spPr/>
    </dgm:pt>
    <dgm:pt modelId="{63DFA0DC-EF6B-4A47-9B88-E77A9D154FD4}" type="pres">
      <dgm:prSet presAssocID="{B24A9D25-FEE0-8840-9191-2FC207207F4D}" presName="rootText" presStyleLbl="node3" presStyleIdx="0" presStyleCnt="3">
        <dgm:presLayoutVars>
          <dgm:chPref val="3"/>
        </dgm:presLayoutVars>
      </dgm:prSet>
      <dgm:spPr/>
    </dgm:pt>
    <dgm:pt modelId="{149911DD-50A0-4149-96CF-F1CE54134E8E}" type="pres">
      <dgm:prSet presAssocID="{B24A9D25-FEE0-8840-9191-2FC207207F4D}" presName="rootConnector" presStyleLbl="node3" presStyleIdx="0" presStyleCnt="3"/>
      <dgm:spPr/>
    </dgm:pt>
    <dgm:pt modelId="{A6B631F8-4085-674E-8CD5-84A382ABAD3E}" type="pres">
      <dgm:prSet presAssocID="{B24A9D25-FEE0-8840-9191-2FC207207F4D}" presName="hierChild4" presStyleCnt="0"/>
      <dgm:spPr/>
    </dgm:pt>
    <dgm:pt modelId="{591BABA4-48C6-C84B-BB4B-3D44B4960D6A}" type="pres">
      <dgm:prSet presAssocID="{B24A9D25-FEE0-8840-9191-2FC207207F4D}" presName="hierChild5" presStyleCnt="0"/>
      <dgm:spPr/>
    </dgm:pt>
    <dgm:pt modelId="{0704F9FE-199A-A544-990D-DA4FBBF66D92}" type="pres">
      <dgm:prSet presAssocID="{E0FE2293-BBA4-944F-BCD3-B43A0F129CAD}" presName="Name37" presStyleLbl="parChTrans1D3" presStyleIdx="1" presStyleCnt="3"/>
      <dgm:spPr/>
    </dgm:pt>
    <dgm:pt modelId="{89C4B1D2-BB0B-9D45-99CF-141E74D8A347}" type="pres">
      <dgm:prSet presAssocID="{73618A8D-9994-D44D-848D-DCCE5CE896AD}" presName="hierRoot2" presStyleCnt="0">
        <dgm:presLayoutVars>
          <dgm:hierBranch val="init"/>
        </dgm:presLayoutVars>
      </dgm:prSet>
      <dgm:spPr/>
    </dgm:pt>
    <dgm:pt modelId="{70CC84F9-CFFD-ED4A-A371-307A8FC7B65B}" type="pres">
      <dgm:prSet presAssocID="{73618A8D-9994-D44D-848D-DCCE5CE896AD}" presName="rootComposite" presStyleCnt="0"/>
      <dgm:spPr/>
    </dgm:pt>
    <dgm:pt modelId="{905C99DE-E364-DE48-B3AA-F9584D828E80}" type="pres">
      <dgm:prSet presAssocID="{73618A8D-9994-D44D-848D-DCCE5CE896AD}" presName="rootText" presStyleLbl="node3" presStyleIdx="1" presStyleCnt="3">
        <dgm:presLayoutVars>
          <dgm:chPref val="3"/>
        </dgm:presLayoutVars>
      </dgm:prSet>
      <dgm:spPr/>
    </dgm:pt>
    <dgm:pt modelId="{2DFF7A62-E944-7A45-81E7-8EDBE2011CF5}" type="pres">
      <dgm:prSet presAssocID="{73618A8D-9994-D44D-848D-DCCE5CE896AD}" presName="rootConnector" presStyleLbl="node3" presStyleIdx="1" presStyleCnt="3"/>
      <dgm:spPr/>
    </dgm:pt>
    <dgm:pt modelId="{EA04C4DC-B12A-9F48-A330-25C8D7951EE1}" type="pres">
      <dgm:prSet presAssocID="{73618A8D-9994-D44D-848D-DCCE5CE896AD}" presName="hierChild4" presStyleCnt="0"/>
      <dgm:spPr/>
    </dgm:pt>
    <dgm:pt modelId="{75A9868B-066E-BF49-A258-76E073ECEA5A}" type="pres">
      <dgm:prSet presAssocID="{73618A8D-9994-D44D-848D-DCCE5CE896AD}" presName="hierChild5" presStyleCnt="0"/>
      <dgm:spPr/>
    </dgm:pt>
    <dgm:pt modelId="{6F19F8E2-73BA-6C45-8ED7-AAE03AB56BB9}" type="pres">
      <dgm:prSet presAssocID="{05C507A8-4EF1-294A-80CE-D8E272EABF6F}" presName="Name37" presStyleLbl="parChTrans1D3" presStyleIdx="2" presStyleCnt="3"/>
      <dgm:spPr/>
    </dgm:pt>
    <dgm:pt modelId="{A94FE8CB-CDA7-9B4E-8CD0-4775AB7B9EB5}" type="pres">
      <dgm:prSet presAssocID="{295E78FD-48C3-BE40-8CFD-B21C8FF46C97}" presName="hierRoot2" presStyleCnt="0">
        <dgm:presLayoutVars>
          <dgm:hierBranch val="init"/>
        </dgm:presLayoutVars>
      </dgm:prSet>
      <dgm:spPr/>
    </dgm:pt>
    <dgm:pt modelId="{9C9D97AD-1D68-8D4F-B902-EBD08587EFAA}" type="pres">
      <dgm:prSet presAssocID="{295E78FD-48C3-BE40-8CFD-B21C8FF46C97}" presName="rootComposite" presStyleCnt="0"/>
      <dgm:spPr/>
    </dgm:pt>
    <dgm:pt modelId="{E29B6033-12E1-0445-B4D1-775CF3626044}" type="pres">
      <dgm:prSet presAssocID="{295E78FD-48C3-BE40-8CFD-B21C8FF46C97}" presName="rootText" presStyleLbl="node3" presStyleIdx="2" presStyleCnt="3">
        <dgm:presLayoutVars>
          <dgm:chPref val="3"/>
        </dgm:presLayoutVars>
      </dgm:prSet>
      <dgm:spPr/>
    </dgm:pt>
    <dgm:pt modelId="{A686C919-3FC1-CA40-8CC3-131A3C8ED74A}" type="pres">
      <dgm:prSet presAssocID="{295E78FD-48C3-BE40-8CFD-B21C8FF46C97}" presName="rootConnector" presStyleLbl="node3" presStyleIdx="2" presStyleCnt="3"/>
      <dgm:spPr/>
    </dgm:pt>
    <dgm:pt modelId="{3863906B-37C7-B940-B077-9279B2F15FDE}" type="pres">
      <dgm:prSet presAssocID="{295E78FD-48C3-BE40-8CFD-B21C8FF46C97}" presName="hierChild4" presStyleCnt="0"/>
      <dgm:spPr/>
    </dgm:pt>
    <dgm:pt modelId="{70765464-BFFD-BE4E-9653-5C11976380A1}" type="pres">
      <dgm:prSet presAssocID="{295E78FD-48C3-BE40-8CFD-B21C8FF46C97}" presName="hierChild5" presStyleCnt="0"/>
      <dgm:spPr/>
    </dgm:pt>
    <dgm:pt modelId="{EBF735B8-628C-EC4F-B4D4-0DC667AACB8B}" type="pres">
      <dgm:prSet presAssocID="{D79D9318-8D6E-644D-830D-57B85ED58F2B}" presName="hierChild5" presStyleCnt="0"/>
      <dgm:spPr/>
    </dgm:pt>
    <dgm:pt modelId="{53214BA6-FEBA-514B-B80F-55F25C300934}" type="pres">
      <dgm:prSet presAssocID="{73821C45-E431-A149-833B-E0F5C727E022}" presName="Name37" presStyleLbl="parChTrans1D2" presStyleIdx="1" presStyleCnt="3"/>
      <dgm:spPr/>
    </dgm:pt>
    <dgm:pt modelId="{CF91A5F0-6950-294C-9E7F-8E00B259B8D5}" type="pres">
      <dgm:prSet presAssocID="{2588F835-75CF-E342-8895-E091B2EACE2D}" presName="hierRoot2" presStyleCnt="0">
        <dgm:presLayoutVars>
          <dgm:hierBranch val="init"/>
        </dgm:presLayoutVars>
      </dgm:prSet>
      <dgm:spPr/>
    </dgm:pt>
    <dgm:pt modelId="{5C2DE84B-D5CD-C54B-A1C3-93EFD65FF7C2}" type="pres">
      <dgm:prSet presAssocID="{2588F835-75CF-E342-8895-E091B2EACE2D}" presName="rootComposite" presStyleCnt="0"/>
      <dgm:spPr/>
    </dgm:pt>
    <dgm:pt modelId="{F19C2122-7064-D549-B74A-86108B25C737}" type="pres">
      <dgm:prSet presAssocID="{2588F835-75CF-E342-8895-E091B2EACE2D}" presName="rootText" presStyleLbl="node2" presStyleIdx="1" presStyleCnt="3">
        <dgm:presLayoutVars>
          <dgm:chPref val="3"/>
        </dgm:presLayoutVars>
      </dgm:prSet>
      <dgm:spPr/>
    </dgm:pt>
    <dgm:pt modelId="{AC3A4538-0A58-EE46-B1C1-23EF64D5926D}" type="pres">
      <dgm:prSet presAssocID="{2588F835-75CF-E342-8895-E091B2EACE2D}" presName="rootConnector" presStyleLbl="node2" presStyleIdx="1" presStyleCnt="3"/>
      <dgm:spPr/>
    </dgm:pt>
    <dgm:pt modelId="{64D8A6C1-9DBA-C74B-B427-58B416CAB4D3}" type="pres">
      <dgm:prSet presAssocID="{2588F835-75CF-E342-8895-E091B2EACE2D}" presName="hierChild4" presStyleCnt="0"/>
      <dgm:spPr/>
    </dgm:pt>
    <dgm:pt modelId="{0A7A49EE-0D90-B244-9704-3D4EEB7CB448}" type="pres">
      <dgm:prSet presAssocID="{2588F835-75CF-E342-8895-E091B2EACE2D}" presName="hierChild5" presStyleCnt="0"/>
      <dgm:spPr/>
    </dgm:pt>
    <dgm:pt modelId="{8F46F68D-36D1-1F44-9D53-2A7106B7685F}" type="pres">
      <dgm:prSet presAssocID="{A443D55D-F095-B942-B1D0-AB2DC9329A1B}" presName="Name37" presStyleLbl="parChTrans1D2" presStyleIdx="2" presStyleCnt="3"/>
      <dgm:spPr/>
    </dgm:pt>
    <dgm:pt modelId="{E51BB05C-D8DB-F447-926B-8C784045DB6E}" type="pres">
      <dgm:prSet presAssocID="{018AE44D-C4FA-394E-8AFA-C0FBA8B2A922}" presName="hierRoot2" presStyleCnt="0">
        <dgm:presLayoutVars>
          <dgm:hierBranch val="init"/>
        </dgm:presLayoutVars>
      </dgm:prSet>
      <dgm:spPr/>
    </dgm:pt>
    <dgm:pt modelId="{443F80EA-84E3-0A43-B4B2-3E9478141F6C}" type="pres">
      <dgm:prSet presAssocID="{018AE44D-C4FA-394E-8AFA-C0FBA8B2A922}" presName="rootComposite" presStyleCnt="0"/>
      <dgm:spPr/>
    </dgm:pt>
    <dgm:pt modelId="{F91C71C0-209F-C340-8761-8F712B0ABF28}" type="pres">
      <dgm:prSet presAssocID="{018AE44D-C4FA-394E-8AFA-C0FBA8B2A922}" presName="rootText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454DBF1D-E253-7846-885B-D493BC0075F5}" type="pres">
      <dgm:prSet presAssocID="{018AE44D-C4FA-394E-8AFA-C0FBA8B2A922}" presName="rootConnector" presStyleLbl="node2" presStyleIdx="2" presStyleCnt="3"/>
      <dgm:spPr/>
    </dgm:pt>
    <dgm:pt modelId="{71397DA3-0A7C-2B42-B6D5-D4CB96CCA34D}" type="pres">
      <dgm:prSet presAssocID="{018AE44D-C4FA-394E-8AFA-C0FBA8B2A922}" presName="hierChild4" presStyleCnt="0"/>
      <dgm:spPr/>
    </dgm:pt>
    <dgm:pt modelId="{F7828969-934D-F440-A110-A6F8A2B1AF13}" type="pres">
      <dgm:prSet presAssocID="{018AE44D-C4FA-394E-8AFA-C0FBA8B2A922}" presName="hierChild5" presStyleCnt="0"/>
      <dgm:spPr/>
    </dgm:pt>
    <dgm:pt modelId="{1C0E199C-13D1-A946-ADF4-A87D9ACE3DEF}" type="pres">
      <dgm:prSet presAssocID="{374DD65B-9334-CF46-B630-A37FC2BF0FB6}" presName="hierChild3" presStyleCnt="0"/>
      <dgm:spPr/>
    </dgm:pt>
  </dgm:ptLst>
  <dgm:cxnLst>
    <dgm:cxn modelId="{5928E70A-108F-EB4F-9F9E-F1506254B4D5}" type="presOf" srcId="{374DD65B-9334-CF46-B630-A37FC2BF0FB6}" destId="{7A5D28E7-CC58-6C4D-A94B-CB52D3326EAD}" srcOrd="1" destOrd="0" presId="urn:microsoft.com/office/officeart/2005/8/layout/orgChart1"/>
    <dgm:cxn modelId="{42851F14-3E10-E848-9A59-C302B2C3DD8C}" type="presOf" srcId="{018AE44D-C4FA-394E-8AFA-C0FBA8B2A922}" destId="{454DBF1D-E253-7846-885B-D493BC0075F5}" srcOrd="1" destOrd="0" presId="urn:microsoft.com/office/officeart/2005/8/layout/orgChart1"/>
    <dgm:cxn modelId="{8EEBCC1A-A478-7C4B-BF8C-E8CCAA514A3C}" type="presOf" srcId="{A3A7EAD5-7C74-B240-BA14-439E6DBF7D39}" destId="{BA1640AC-27B7-BE49-B09A-E1D48E1B9853}" srcOrd="0" destOrd="0" presId="urn:microsoft.com/office/officeart/2005/8/layout/orgChart1"/>
    <dgm:cxn modelId="{5F62441F-010B-8F41-A9BB-BC565DBF8521}" type="presOf" srcId="{374DD65B-9334-CF46-B630-A37FC2BF0FB6}" destId="{F6F40CAD-8CDD-0345-9CA8-D3EA0DE009DF}" srcOrd="0" destOrd="0" presId="urn:microsoft.com/office/officeart/2005/8/layout/orgChart1"/>
    <dgm:cxn modelId="{F9A1CF24-7769-684F-8899-A36B3C9BBC35}" type="presOf" srcId="{73618A8D-9994-D44D-848D-DCCE5CE896AD}" destId="{2DFF7A62-E944-7A45-81E7-8EDBE2011CF5}" srcOrd="1" destOrd="0" presId="urn:microsoft.com/office/officeart/2005/8/layout/orgChart1"/>
    <dgm:cxn modelId="{3E7F4126-FA77-3940-895B-0F78F3FBD8E3}" srcId="{D79D9318-8D6E-644D-830D-57B85ED58F2B}" destId="{B24A9D25-FEE0-8840-9191-2FC207207F4D}" srcOrd="0" destOrd="0" parTransId="{A3A7EAD5-7C74-B240-BA14-439E6DBF7D39}" sibTransId="{1168FBE7-89BA-4643-B267-4F7FDE2B2681}"/>
    <dgm:cxn modelId="{9EE06B26-0F75-954C-911C-F9DC64C91AD3}" srcId="{374DD65B-9334-CF46-B630-A37FC2BF0FB6}" destId="{D79D9318-8D6E-644D-830D-57B85ED58F2B}" srcOrd="0" destOrd="0" parTransId="{BC01CD54-2B46-B14B-AF76-487FC5BC3E82}" sibTransId="{695EC72A-5E5E-2246-AD79-F987A8610ABB}"/>
    <dgm:cxn modelId="{20C83437-303A-9F41-9BB4-CB6819CF1E24}" srcId="{4C996C90-1155-5146-AF0C-FDCD4DE9705B}" destId="{374DD65B-9334-CF46-B630-A37FC2BF0FB6}" srcOrd="0" destOrd="0" parTransId="{B330A7F2-44B8-2542-BAB3-230CD7323815}" sibTransId="{98E73A1B-599C-8746-8306-CADDFC80EB7B}"/>
    <dgm:cxn modelId="{D5265E38-BE44-7145-9C41-084D0A9ACD5C}" type="presOf" srcId="{2588F835-75CF-E342-8895-E091B2EACE2D}" destId="{F19C2122-7064-D549-B74A-86108B25C737}" srcOrd="0" destOrd="0" presId="urn:microsoft.com/office/officeart/2005/8/layout/orgChart1"/>
    <dgm:cxn modelId="{2B56175D-D4AC-1B4E-A9CA-B3A01FA3715D}" srcId="{D79D9318-8D6E-644D-830D-57B85ED58F2B}" destId="{295E78FD-48C3-BE40-8CFD-B21C8FF46C97}" srcOrd="2" destOrd="0" parTransId="{05C507A8-4EF1-294A-80CE-D8E272EABF6F}" sibTransId="{9CD6B0A6-0C1C-C54D-B45A-66F94F7C0D2B}"/>
    <dgm:cxn modelId="{872F975E-49AE-0040-8501-B0F81224F121}" type="presOf" srcId="{D79D9318-8D6E-644D-830D-57B85ED58F2B}" destId="{F522EDD8-F1C2-7646-8ABC-DD8AF0108A96}" srcOrd="0" destOrd="0" presId="urn:microsoft.com/office/officeart/2005/8/layout/orgChart1"/>
    <dgm:cxn modelId="{E081F647-CB00-3E48-8B82-75A0E431FF76}" type="presOf" srcId="{BC01CD54-2B46-B14B-AF76-487FC5BC3E82}" destId="{C039D9AE-4459-AF48-B22B-E202F71F5455}" srcOrd="0" destOrd="0" presId="urn:microsoft.com/office/officeart/2005/8/layout/orgChart1"/>
    <dgm:cxn modelId="{299E1648-8AB6-DF42-A1A9-205AD508CF0D}" type="presOf" srcId="{4C996C90-1155-5146-AF0C-FDCD4DE9705B}" destId="{6653C0BB-FDAC-5443-88D0-F282A9E3B8CA}" srcOrd="0" destOrd="0" presId="urn:microsoft.com/office/officeart/2005/8/layout/orgChart1"/>
    <dgm:cxn modelId="{46324968-256D-0941-84A3-167B8BE15FF1}" srcId="{374DD65B-9334-CF46-B630-A37FC2BF0FB6}" destId="{018AE44D-C4FA-394E-8AFA-C0FBA8B2A922}" srcOrd="2" destOrd="0" parTransId="{A443D55D-F095-B942-B1D0-AB2DC9329A1B}" sibTransId="{0734922F-1754-8340-9704-1DC6A1E6C937}"/>
    <dgm:cxn modelId="{036D234D-8D1A-9B4B-805F-50EA4FE57C23}" type="presOf" srcId="{295E78FD-48C3-BE40-8CFD-B21C8FF46C97}" destId="{E29B6033-12E1-0445-B4D1-775CF3626044}" srcOrd="0" destOrd="0" presId="urn:microsoft.com/office/officeart/2005/8/layout/orgChart1"/>
    <dgm:cxn modelId="{C9703C75-C570-1342-973D-7F5E13699134}" type="presOf" srcId="{B24A9D25-FEE0-8840-9191-2FC207207F4D}" destId="{149911DD-50A0-4149-96CF-F1CE54134E8E}" srcOrd="1" destOrd="0" presId="urn:microsoft.com/office/officeart/2005/8/layout/orgChart1"/>
    <dgm:cxn modelId="{7FB7C356-8213-E044-9B94-76A0209CB4A3}" type="presOf" srcId="{E0FE2293-BBA4-944F-BCD3-B43A0F129CAD}" destId="{0704F9FE-199A-A544-990D-DA4FBBF66D92}" srcOrd="0" destOrd="0" presId="urn:microsoft.com/office/officeart/2005/8/layout/orgChart1"/>
    <dgm:cxn modelId="{59985384-53C1-9F48-8D05-BABED3B972C8}" type="presOf" srcId="{05C507A8-4EF1-294A-80CE-D8E272EABF6F}" destId="{6F19F8E2-73BA-6C45-8ED7-AAE03AB56BB9}" srcOrd="0" destOrd="0" presId="urn:microsoft.com/office/officeart/2005/8/layout/orgChart1"/>
    <dgm:cxn modelId="{5F3E7485-69D9-BE4F-B674-3E493F0040A0}" type="presOf" srcId="{D79D9318-8D6E-644D-830D-57B85ED58F2B}" destId="{676A8476-D38A-9249-A108-0E4BC37C27AF}" srcOrd="1" destOrd="0" presId="urn:microsoft.com/office/officeart/2005/8/layout/orgChart1"/>
    <dgm:cxn modelId="{72018C96-B2BB-C744-AB45-70DAE0C85426}" type="presOf" srcId="{B24A9D25-FEE0-8840-9191-2FC207207F4D}" destId="{63DFA0DC-EF6B-4A47-9B88-E77A9D154FD4}" srcOrd="0" destOrd="0" presId="urn:microsoft.com/office/officeart/2005/8/layout/orgChart1"/>
    <dgm:cxn modelId="{7269C6AD-BDD6-9349-BB26-ABC12779F3ED}" type="presOf" srcId="{018AE44D-C4FA-394E-8AFA-C0FBA8B2A922}" destId="{F91C71C0-209F-C340-8761-8F712B0ABF28}" srcOrd="0" destOrd="0" presId="urn:microsoft.com/office/officeart/2005/8/layout/orgChart1"/>
    <dgm:cxn modelId="{537EDECA-A00A-A74B-8632-220DFD2D7078}" type="presOf" srcId="{73821C45-E431-A149-833B-E0F5C727E022}" destId="{53214BA6-FEBA-514B-B80F-55F25C300934}" srcOrd="0" destOrd="0" presId="urn:microsoft.com/office/officeart/2005/8/layout/orgChart1"/>
    <dgm:cxn modelId="{C1303EDC-EFBA-2344-9369-98CE36FE29C0}" type="presOf" srcId="{73618A8D-9994-D44D-848D-DCCE5CE896AD}" destId="{905C99DE-E364-DE48-B3AA-F9584D828E80}" srcOrd="0" destOrd="0" presId="urn:microsoft.com/office/officeart/2005/8/layout/orgChart1"/>
    <dgm:cxn modelId="{EDDA3AE7-6C7B-D846-A85E-25C80B37D500}" type="presOf" srcId="{A443D55D-F095-B942-B1D0-AB2DC9329A1B}" destId="{8F46F68D-36D1-1F44-9D53-2A7106B7685F}" srcOrd="0" destOrd="0" presId="urn:microsoft.com/office/officeart/2005/8/layout/orgChart1"/>
    <dgm:cxn modelId="{D7F744E7-D45C-D94A-ACF1-5ACA4EB7A9FE}" type="presOf" srcId="{2588F835-75CF-E342-8895-E091B2EACE2D}" destId="{AC3A4538-0A58-EE46-B1C1-23EF64D5926D}" srcOrd="1" destOrd="0" presId="urn:microsoft.com/office/officeart/2005/8/layout/orgChart1"/>
    <dgm:cxn modelId="{D6A4F6EA-97D8-7E47-881D-AEC06AC28FB1}" srcId="{D79D9318-8D6E-644D-830D-57B85ED58F2B}" destId="{73618A8D-9994-D44D-848D-DCCE5CE896AD}" srcOrd="1" destOrd="0" parTransId="{E0FE2293-BBA4-944F-BCD3-B43A0F129CAD}" sibTransId="{A9C09E6D-A301-AE40-9FF5-7DDF77E4BD31}"/>
    <dgm:cxn modelId="{75C231F7-3AE4-9642-B301-8569D8744526}" type="presOf" srcId="{295E78FD-48C3-BE40-8CFD-B21C8FF46C97}" destId="{A686C919-3FC1-CA40-8CC3-131A3C8ED74A}" srcOrd="1" destOrd="0" presId="urn:microsoft.com/office/officeart/2005/8/layout/orgChart1"/>
    <dgm:cxn modelId="{A7B09FF7-49B6-A54B-96F0-98458DAC7AD6}" srcId="{374DD65B-9334-CF46-B630-A37FC2BF0FB6}" destId="{2588F835-75CF-E342-8895-E091B2EACE2D}" srcOrd="1" destOrd="0" parTransId="{73821C45-E431-A149-833B-E0F5C727E022}" sibTransId="{883B01D7-9F3C-3E46-AE48-B2CC364E98CD}"/>
    <dgm:cxn modelId="{39ABFF57-3898-224D-9205-A7739A7F13A5}" type="presParOf" srcId="{6653C0BB-FDAC-5443-88D0-F282A9E3B8CA}" destId="{AB3A0106-FD11-C14C-A034-BABCB9DA2B1F}" srcOrd="0" destOrd="0" presId="urn:microsoft.com/office/officeart/2005/8/layout/orgChart1"/>
    <dgm:cxn modelId="{A8B69FCB-FFCE-B04D-ACC6-BF1CB9F70CE1}" type="presParOf" srcId="{AB3A0106-FD11-C14C-A034-BABCB9DA2B1F}" destId="{FB9D9D4F-8D60-3A49-9B3B-60D770263FCC}" srcOrd="0" destOrd="0" presId="urn:microsoft.com/office/officeart/2005/8/layout/orgChart1"/>
    <dgm:cxn modelId="{2CFE0D17-B110-084E-A134-BAE68B00E15B}" type="presParOf" srcId="{FB9D9D4F-8D60-3A49-9B3B-60D770263FCC}" destId="{F6F40CAD-8CDD-0345-9CA8-D3EA0DE009DF}" srcOrd="0" destOrd="0" presId="urn:microsoft.com/office/officeart/2005/8/layout/orgChart1"/>
    <dgm:cxn modelId="{D1707309-ECD5-744F-A24F-320C269EF669}" type="presParOf" srcId="{FB9D9D4F-8D60-3A49-9B3B-60D770263FCC}" destId="{7A5D28E7-CC58-6C4D-A94B-CB52D3326EAD}" srcOrd="1" destOrd="0" presId="urn:microsoft.com/office/officeart/2005/8/layout/orgChart1"/>
    <dgm:cxn modelId="{9003C629-1161-3B45-9AD3-2BCCC9BCDFC1}" type="presParOf" srcId="{AB3A0106-FD11-C14C-A034-BABCB9DA2B1F}" destId="{33EAD7B1-CA41-0D48-8068-A07EC046B44F}" srcOrd="1" destOrd="0" presId="urn:microsoft.com/office/officeart/2005/8/layout/orgChart1"/>
    <dgm:cxn modelId="{426EBD8A-FA5A-EC44-841B-E36F6EE349AE}" type="presParOf" srcId="{33EAD7B1-CA41-0D48-8068-A07EC046B44F}" destId="{C039D9AE-4459-AF48-B22B-E202F71F5455}" srcOrd="0" destOrd="0" presId="urn:microsoft.com/office/officeart/2005/8/layout/orgChart1"/>
    <dgm:cxn modelId="{5CEE8450-74B4-EB4B-A336-3EF3C4CF9ED0}" type="presParOf" srcId="{33EAD7B1-CA41-0D48-8068-A07EC046B44F}" destId="{30113C6F-E17B-DA4F-AF5F-3BF81627297A}" srcOrd="1" destOrd="0" presId="urn:microsoft.com/office/officeart/2005/8/layout/orgChart1"/>
    <dgm:cxn modelId="{F8CB1BD5-D653-6942-948B-306C86C41DDC}" type="presParOf" srcId="{30113C6F-E17B-DA4F-AF5F-3BF81627297A}" destId="{1D4813CA-6519-6340-ADE9-F4AEE84CDEB7}" srcOrd="0" destOrd="0" presId="urn:microsoft.com/office/officeart/2005/8/layout/orgChart1"/>
    <dgm:cxn modelId="{4A59D634-590F-E44B-B1F2-D0870FB46411}" type="presParOf" srcId="{1D4813CA-6519-6340-ADE9-F4AEE84CDEB7}" destId="{F522EDD8-F1C2-7646-8ABC-DD8AF0108A96}" srcOrd="0" destOrd="0" presId="urn:microsoft.com/office/officeart/2005/8/layout/orgChart1"/>
    <dgm:cxn modelId="{8DE9456A-3D4A-BD46-B0C9-710E96B72AF5}" type="presParOf" srcId="{1D4813CA-6519-6340-ADE9-F4AEE84CDEB7}" destId="{676A8476-D38A-9249-A108-0E4BC37C27AF}" srcOrd="1" destOrd="0" presId="urn:microsoft.com/office/officeart/2005/8/layout/orgChart1"/>
    <dgm:cxn modelId="{D1291013-9FEF-1C4B-A0B7-64ECD2192478}" type="presParOf" srcId="{30113C6F-E17B-DA4F-AF5F-3BF81627297A}" destId="{3BC2A7FC-4BB2-1046-A80A-456ED8B23994}" srcOrd="1" destOrd="0" presId="urn:microsoft.com/office/officeart/2005/8/layout/orgChart1"/>
    <dgm:cxn modelId="{0416C5E6-F83C-4A42-861E-841C3F0FEF8B}" type="presParOf" srcId="{3BC2A7FC-4BB2-1046-A80A-456ED8B23994}" destId="{BA1640AC-27B7-BE49-B09A-E1D48E1B9853}" srcOrd="0" destOrd="0" presId="urn:microsoft.com/office/officeart/2005/8/layout/orgChart1"/>
    <dgm:cxn modelId="{F05AD734-1A00-1D47-B95E-A946A74554AA}" type="presParOf" srcId="{3BC2A7FC-4BB2-1046-A80A-456ED8B23994}" destId="{2C4D98D9-D091-204D-A3B0-089D428AB5E2}" srcOrd="1" destOrd="0" presId="urn:microsoft.com/office/officeart/2005/8/layout/orgChart1"/>
    <dgm:cxn modelId="{AE14E890-8902-4C48-8035-CC06374F97CF}" type="presParOf" srcId="{2C4D98D9-D091-204D-A3B0-089D428AB5E2}" destId="{A6C65CD1-CADF-184C-9E9D-D4B8E5395E2C}" srcOrd="0" destOrd="0" presId="urn:microsoft.com/office/officeart/2005/8/layout/orgChart1"/>
    <dgm:cxn modelId="{4BC09EDB-4844-614A-BF9E-7F18003C0062}" type="presParOf" srcId="{A6C65CD1-CADF-184C-9E9D-D4B8E5395E2C}" destId="{63DFA0DC-EF6B-4A47-9B88-E77A9D154FD4}" srcOrd="0" destOrd="0" presId="urn:microsoft.com/office/officeart/2005/8/layout/orgChart1"/>
    <dgm:cxn modelId="{A7C641F2-2A3B-D14F-8BEC-F54322269B73}" type="presParOf" srcId="{A6C65CD1-CADF-184C-9E9D-D4B8E5395E2C}" destId="{149911DD-50A0-4149-96CF-F1CE54134E8E}" srcOrd="1" destOrd="0" presId="urn:microsoft.com/office/officeart/2005/8/layout/orgChart1"/>
    <dgm:cxn modelId="{EBD4FAE7-40C2-8D4D-937F-142064596908}" type="presParOf" srcId="{2C4D98D9-D091-204D-A3B0-089D428AB5E2}" destId="{A6B631F8-4085-674E-8CD5-84A382ABAD3E}" srcOrd="1" destOrd="0" presId="urn:microsoft.com/office/officeart/2005/8/layout/orgChart1"/>
    <dgm:cxn modelId="{63B3A4B0-B121-2442-AF1A-B38EDDDC1E94}" type="presParOf" srcId="{2C4D98D9-D091-204D-A3B0-089D428AB5E2}" destId="{591BABA4-48C6-C84B-BB4B-3D44B4960D6A}" srcOrd="2" destOrd="0" presId="urn:microsoft.com/office/officeart/2005/8/layout/orgChart1"/>
    <dgm:cxn modelId="{A805C04A-CDFD-5343-BAF3-1E3727D05CE1}" type="presParOf" srcId="{3BC2A7FC-4BB2-1046-A80A-456ED8B23994}" destId="{0704F9FE-199A-A544-990D-DA4FBBF66D92}" srcOrd="2" destOrd="0" presId="urn:microsoft.com/office/officeart/2005/8/layout/orgChart1"/>
    <dgm:cxn modelId="{5C24C4D8-7C11-A749-A223-4915104E8E2E}" type="presParOf" srcId="{3BC2A7FC-4BB2-1046-A80A-456ED8B23994}" destId="{89C4B1D2-BB0B-9D45-99CF-141E74D8A347}" srcOrd="3" destOrd="0" presId="urn:microsoft.com/office/officeart/2005/8/layout/orgChart1"/>
    <dgm:cxn modelId="{54C88E87-C8A0-E244-A261-7F9E505D65BD}" type="presParOf" srcId="{89C4B1D2-BB0B-9D45-99CF-141E74D8A347}" destId="{70CC84F9-CFFD-ED4A-A371-307A8FC7B65B}" srcOrd="0" destOrd="0" presId="urn:microsoft.com/office/officeart/2005/8/layout/orgChart1"/>
    <dgm:cxn modelId="{BAFCAAC3-6E96-CB4C-8A94-213C0BEB718D}" type="presParOf" srcId="{70CC84F9-CFFD-ED4A-A371-307A8FC7B65B}" destId="{905C99DE-E364-DE48-B3AA-F9584D828E80}" srcOrd="0" destOrd="0" presId="urn:microsoft.com/office/officeart/2005/8/layout/orgChart1"/>
    <dgm:cxn modelId="{19A63682-A04E-AE4F-856D-14E2FDC9C15D}" type="presParOf" srcId="{70CC84F9-CFFD-ED4A-A371-307A8FC7B65B}" destId="{2DFF7A62-E944-7A45-81E7-8EDBE2011CF5}" srcOrd="1" destOrd="0" presId="urn:microsoft.com/office/officeart/2005/8/layout/orgChart1"/>
    <dgm:cxn modelId="{B5BFECBD-4295-984F-A851-2F24E70F5902}" type="presParOf" srcId="{89C4B1D2-BB0B-9D45-99CF-141E74D8A347}" destId="{EA04C4DC-B12A-9F48-A330-25C8D7951EE1}" srcOrd="1" destOrd="0" presId="urn:microsoft.com/office/officeart/2005/8/layout/orgChart1"/>
    <dgm:cxn modelId="{0048449E-5726-7044-97EC-EF7655715B97}" type="presParOf" srcId="{89C4B1D2-BB0B-9D45-99CF-141E74D8A347}" destId="{75A9868B-066E-BF49-A258-76E073ECEA5A}" srcOrd="2" destOrd="0" presId="urn:microsoft.com/office/officeart/2005/8/layout/orgChart1"/>
    <dgm:cxn modelId="{A3DA3C54-C299-9242-B585-ECBF085CF59F}" type="presParOf" srcId="{3BC2A7FC-4BB2-1046-A80A-456ED8B23994}" destId="{6F19F8E2-73BA-6C45-8ED7-AAE03AB56BB9}" srcOrd="4" destOrd="0" presId="urn:microsoft.com/office/officeart/2005/8/layout/orgChart1"/>
    <dgm:cxn modelId="{B9B4A230-3174-E241-9DD5-E293304F9F00}" type="presParOf" srcId="{3BC2A7FC-4BB2-1046-A80A-456ED8B23994}" destId="{A94FE8CB-CDA7-9B4E-8CD0-4775AB7B9EB5}" srcOrd="5" destOrd="0" presId="urn:microsoft.com/office/officeart/2005/8/layout/orgChart1"/>
    <dgm:cxn modelId="{370BE3D8-3289-4842-8A72-06958BC38D64}" type="presParOf" srcId="{A94FE8CB-CDA7-9B4E-8CD0-4775AB7B9EB5}" destId="{9C9D97AD-1D68-8D4F-B902-EBD08587EFAA}" srcOrd="0" destOrd="0" presId="urn:microsoft.com/office/officeart/2005/8/layout/orgChart1"/>
    <dgm:cxn modelId="{77C1A866-3877-C74A-A894-B143A51A7066}" type="presParOf" srcId="{9C9D97AD-1D68-8D4F-B902-EBD08587EFAA}" destId="{E29B6033-12E1-0445-B4D1-775CF3626044}" srcOrd="0" destOrd="0" presId="urn:microsoft.com/office/officeart/2005/8/layout/orgChart1"/>
    <dgm:cxn modelId="{74E2FE5F-2484-364C-B564-E8B636D2D728}" type="presParOf" srcId="{9C9D97AD-1D68-8D4F-B902-EBD08587EFAA}" destId="{A686C919-3FC1-CA40-8CC3-131A3C8ED74A}" srcOrd="1" destOrd="0" presId="urn:microsoft.com/office/officeart/2005/8/layout/orgChart1"/>
    <dgm:cxn modelId="{80403164-DB13-C940-A98B-F9FCCF3B78CF}" type="presParOf" srcId="{A94FE8CB-CDA7-9B4E-8CD0-4775AB7B9EB5}" destId="{3863906B-37C7-B940-B077-9279B2F15FDE}" srcOrd="1" destOrd="0" presId="urn:microsoft.com/office/officeart/2005/8/layout/orgChart1"/>
    <dgm:cxn modelId="{5579E41E-D37C-EA40-98AC-EBD883DACCE8}" type="presParOf" srcId="{A94FE8CB-CDA7-9B4E-8CD0-4775AB7B9EB5}" destId="{70765464-BFFD-BE4E-9653-5C11976380A1}" srcOrd="2" destOrd="0" presId="urn:microsoft.com/office/officeart/2005/8/layout/orgChart1"/>
    <dgm:cxn modelId="{98611461-39D6-EB41-A089-4A86AC6B524A}" type="presParOf" srcId="{30113C6F-E17B-DA4F-AF5F-3BF81627297A}" destId="{EBF735B8-628C-EC4F-B4D4-0DC667AACB8B}" srcOrd="2" destOrd="0" presId="urn:microsoft.com/office/officeart/2005/8/layout/orgChart1"/>
    <dgm:cxn modelId="{1B754CC8-83F4-8740-943C-2CCC9ECE8680}" type="presParOf" srcId="{33EAD7B1-CA41-0D48-8068-A07EC046B44F}" destId="{53214BA6-FEBA-514B-B80F-55F25C300934}" srcOrd="2" destOrd="0" presId="urn:microsoft.com/office/officeart/2005/8/layout/orgChart1"/>
    <dgm:cxn modelId="{E7E5EFF9-CFE5-5948-9117-CF3302CC3FED}" type="presParOf" srcId="{33EAD7B1-CA41-0D48-8068-A07EC046B44F}" destId="{CF91A5F0-6950-294C-9E7F-8E00B259B8D5}" srcOrd="3" destOrd="0" presId="urn:microsoft.com/office/officeart/2005/8/layout/orgChart1"/>
    <dgm:cxn modelId="{D3468D8C-011C-7B49-8194-852305DEA9C1}" type="presParOf" srcId="{CF91A5F0-6950-294C-9E7F-8E00B259B8D5}" destId="{5C2DE84B-D5CD-C54B-A1C3-93EFD65FF7C2}" srcOrd="0" destOrd="0" presId="urn:microsoft.com/office/officeart/2005/8/layout/orgChart1"/>
    <dgm:cxn modelId="{02C9C491-B4C7-204A-BF75-9748A456A2DC}" type="presParOf" srcId="{5C2DE84B-D5CD-C54B-A1C3-93EFD65FF7C2}" destId="{F19C2122-7064-D549-B74A-86108B25C737}" srcOrd="0" destOrd="0" presId="urn:microsoft.com/office/officeart/2005/8/layout/orgChart1"/>
    <dgm:cxn modelId="{88138DFE-90E9-DE49-92A3-F1771A4C2D37}" type="presParOf" srcId="{5C2DE84B-D5CD-C54B-A1C3-93EFD65FF7C2}" destId="{AC3A4538-0A58-EE46-B1C1-23EF64D5926D}" srcOrd="1" destOrd="0" presId="urn:microsoft.com/office/officeart/2005/8/layout/orgChart1"/>
    <dgm:cxn modelId="{C74E2F16-4518-9847-B28D-0E6FF8C1CF14}" type="presParOf" srcId="{CF91A5F0-6950-294C-9E7F-8E00B259B8D5}" destId="{64D8A6C1-9DBA-C74B-B427-58B416CAB4D3}" srcOrd="1" destOrd="0" presId="urn:microsoft.com/office/officeart/2005/8/layout/orgChart1"/>
    <dgm:cxn modelId="{C483EB63-15D5-D14A-9113-D4F803032FB0}" type="presParOf" srcId="{CF91A5F0-6950-294C-9E7F-8E00B259B8D5}" destId="{0A7A49EE-0D90-B244-9704-3D4EEB7CB448}" srcOrd="2" destOrd="0" presId="urn:microsoft.com/office/officeart/2005/8/layout/orgChart1"/>
    <dgm:cxn modelId="{65E511CB-ACF5-204A-B007-1D8E6EEC13AF}" type="presParOf" srcId="{33EAD7B1-CA41-0D48-8068-A07EC046B44F}" destId="{8F46F68D-36D1-1F44-9D53-2A7106B7685F}" srcOrd="4" destOrd="0" presId="urn:microsoft.com/office/officeart/2005/8/layout/orgChart1"/>
    <dgm:cxn modelId="{5FAA355C-FE13-7542-A01D-B5452448062D}" type="presParOf" srcId="{33EAD7B1-CA41-0D48-8068-A07EC046B44F}" destId="{E51BB05C-D8DB-F447-926B-8C784045DB6E}" srcOrd="5" destOrd="0" presId="urn:microsoft.com/office/officeart/2005/8/layout/orgChart1"/>
    <dgm:cxn modelId="{06FD8B03-E4B1-9449-A74C-AF32C1E62538}" type="presParOf" srcId="{E51BB05C-D8DB-F447-926B-8C784045DB6E}" destId="{443F80EA-84E3-0A43-B4B2-3E9478141F6C}" srcOrd="0" destOrd="0" presId="urn:microsoft.com/office/officeart/2005/8/layout/orgChart1"/>
    <dgm:cxn modelId="{41E36522-C94A-E648-9140-22E33079A883}" type="presParOf" srcId="{443F80EA-84E3-0A43-B4B2-3E9478141F6C}" destId="{F91C71C0-209F-C340-8761-8F712B0ABF28}" srcOrd="0" destOrd="0" presId="urn:microsoft.com/office/officeart/2005/8/layout/orgChart1"/>
    <dgm:cxn modelId="{C4B7A108-FA30-DE44-85F2-E95805B13FB7}" type="presParOf" srcId="{443F80EA-84E3-0A43-B4B2-3E9478141F6C}" destId="{454DBF1D-E253-7846-885B-D493BC0075F5}" srcOrd="1" destOrd="0" presId="urn:microsoft.com/office/officeart/2005/8/layout/orgChart1"/>
    <dgm:cxn modelId="{8A28979F-B60C-884D-89AC-168F0B892D6C}" type="presParOf" srcId="{E51BB05C-D8DB-F447-926B-8C784045DB6E}" destId="{71397DA3-0A7C-2B42-B6D5-D4CB96CCA34D}" srcOrd="1" destOrd="0" presId="urn:microsoft.com/office/officeart/2005/8/layout/orgChart1"/>
    <dgm:cxn modelId="{0D6ECE41-B6CA-4E4D-A05A-47322F57CBAF}" type="presParOf" srcId="{E51BB05C-D8DB-F447-926B-8C784045DB6E}" destId="{F7828969-934D-F440-A110-A6F8A2B1AF13}" srcOrd="2" destOrd="0" presId="urn:microsoft.com/office/officeart/2005/8/layout/orgChart1"/>
    <dgm:cxn modelId="{07E8115C-50F0-1341-9A19-DE40F0926CC2}" type="presParOf" srcId="{AB3A0106-FD11-C14C-A034-BABCB9DA2B1F}" destId="{1C0E199C-13D1-A946-ADF4-A87D9ACE3DEF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996C90-1155-5146-AF0C-FDCD4DE9705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4DD65B-9334-CF46-B630-A37FC2BF0FB6}">
      <dgm:prSet phldrT="[Text]" custT="1"/>
      <dgm:spPr/>
      <dgm:t>
        <a:bodyPr/>
        <a:lstStyle/>
        <a:p>
          <a:r>
            <a:rPr lang="en-US" sz="3200" dirty="0"/>
            <a:t>/</a:t>
          </a:r>
          <a:r>
            <a:rPr lang="en-US" sz="3200" dirty="0" err="1"/>
            <a:t>myApp</a:t>
          </a:r>
          <a:endParaRPr lang="en-US" sz="3200" dirty="0"/>
        </a:p>
      </dgm:t>
    </dgm:pt>
    <dgm:pt modelId="{B330A7F2-44B8-2542-BAB3-230CD7323815}" type="parTrans" cxnId="{20C83437-303A-9F41-9BB4-CB6819CF1E24}">
      <dgm:prSet/>
      <dgm:spPr/>
      <dgm:t>
        <a:bodyPr/>
        <a:lstStyle/>
        <a:p>
          <a:endParaRPr lang="en-US"/>
        </a:p>
      </dgm:t>
    </dgm:pt>
    <dgm:pt modelId="{98E73A1B-599C-8746-8306-CADDFC80EB7B}" type="sibTrans" cxnId="{20C83437-303A-9F41-9BB4-CB6819CF1E24}">
      <dgm:prSet/>
      <dgm:spPr/>
      <dgm:t>
        <a:bodyPr/>
        <a:lstStyle/>
        <a:p>
          <a:endParaRPr lang="en-US"/>
        </a:p>
      </dgm:t>
    </dgm:pt>
    <dgm:pt modelId="{D79D9318-8D6E-644D-830D-57B85ED58F2B}">
      <dgm:prSet phldrT="[Text]"/>
      <dgm:spPr/>
      <dgm:t>
        <a:bodyPr/>
        <a:lstStyle/>
        <a:p>
          <a:r>
            <a:rPr lang="en-US" dirty="0"/>
            <a:t>/WEB-INF</a:t>
          </a:r>
        </a:p>
      </dgm:t>
    </dgm:pt>
    <dgm:pt modelId="{BC01CD54-2B46-B14B-AF76-487FC5BC3E82}" type="parTrans" cxnId="{9EE06B26-0F75-954C-911C-F9DC64C91AD3}">
      <dgm:prSet/>
      <dgm:spPr/>
      <dgm:t>
        <a:bodyPr/>
        <a:lstStyle/>
        <a:p>
          <a:endParaRPr lang="en-US"/>
        </a:p>
      </dgm:t>
    </dgm:pt>
    <dgm:pt modelId="{695EC72A-5E5E-2246-AD79-F987A8610ABB}" type="sibTrans" cxnId="{9EE06B26-0F75-954C-911C-F9DC64C91AD3}">
      <dgm:prSet/>
      <dgm:spPr/>
      <dgm:t>
        <a:bodyPr/>
        <a:lstStyle/>
        <a:p>
          <a:endParaRPr lang="en-US"/>
        </a:p>
      </dgm:t>
    </dgm:pt>
    <dgm:pt modelId="{2588F835-75CF-E342-8895-E091B2EACE2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/>
            <a:t>Index.html</a:t>
          </a:r>
          <a:endParaRPr lang="en-US" dirty="0"/>
        </a:p>
      </dgm:t>
    </dgm:pt>
    <dgm:pt modelId="{73821C45-E431-A149-833B-E0F5C727E022}" type="parTrans" cxnId="{A7B09FF7-49B6-A54B-96F0-98458DAC7AD6}">
      <dgm:prSet/>
      <dgm:spPr/>
      <dgm:t>
        <a:bodyPr/>
        <a:lstStyle/>
        <a:p>
          <a:endParaRPr lang="en-US"/>
        </a:p>
      </dgm:t>
    </dgm:pt>
    <dgm:pt modelId="{883B01D7-9F3C-3E46-AE48-B2CC364E98CD}" type="sibTrans" cxnId="{A7B09FF7-49B6-A54B-96F0-98458DAC7AD6}">
      <dgm:prSet/>
      <dgm:spPr/>
      <dgm:t>
        <a:bodyPr/>
        <a:lstStyle/>
        <a:p>
          <a:endParaRPr lang="en-US"/>
        </a:p>
      </dgm:t>
    </dgm:pt>
    <dgm:pt modelId="{018AE44D-C4FA-394E-8AFA-C0FBA8B2A922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/</a:t>
          </a:r>
          <a:r>
            <a:rPr lang="en-US" dirty="0" err="1"/>
            <a:t>img</a:t>
          </a:r>
          <a:endParaRPr lang="en-US" dirty="0"/>
        </a:p>
      </dgm:t>
    </dgm:pt>
    <dgm:pt modelId="{A443D55D-F095-B942-B1D0-AB2DC9329A1B}" type="parTrans" cxnId="{46324968-256D-0941-84A3-167B8BE15FF1}">
      <dgm:prSet/>
      <dgm:spPr/>
      <dgm:t>
        <a:bodyPr/>
        <a:lstStyle/>
        <a:p>
          <a:endParaRPr lang="en-US"/>
        </a:p>
      </dgm:t>
    </dgm:pt>
    <dgm:pt modelId="{0734922F-1754-8340-9704-1DC6A1E6C937}" type="sibTrans" cxnId="{46324968-256D-0941-84A3-167B8BE15FF1}">
      <dgm:prSet/>
      <dgm:spPr/>
      <dgm:t>
        <a:bodyPr/>
        <a:lstStyle/>
        <a:p>
          <a:endParaRPr lang="en-US"/>
        </a:p>
      </dgm:t>
    </dgm:pt>
    <dgm:pt modelId="{B24A9D25-FEE0-8840-9191-2FC207207F4D}">
      <dgm:prSet phldrT="[Text]"/>
      <dgm:spPr/>
      <dgm:t>
        <a:bodyPr/>
        <a:lstStyle/>
        <a:p>
          <a:r>
            <a:rPr lang="en-US" dirty="0"/>
            <a:t>/classes</a:t>
          </a:r>
        </a:p>
      </dgm:t>
    </dgm:pt>
    <dgm:pt modelId="{A3A7EAD5-7C74-B240-BA14-439E6DBF7D39}" type="parTrans" cxnId="{3E7F4126-FA77-3940-895B-0F78F3FBD8E3}">
      <dgm:prSet/>
      <dgm:spPr/>
      <dgm:t>
        <a:bodyPr/>
        <a:lstStyle/>
        <a:p>
          <a:endParaRPr lang="en-US"/>
        </a:p>
      </dgm:t>
    </dgm:pt>
    <dgm:pt modelId="{1168FBE7-89BA-4643-B267-4F7FDE2B2681}" type="sibTrans" cxnId="{3E7F4126-FA77-3940-895B-0F78F3FBD8E3}">
      <dgm:prSet/>
      <dgm:spPr/>
      <dgm:t>
        <a:bodyPr/>
        <a:lstStyle/>
        <a:p>
          <a:endParaRPr lang="en-US"/>
        </a:p>
      </dgm:t>
    </dgm:pt>
    <dgm:pt modelId="{73618A8D-9994-D44D-848D-DCCE5CE896AD}">
      <dgm:prSet phldrT="[Text]"/>
      <dgm:spPr/>
      <dgm:t>
        <a:bodyPr/>
        <a:lstStyle/>
        <a:p>
          <a:r>
            <a:rPr lang="en-US" dirty="0"/>
            <a:t>/lib</a:t>
          </a:r>
        </a:p>
      </dgm:t>
    </dgm:pt>
    <dgm:pt modelId="{E0FE2293-BBA4-944F-BCD3-B43A0F129CAD}" type="parTrans" cxnId="{D6A4F6EA-97D8-7E47-881D-AEC06AC28FB1}">
      <dgm:prSet/>
      <dgm:spPr/>
      <dgm:t>
        <a:bodyPr/>
        <a:lstStyle/>
        <a:p>
          <a:endParaRPr lang="en-US"/>
        </a:p>
      </dgm:t>
    </dgm:pt>
    <dgm:pt modelId="{A9C09E6D-A301-AE40-9FF5-7DDF77E4BD31}" type="sibTrans" cxnId="{D6A4F6EA-97D8-7E47-881D-AEC06AC28FB1}">
      <dgm:prSet/>
      <dgm:spPr/>
      <dgm:t>
        <a:bodyPr/>
        <a:lstStyle/>
        <a:p>
          <a:endParaRPr lang="en-US"/>
        </a:p>
      </dgm:t>
    </dgm:pt>
    <dgm:pt modelId="{295E78FD-48C3-BE40-8CFD-B21C8FF46C97}">
      <dgm:prSet phldrT="[Text]"/>
      <dgm:spPr/>
      <dgm:t>
        <a:bodyPr/>
        <a:lstStyle/>
        <a:p>
          <a:r>
            <a:rPr lang="en-US" dirty="0" err="1"/>
            <a:t>web.xml</a:t>
          </a:r>
          <a:endParaRPr lang="en-US" dirty="0"/>
        </a:p>
      </dgm:t>
    </dgm:pt>
    <dgm:pt modelId="{05C507A8-4EF1-294A-80CE-D8E272EABF6F}" type="parTrans" cxnId="{2B56175D-D4AC-1B4E-A9CA-B3A01FA3715D}">
      <dgm:prSet/>
      <dgm:spPr/>
      <dgm:t>
        <a:bodyPr/>
        <a:lstStyle/>
        <a:p>
          <a:endParaRPr lang="en-US"/>
        </a:p>
      </dgm:t>
    </dgm:pt>
    <dgm:pt modelId="{9CD6B0A6-0C1C-C54D-B45A-66F94F7C0D2B}" type="sibTrans" cxnId="{2B56175D-D4AC-1B4E-A9CA-B3A01FA3715D}">
      <dgm:prSet/>
      <dgm:spPr/>
      <dgm:t>
        <a:bodyPr/>
        <a:lstStyle/>
        <a:p>
          <a:endParaRPr lang="en-US"/>
        </a:p>
      </dgm:t>
    </dgm:pt>
    <dgm:pt modelId="{6653C0BB-FDAC-5443-88D0-F282A9E3B8CA}" type="pres">
      <dgm:prSet presAssocID="{4C996C90-1155-5146-AF0C-FDCD4DE970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3A0106-FD11-C14C-A034-BABCB9DA2B1F}" type="pres">
      <dgm:prSet presAssocID="{374DD65B-9334-CF46-B630-A37FC2BF0FB6}" presName="hierRoot1" presStyleCnt="0">
        <dgm:presLayoutVars>
          <dgm:hierBranch val="init"/>
        </dgm:presLayoutVars>
      </dgm:prSet>
      <dgm:spPr/>
    </dgm:pt>
    <dgm:pt modelId="{FB9D9D4F-8D60-3A49-9B3B-60D770263FCC}" type="pres">
      <dgm:prSet presAssocID="{374DD65B-9334-CF46-B630-A37FC2BF0FB6}" presName="rootComposite1" presStyleCnt="0"/>
      <dgm:spPr/>
    </dgm:pt>
    <dgm:pt modelId="{F6F40CAD-8CDD-0345-9CA8-D3EA0DE009DF}" type="pres">
      <dgm:prSet presAssocID="{374DD65B-9334-CF46-B630-A37FC2BF0FB6}" presName="rootText1" presStyleLbl="node0" presStyleIdx="0" presStyleCnt="1" custScaleX="135186" custScaleY="88996">
        <dgm:presLayoutVars>
          <dgm:chPref val="3"/>
        </dgm:presLayoutVars>
      </dgm:prSet>
      <dgm:spPr/>
    </dgm:pt>
    <dgm:pt modelId="{7A5D28E7-CC58-6C4D-A94B-CB52D3326EAD}" type="pres">
      <dgm:prSet presAssocID="{374DD65B-9334-CF46-B630-A37FC2BF0FB6}" presName="rootConnector1" presStyleLbl="node1" presStyleIdx="0" presStyleCnt="0"/>
      <dgm:spPr/>
    </dgm:pt>
    <dgm:pt modelId="{33EAD7B1-CA41-0D48-8068-A07EC046B44F}" type="pres">
      <dgm:prSet presAssocID="{374DD65B-9334-CF46-B630-A37FC2BF0FB6}" presName="hierChild2" presStyleCnt="0"/>
      <dgm:spPr/>
    </dgm:pt>
    <dgm:pt modelId="{C039D9AE-4459-AF48-B22B-E202F71F5455}" type="pres">
      <dgm:prSet presAssocID="{BC01CD54-2B46-B14B-AF76-487FC5BC3E82}" presName="Name37" presStyleLbl="parChTrans1D2" presStyleIdx="0" presStyleCnt="3"/>
      <dgm:spPr/>
    </dgm:pt>
    <dgm:pt modelId="{30113C6F-E17B-DA4F-AF5F-3BF81627297A}" type="pres">
      <dgm:prSet presAssocID="{D79D9318-8D6E-644D-830D-57B85ED58F2B}" presName="hierRoot2" presStyleCnt="0">
        <dgm:presLayoutVars>
          <dgm:hierBranch val="init"/>
        </dgm:presLayoutVars>
      </dgm:prSet>
      <dgm:spPr/>
    </dgm:pt>
    <dgm:pt modelId="{1D4813CA-6519-6340-ADE9-F4AEE84CDEB7}" type="pres">
      <dgm:prSet presAssocID="{D79D9318-8D6E-644D-830D-57B85ED58F2B}" presName="rootComposite" presStyleCnt="0"/>
      <dgm:spPr/>
    </dgm:pt>
    <dgm:pt modelId="{F522EDD8-F1C2-7646-8ABC-DD8AF0108A96}" type="pres">
      <dgm:prSet presAssocID="{D79D9318-8D6E-644D-830D-57B85ED58F2B}" presName="rootText" presStyleLbl="node2" presStyleIdx="0" presStyleCnt="3">
        <dgm:presLayoutVars>
          <dgm:chPref val="3"/>
        </dgm:presLayoutVars>
      </dgm:prSet>
      <dgm:spPr/>
    </dgm:pt>
    <dgm:pt modelId="{676A8476-D38A-9249-A108-0E4BC37C27AF}" type="pres">
      <dgm:prSet presAssocID="{D79D9318-8D6E-644D-830D-57B85ED58F2B}" presName="rootConnector" presStyleLbl="node2" presStyleIdx="0" presStyleCnt="3"/>
      <dgm:spPr/>
    </dgm:pt>
    <dgm:pt modelId="{3BC2A7FC-4BB2-1046-A80A-456ED8B23994}" type="pres">
      <dgm:prSet presAssocID="{D79D9318-8D6E-644D-830D-57B85ED58F2B}" presName="hierChild4" presStyleCnt="0"/>
      <dgm:spPr/>
    </dgm:pt>
    <dgm:pt modelId="{BA1640AC-27B7-BE49-B09A-E1D48E1B9853}" type="pres">
      <dgm:prSet presAssocID="{A3A7EAD5-7C74-B240-BA14-439E6DBF7D39}" presName="Name37" presStyleLbl="parChTrans1D3" presStyleIdx="0" presStyleCnt="3"/>
      <dgm:spPr/>
    </dgm:pt>
    <dgm:pt modelId="{2C4D98D9-D091-204D-A3B0-089D428AB5E2}" type="pres">
      <dgm:prSet presAssocID="{B24A9D25-FEE0-8840-9191-2FC207207F4D}" presName="hierRoot2" presStyleCnt="0">
        <dgm:presLayoutVars>
          <dgm:hierBranch val="init"/>
        </dgm:presLayoutVars>
      </dgm:prSet>
      <dgm:spPr/>
    </dgm:pt>
    <dgm:pt modelId="{A6C65CD1-CADF-184C-9E9D-D4B8E5395E2C}" type="pres">
      <dgm:prSet presAssocID="{B24A9D25-FEE0-8840-9191-2FC207207F4D}" presName="rootComposite" presStyleCnt="0"/>
      <dgm:spPr/>
    </dgm:pt>
    <dgm:pt modelId="{63DFA0DC-EF6B-4A47-9B88-E77A9D154FD4}" type="pres">
      <dgm:prSet presAssocID="{B24A9D25-FEE0-8840-9191-2FC207207F4D}" presName="rootText" presStyleLbl="node3" presStyleIdx="0" presStyleCnt="3">
        <dgm:presLayoutVars>
          <dgm:chPref val="3"/>
        </dgm:presLayoutVars>
      </dgm:prSet>
      <dgm:spPr/>
    </dgm:pt>
    <dgm:pt modelId="{149911DD-50A0-4149-96CF-F1CE54134E8E}" type="pres">
      <dgm:prSet presAssocID="{B24A9D25-FEE0-8840-9191-2FC207207F4D}" presName="rootConnector" presStyleLbl="node3" presStyleIdx="0" presStyleCnt="3"/>
      <dgm:spPr/>
    </dgm:pt>
    <dgm:pt modelId="{A6B631F8-4085-674E-8CD5-84A382ABAD3E}" type="pres">
      <dgm:prSet presAssocID="{B24A9D25-FEE0-8840-9191-2FC207207F4D}" presName="hierChild4" presStyleCnt="0"/>
      <dgm:spPr/>
    </dgm:pt>
    <dgm:pt modelId="{591BABA4-48C6-C84B-BB4B-3D44B4960D6A}" type="pres">
      <dgm:prSet presAssocID="{B24A9D25-FEE0-8840-9191-2FC207207F4D}" presName="hierChild5" presStyleCnt="0"/>
      <dgm:spPr/>
    </dgm:pt>
    <dgm:pt modelId="{0704F9FE-199A-A544-990D-DA4FBBF66D92}" type="pres">
      <dgm:prSet presAssocID="{E0FE2293-BBA4-944F-BCD3-B43A0F129CAD}" presName="Name37" presStyleLbl="parChTrans1D3" presStyleIdx="1" presStyleCnt="3"/>
      <dgm:spPr/>
    </dgm:pt>
    <dgm:pt modelId="{89C4B1D2-BB0B-9D45-99CF-141E74D8A347}" type="pres">
      <dgm:prSet presAssocID="{73618A8D-9994-D44D-848D-DCCE5CE896AD}" presName="hierRoot2" presStyleCnt="0">
        <dgm:presLayoutVars>
          <dgm:hierBranch val="init"/>
        </dgm:presLayoutVars>
      </dgm:prSet>
      <dgm:spPr/>
    </dgm:pt>
    <dgm:pt modelId="{70CC84F9-CFFD-ED4A-A371-307A8FC7B65B}" type="pres">
      <dgm:prSet presAssocID="{73618A8D-9994-D44D-848D-DCCE5CE896AD}" presName="rootComposite" presStyleCnt="0"/>
      <dgm:spPr/>
    </dgm:pt>
    <dgm:pt modelId="{905C99DE-E364-DE48-B3AA-F9584D828E80}" type="pres">
      <dgm:prSet presAssocID="{73618A8D-9994-D44D-848D-DCCE5CE896AD}" presName="rootText" presStyleLbl="node3" presStyleIdx="1" presStyleCnt="3">
        <dgm:presLayoutVars>
          <dgm:chPref val="3"/>
        </dgm:presLayoutVars>
      </dgm:prSet>
      <dgm:spPr/>
    </dgm:pt>
    <dgm:pt modelId="{2DFF7A62-E944-7A45-81E7-8EDBE2011CF5}" type="pres">
      <dgm:prSet presAssocID="{73618A8D-9994-D44D-848D-DCCE5CE896AD}" presName="rootConnector" presStyleLbl="node3" presStyleIdx="1" presStyleCnt="3"/>
      <dgm:spPr/>
    </dgm:pt>
    <dgm:pt modelId="{EA04C4DC-B12A-9F48-A330-25C8D7951EE1}" type="pres">
      <dgm:prSet presAssocID="{73618A8D-9994-D44D-848D-DCCE5CE896AD}" presName="hierChild4" presStyleCnt="0"/>
      <dgm:spPr/>
    </dgm:pt>
    <dgm:pt modelId="{75A9868B-066E-BF49-A258-76E073ECEA5A}" type="pres">
      <dgm:prSet presAssocID="{73618A8D-9994-D44D-848D-DCCE5CE896AD}" presName="hierChild5" presStyleCnt="0"/>
      <dgm:spPr/>
    </dgm:pt>
    <dgm:pt modelId="{6F19F8E2-73BA-6C45-8ED7-AAE03AB56BB9}" type="pres">
      <dgm:prSet presAssocID="{05C507A8-4EF1-294A-80CE-D8E272EABF6F}" presName="Name37" presStyleLbl="parChTrans1D3" presStyleIdx="2" presStyleCnt="3"/>
      <dgm:spPr/>
    </dgm:pt>
    <dgm:pt modelId="{A94FE8CB-CDA7-9B4E-8CD0-4775AB7B9EB5}" type="pres">
      <dgm:prSet presAssocID="{295E78FD-48C3-BE40-8CFD-B21C8FF46C97}" presName="hierRoot2" presStyleCnt="0">
        <dgm:presLayoutVars>
          <dgm:hierBranch val="init"/>
        </dgm:presLayoutVars>
      </dgm:prSet>
      <dgm:spPr/>
    </dgm:pt>
    <dgm:pt modelId="{9C9D97AD-1D68-8D4F-B902-EBD08587EFAA}" type="pres">
      <dgm:prSet presAssocID="{295E78FD-48C3-BE40-8CFD-B21C8FF46C97}" presName="rootComposite" presStyleCnt="0"/>
      <dgm:spPr/>
    </dgm:pt>
    <dgm:pt modelId="{E29B6033-12E1-0445-B4D1-775CF3626044}" type="pres">
      <dgm:prSet presAssocID="{295E78FD-48C3-BE40-8CFD-B21C8FF46C97}" presName="rootText" presStyleLbl="node3" presStyleIdx="2" presStyleCnt="3">
        <dgm:presLayoutVars>
          <dgm:chPref val="3"/>
        </dgm:presLayoutVars>
      </dgm:prSet>
      <dgm:spPr/>
    </dgm:pt>
    <dgm:pt modelId="{A686C919-3FC1-CA40-8CC3-131A3C8ED74A}" type="pres">
      <dgm:prSet presAssocID="{295E78FD-48C3-BE40-8CFD-B21C8FF46C97}" presName="rootConnector" presStyleLbl="node3" presStyleIdx="2" presStyleCnt="3"/>
      <dgm:spPr/>
    </dgm:pt>
    <dgm:pt modelId="{3863906B-37C7-B940-B077-9279B2F15FDE}" type="pres">
      <dgm:prSet presAssocID="{295E78FD-48C3-BE40-8CFD-B21C8FF46C97}" presName="hierChild4" presStyleCnt="0"/>
      <dgm:spPr/>
    </dgm:pt>
    <dgm:pt modelId="{70765464-BFFD-BE4E-9653-5C11976380A1}" type="pres">
      <dgm:prSet presAssocID="{295E78FD-48C3-BE40-8CFD-B21C8FF46C97}" presName="hierChild5" presStyleCnt="0"/>
      <dgm:spPr/>
    </dgm:pt>
    <dgm:pt modelId="{EBF735B8-628C-EC4F-B4D4-0DC667AACB8B}" type="pres">
      <dgm:prSet presAssocID="{D79D9318-8D6E-644D-830D-57B85ED58F2B}" presName="hierChild5" presStyleCnt="0"/>
      <dgm:spPr/>
    </dgm:pt>
    <dgm:pt modelId="{53214BA6-FEBA-514B-B80F-55F25C300934}" type="pres">
      <dgm:prSet presAssocID="{73821C45-E431-A149-833B-E0F5C727E022}" presName="Name37" presStyleLbl="parChTrans1D2" presStyleIdx="1" presStyleCnt="3"/>
      <dgm:spPr/>
    </dgm:pt>
    <dgm:pt modelId="{CF91A5F0-6950-294C-9E7F-8E00B259B8D5}" type="pres">
      <dgm:prSet presAssocID="{2588F835-75CF-E342-8895-E091B2EACE2D}" presName="hierRoot2" presStyleCnt="0">
        <dgm:presLayoutVars>
          <dgm:hierBranch val="init"/>
        </dgm:presLayoutVars>
      </dgm:prSet>
      <dgm:spPr/>
    </dgm:pt>
    <dgm:pt modelId="{5C2DE84B-D5CD-C54B-A1C3-93EFD65FF7C2}" type="pres">
      <dgm:prSet presAssocID="{2588F835-75CF-E342-8895-E091B2EACE2D}" presName="rootComposite" presStyleCnt="0"/>
      <dgm:spPr/>
    </dgm:pt>
    <dgm:pt modelId="{F19C2122-7064-D549-B74A-86108B25C737}" type="pres">
      <dgm:prSet presAssocID="{2588F835-75CF-E342-8895-E091B2EACE2D}" presName="rootText" presStyleLbl="node2" presStyleIdx="1" presStyleCnt="3">
        <dgm:presLayoutVars>
          <dgm:chPref val="3"/>
        </dgm:presLayoutVars>
      </dgm:prSet>
      <dgm:spPr/>
    </dgm:pt>
    <dgm:pt modelId="{AC3A4538-0A58-EE46-B1C1-23EF64D5926D}" type="pres">
      <dgm:prSet presAssocID="{2588F835-75CF-E342-8895-E091B2EACE2D}" presName="rootConnector" presStyleLbl="node2" presStyleIdx="1" presStyleCnt="3"/>
      <dgm:spPr/>
    </dgm:pt>
    <dgm:pt modelId="{64D8A6C1-9DBA-C74B-B427-58B416CAB4D3}" type="pres">
      <dgm:prSet presAssocID="{2588F835-75CF-E342-8895-E091B2EACE2D}" presName="hierChild4" presStyleCnt="0"/>
      <dgm:spPr/>
    </dgm:pt>
    <dgm:pt modelId="{0A7A49EE-0D90-B244-9704-3D4EEB7CB448}" type="pres">
      <dgm:prSet presAssocID="{2588F835-75CF-E342-8895-E091B2EACE2D}" presName="hierChild5" presStyleCnt="0"/>
      <dgm:spPr/>
    </dgm:pt>
    <dgm:pt modelId="{8F46F68D-36D1-1F44-9D53-2A7106B7685F}" type="pres">
      <dgm:prSet presAssocID="{A443D55D-F095-B942-B1D0-AB2DC9329A1B}" presName="Name37" presStyleLbl="parChTrans1D2" presStyleIdx="2" presStyleCnt="3"/>
      <dgm:spPr/>
    </dgm:pt>
    <dgm:pt modelId="{E51BB05C-D8DB-F447-926B-8C784045DB6E}" type="pres">
      <dgm:prSet presAssocID="{018AE44D-C4FA-394E-8AFA-C0FBA8B2A922}" presName="hierRoot2" presStyleCnt="0">
        <dgm:presLayoutVars>
          <dgm:hierBranch val="init"/>
        </dgm:presLayoutVars>
      </dgm:prSet>
      <dgm:spPr/>
    </dgm:pt>
    <dgm:pt modelId="{443F80EA-84E3-0A43-B4B2-3E9478141F6C}" type="pres">
      <dgm:prSet presAssocID="{018AE44D-C4FA-394E-8AFA-C0FBA8B2A922}" presName="rootComposite" presStyleCnt="0"/>
      <dgm:spPr/>
    </dgm:pt>
    <dgm:pt modelId="{F91C71C0-209F-C340-8761-8F712B0ABF28}" type="pres">
      <dgm:prSet presAssocID="{018AE44D-C4FA-394E-8AFA-C0FBA8B2A922}" presName="rootText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454DBF1D-E253-7846-885B-D493BC0075F5}" type="pres">
      <dgm:prSet presAssocID="{018AE44D-C4FA-394E-8AFA-C0FBA8B2A922}" presName="rootConnector" presStyleLbl="node2" presStyleIdx="2" presStyleCnt="3"/>
      <dgm:spPr/>
    </dgm:pt>
    <dgm:pt modelId="{71397DA3-0A7C-2B42-B6D5-D4CB96CCA34D}" type="pres">
      <dgm:prSet presAssocID="{018AE44D-C4FA-394E-8AFA-C0FBA8B2A922}" presName="hierChild4" presStyleCnt="0"/>
      <dgm:spPr/>
    </dgm:pt>
    <dgm:pt modelId="{F7828969-934D-F440-A110-A6F8A2B1AF13}" type="pres">
      <dgm:prSet presAssocID="{018AE44D-C4FA-394E-8AFA-C0FBA8B2A922}" presName="hierChild5" presStyleCnt="0"/>
      <dgm:spPr/>
    </dgm:pt>
    <dgm:pt modelId="{1C0E199C-13D1-A946-ADF4-A87D9ACE3DEF}" type="pres">
      <dgm:prSet presAssocID="{374DD65B-9334-CF46-B630-A37FC2BF0FB6}" presName="hierChild3" presStyleCnt="0"/>
      <dgm:spPr/>
    </dgm:pt>
  </dgm:ptLst>
  <dgm:cxnLst>
    <dgm:cxn modelId="{69362A00-AB74-5940-ACED-A3776C55A462}" type="presOf" srcId="{D79D9318-8D6E-644D-830D-57B85ED58F2B}" destId="{676A8476-D38A-9249-A108-0E4BC37C27AF}" srcOrd="1" destOrd="0" presId="urn:microsoft.com/office/officeart/2005/8/layout/orgChart1"/>
    <dgm:cxn modelId="{73C30811-BBB9-D644-9CD5-2A7DA1E2D220}" type="presOf" srcId="{A443D55D-F095-B942-B1D0-AB2DC9329A1B}" destId="{8F46F68D-36D1-1F44-9D53-2A7106B7685F}" srcOrd="0" destOrd="0" presId="urn:microsoft.com/office/officeart/2005/8/layout/orgChart1"/>
    <dgm:cxn modelId="{629E2013-7153-1448-8029-C3B21A1C4BF1}" type="presOf" srcId="{374DD65B-9334-CF46-B630-A37FC2BF0FB6}" destId="{F6F40CAD-8CDD-0345-9CA8-D3EA0DE009DF}" srcOrd="0" destOrd="0" presId="urn:microsoft.com/office/officeart/2005/8/layout/orgChart1"/>
    <dgm:cxn modelId="{872BD51A-966D-294B-AB39-47DF3F0CE03C}" type="presOf" srcId="{05C507A8-4EF1-294A-80CE-D8E272EABF6F}" destId="{6F19F8E2-73BA-6C45-8ED7-AAE03AB56BB9}" srcOrd="0" destOrd="0" presId="urn:microsoft.com/office/officeart/2005/8/layout/orgChart1"/>
    <dgm:cxn modelId="{F75F4D23-342F-9347-ACCF-AEC326AE3235}" type="presOf" srcId="{2588F835-75CF-E342-8895-E091B2EACE2D}" destId="{F19C2122-7064-D549-B74A-86108B25C737}" srcOrd="0" destOrd="0" presId="urn:microsoft.com/office/officeart/2005/8/layout/orgChart1"/>
    <dgm:cxn modelId="{3E7F4126-FA77-3940-895B-0F78F3FBD8E3}" srcId="{D79D9318-8D6E-644D-830D-57B85ED58F2B}" destId="{B24A9D25-FEE0-8840-9191-2FC207207F4D}" srcOrd="0" destOrd="0" parTransId="{A3A7EAD5-7C74-B240-BA14-439E6DBF7D39}" sibTransId="{1168FBE7-89BA-4643-B267-4F7FDE2B2681}"/>
    <dgm:cxn modelId="{9EE06B26-0F75-954C-911C-F9DC64C91AD3}" srcId="{374DD65B-9334-CF46-B630-A37FC2BF0FB6}" destId="{D79D9318-8D6E-644D-830D-57B85ED58F2B}" srcOrd="0" destOrd="0" parTransId="{BC01CD54-2B46-B14B-AF76-487FC5BC3E82}" sibTransId="{695EC72A-5E5E-2246-AD79-F987A8610ABB}"/>
    <dgm:cxn modelId="{C2092E2A-8189-AB4E-9117-99DC6F6FAEC0}" type="presOf" srcId="{A3A7EAD5-7C74-B240-BA14-439E6DBF7D39}" destId="{BA1640AC-27B7-BE49-B09A-E1D48E1B9853}" srcOrd="0" destOrd="0" presId="urn:microsoft.com/office/officeart/2005/8/layout/orgChart1"/>
    <dgm:cxn modelId="{9A88F734-9148-0B41-80A6-4D62242E4406}" type="presOf" srcId="{BC01CD54-2B46-B14B-AF76-487FC5BC3E82}" destId="{C039D9AE-4459-AF48-B22B-E202F71F5455}" srcOrd="0" destOrd="0" presId="urn:microsoft.com/office/officeart/2005/8/layout/orgChart1"/>
    <dgm:cxn modelId="{20C83437-303A-9F41-9BB4-CB6819CF1E24}" srcId="{4C996C90-1155-5146-AF0C-FDCD4DE9705B}" destId="{374DD65B-9334-CF46-B630-A37FC2BF0FB6}" srcOrd="0" destOrd="0" parTransId="{B330A7F2-44B8-2542-BAB3-230CD7323815}" sibTransId="{98E73A1B-599C-8746-8306-CADDFC80EB7B}"/>
    <dgm:cxn modelId="{2B56175D-D4AC-1B4E-A9CA-B3A01FA3715D}" srcId="{D79D9318-8D6E-644D-830D-57B85ED58F2B}" destId="{295E78FD-48C3-BE40-8CFD-B21C8FF46C97}" srcOrd="2" destOrd="0" parTransId="{05C507A8-4EF1-294A-80CE-D8E272EABF6F}" sibTransId="{9CD6B0A6-0C1C-C54D-B45A-66F94F7C0D2B}"/>
    <dgm:cxn modelId="{8B484242-72A4-384A-B7F8-50105AB8310E}" type="presOf" srcId="{73821C45-E431-A149-833B-E0F5C727E022}" destId="{53214BA6-FEBA-514B-B80F-55F25C300934}" srcOrd="0" destOrd="0" presId="urn:microsoft.com/office/officeart/2005/8/layout/orgChart1"/>
    <dgm:cxn modelId="{ADE19C63-A995-EE4E-94D9-407C57C86C78}" type="presOf" srcId="{018AE44D-C4FA-394E-8AFA-C0FBA8B2A922}" destId="{F91C71C0-209F-C340-8761-8F712B0ABF28}" srcOrd="0" destOrd="0" presId="urn:microsoft.com/office/officeart/2005/8/layout/orgChart1"/>
    <dgm:cxn modelId="{46324968-256D-0941-84A3-167B8BE15FF1}" srcId="{374DD65B-9334-CF46-B630-A37FC2BF0FB6}" destId="{018AE44D-C4FA-394E-8AFA-C0FBA8B2A922}" srcOrd="2" destOrd="0" parTransId="{A443D55D-F095-B942-B1D0-AB2DC9329A1B}" sibTransId="{0734922F-1754-8340-9704-1DC6A1E6C937}"/>
    <dgm:cxn modelId="{5DCBF14F-F8FF-524B-BF2E-0CB71B7100C9}" type="presOf" srcId="{018AE44D-C4FA-394E-8AFA-C0FBA8B2A922}" destId="{454DBF1D-E253-7846-885B-D493BC0075F5}" srcOrd="1" destOrd="0" presId="urn:microsoft.com/office/officeart/2005/8/layout/orgChart1"/>
    <dgm:cxn modelId="{2514AD9A-13FC-264E-A507-07CDF3244F14}" type="presOf" srcId="{73618A8D-9994-D44D-848D-DCCE5CE896AD}" destId="{2DFF7A62-E944-7A45-81E7-8EDBE2011CF5}" srcOrd="1" destOrd="0" presId="urn:microsoft.com/office/officeart/2005/8/layout/orgChart1"/>
    <dgm:cxn modelId="{668ED19A-7AD6-FD4C-88B4-B6B992E79A11}" type="presOf" srcId="{73618A8D-9994-D44D-848D-DCCE5CE896AD}" destId="{905C99DE-E364-DE48-B3AA-F9584D828E80}" srcOrd="0" destOrd="0" presId="urn:microsoft.com/office/officeart/2005/8/layout/orgChart1"/>
    <dgm:cxn modelId="{A130D3AB-EBD7-D54D-B738-2930B10175EB}" type="presOf" srcId="{295E78FD-48C3-BE40-8CFD-B21C8FF46C97}" destId="{E29B6033-12E1-0445-B4D1-775CF3626044}" srcOrd="0" destOrd="0" presId="urn:microsoft.com/office/officeart/2005/8/layout/orgChart1"/>
    <dgm:cxn modelId="{60504FB2-1E45-7748-9C42-A022B37EFF7A}" type="presOf" srcId="{374DD65B-9334-CF46-B630-A37FC2BF0FB6}" destId="{7A5D28E7-CC58-6C4D-A94B-CB52D3326EAD}" srcOrd="1" destOrd="0" presId="urn:microsoft.com/office/officeart/2005/8/layout/orgChart1"/>
    <dgm:cxn modelId="{885473B5-31DA-E949-99B2-03166D16351E}" type="presOf" srcId="{B24A9D25-FEE0-8840-9191-2FC207207F4D}" destId="{149911DD-50A0-4149-96CF-F1CE54134E8E}" srcOrd="1" destOrd="0" presId="urn:microsoft.com/office/officeart/2005/8/layout/orgChart1"/>
    <dgm:cxn modelId="{EE0F8BB7-02FD-1644-A995-DD22AA3250CB}" type="presOf" srcId="{2588F835-75CF-E342-8895-E091B2EACE2D}" destId="{AC3A4538-0A58-EE46-B1C1-23EF64D5926D}" srcOrd="1" destOrd="0" presId="urn:microsoft.com/office/officeart/2005/8/layout/orgChart1"/>
    <dgm:cxn modelId="{5E7F65B9-2A94-664E-8A5E-8AE1B21A5553}" type="presOf" srcId="{D79D9318-8D6E-644D-830D-57B85ED58F2B}" destId="{F522EDD8-F1C2-7646-8ABC-DD8AF0108A96}" srcOrd="0" destOrd="0" presId="urn:microsoft.com/office/officeart/2005/8/layout/orgChart1"/>
    <dgm:cxn modelId="{B2D209BF-AF30-7C4F-87C5-A7B90A2096B9}" type="presOf" srcId="{295E78FD-48C3-BE40-8CFD-B21C8FF46C97}" destId="{A686C919-3FC1-CA40-8CC3-131A3C8ED74A}" srcOrd="1" destOrd="0" presId="urn:microsoft.com/office/officeart/2005/8/layout/orgChart1"/>
    <dgm:cxn modelId="{60ACA2BF-7D84-9546-A2AF-634566C2D641}" type="presOf" srcId="{4C996C90-1155-5146-AF0C-FDCD4DE9705B}" destId="{6653C0BB-FDAC-5443-88D0-F282A9E3B8CA}" srcOrd="0" destOrd="0" presId="urn:microsoft.com/office/officeart/2005/8/layout/orgChart1"/>
    <dgm:cxn modelId="{D370D0E7-449A-6C46-8A19-BEDC9D6E6F27}" type="presOf" srcId="{B24A9D25-FEE0-8840-9191-2FC207207F4D}" destId="{63DFA0DC-EF6B-4A47-9B88-E77A9D154FD4}" srcOrd="0" destOrd="0" presId="urn:microsoft.com/office/officeart/2005/8/layout/orgChart1"/>
    <dgm:cxn modelId="{D6A4F6EA-97D8-7E47-881D-AEC06AC28FB1}" srcId="{D79D9318-8D6E-644D-830D-57B85ED58F2B}" destId="{73618A8D-9994-D44D-848D-DCCE5CE896AD}" srcOrd="1" destOrd="0" parTransId="{E0FE2293-BBA4-944F-BCD3-B43A0F129CAD}" sibTransId="{A9C09E6D-A301-AE40-9FF5-7DDF77E4BD31}"/>
    <dgm:cxn modelId="{E4BA17EF-F1EC-B949-841F-81701BE6EC68}" type="presOf" srcId="{E0FE2293-BBA4-944F-BCD3-B43A0F129CAD}" destId="{0704F9FE-199A-A544-990D-DA4FBBF66D92}" srcOrd="0" destOrd="0" presId="urn:microsoft.com/office/officeart/2005/8/layout/orgChart1"/>
    <dgm:cxn modelId="{A7B09FF7-49B6-A54B-96F0-98458DAC7AD6}" srcId="{374DD65B-9334-CF46-B630-A37FC2BF0FB6}" destId="{2588F835-75CF-E342-8895-E091B2EACE2D}" srcOrd="1" destOrd="0" parTransId="{73821C45-E431-A149-833B-E0F5C727E022}" sibTransId="{883B01D7-9F3C-3E46-AE48-B2CC364E98CD}"/>
    <dgm:cxn modelId="{8202246A-2210-5F41-9A32-49CC3F90D5B0}" type="presParOf" srcId="{6653C0BB-FDAC-5443-88D0-F282A9E3B8CA}" destId="{AB3A0106-FD11-C14C-A034-BABCB9DA2B1F}" srcOrd="0" destOrd="0" presId="urn:microsoft.com/office/officeart/2005/8/layout/orgChart1"/>
    <dgm:cxn modelId="{BD33CB25-8CD5-8B43-B348-9815BE8741F8}" type="presParOf" srcId="{AB3A0106-FD11-C14C-A034-BABCB9DA2B1F}" destId="{FB9D9D4F-8D60-3A49-9B3B-60D770263FCC}" srcOrd="0" destOrd="0" presId="urn:microsoft.com/office/officeart/2005/8/layout/orgChart1"/>
    <dgm:cxn modelId="{17EE94F1-3D5D-0245-9014-D54818725B62}" type="presParOf" srcId="{FB9D9D4F-8D60-3A49-9B3B-60D770263FCC}" destId="{F6F40CAD-8CDD-0345-9CA8-D3EA0DE009DF}" srcOrd="0" destOrd="0" presId="urn:microsoft.com/office/officeart/2005/8/layout/orgChart1"/>
    <dgm:cxn modelId="{ECD04075-7B96-C043-9622-650C4D1A66BA}" type="presParOf" srcId="{FB9D9D4F-8D60-3A49-9B3B-60D770263FCC}" destId="{7A5D28E7-CC58-6C4D-A94B-CB52D3326EAD}" srcOrd="1" destOrd="0" presId="urn:microsoft.com/office/officeart/2005/8/layout/orgChart1"/>
    <dgm:cxn modelId="{2E83F24D-48A7-D44E-A35A-F70ABD0CC1EA}" type="presParOf" srcId="{AB3A0106-FD11-C14C-A034-BABCB9DA2B1F}" destId="{33EAD7B1-CA41-0D48-8068-A07EC046B44F}" srcOrd="1" destOrd="0" presId="urn:microsoft.com/office/officeart/2005/8/layout/orgChart1"/>
    <dgm:cxn modelId="{DD0F1BA3-DD52-5D42-9B20-7A8524E64DF2}" type="presParOf" srcId="{33EAD7B1-CA41-0D48-8068-A07EC046B44F}" destId="{C039D9AE-4459-AF48-B22B-E202F71F5455}" srcOrd="0" destOrd="0" presId="urn:microsoft.com/office/officeart/2005/8/layout/orgChart1"/>
    <dgm:cxn modelId="{BFD6BAB0-6B92-284A-8027-CB727ACC8EEB}" type="presParOf" srcId="{33EAD7B1-CA41-0D48-8068-A07EC046B44F}" destId="{30113C6F-E17B-DA4F-AF5F-3BF81627297A}" srcOrd="1" destOrd="0" presId="urn:microsoft.com/office/officeart/2005/8/layout/orgChart1"/>
    <dgm:cxn modelId="{2E00064D-0531-1C4E-BB20-B202595B3F7E}" type="presParOf" srcId="{30113C6F-E17B-DA4F-AF5F-3BF81627297A}" destId="{1D4813CA-6519-6340-ADE9-F4AEE84CDEB7}" srcOrd="0" destOrd="0" presId="urn:microsoft.com/office/officeart/2005/8/layout/orgChart1"/>
    <dgm:cxn modelId="{A0D5AF4D-60AA-4E4E-90B3-0CED82AB3299}" type="presParOf" srcId="{1D4813CA-6519-6340-ADE9-F4AEE84CDEB7}" destId="{F522EDD8-F1C2-7646-8ABC-DD8AF0108A96}" srcOrd="0" destOrd="0" presId="urn:microsoft.com/office/officeart/2005/8/layout/orgChart1"/>
    <dgm:cxn modelId="{6393D610-CFEC-6645-B29D-11F2A47BBBF1}" type="presParOf" srcId="{1D4813CA-6519-6340-ADE9-F4AEE84CDEB7}" destId="{676A8476-D38A-9249-A108-0E4BC37C27AF}" srcOrd="1" destOrd="0" presId="urn:microsoft.com/office/officeart/2005/8/layout/orgChart1"/>
    <dgm:cxn modelId="{358610F9-5FBC-8D4E-ADD4-8F609E8AD451}" type="presParOf" srcId="{30113C6F-E17B-DA4F-AF5F-3BF81627297A}" destId="{3BC2A7FC-4BB2-1046-A80A-456ED8B23994}" srcOrd="1" destOrd="0" presId="urn:microsoft.com/office/officeart/2005/8/layout/orgChart1"/>
    <dgm:cxn modelId="{0A878AE7-7D64-CD42-B91D-C3046220DB15}" type="presParOf" srcId="{3BC2A7FC-4BB2-1046-A80A-456ED8B23994}" destId="{BA1640AC-27B7-BE49-B09A-E1D48E1B9853}" srcOrd="0" destOrd="0" presId="urn:microsoft.com/office/officeart/2005/8/layout/orgChart1"/>
    <dgm:cxn modelId="{7A5DF05B-EC69-0440-A836-A0ED2D0B58D4}" type="presParOf" srcId="{3BC2A7FC-4BB2-1046-A80A-456ED8B23994}" destId="{2C4D98D9-D091-204D-A3B0-089D428AB5E2}" srcOrd="1" destOrd="0" presId="urn:microsoft.com/office/officeart/2005/8/layout/orgChart1"/>
    <dgm:cxn modelId="{6FFD7518-3A0E-2B4B-90D1-25EE76EA2025}" type="presParOf" srcId="{2C4D98D9-D091-204D-A3B0-089D428AB5E2}" destId="{A6C65CD1-CADF-184C-9E9D-D4B8E5395E2C}" srcOrd="0" destOrd="0" presId="urn:microsoft.com/office/officeart/2005/8/layout/orgChart1"/>
    <dgm:cxn modelId="{A1A66D6F-C5A0-9649-A099-0472365F6D1F}" type="presParOf" srcId="{A6C65CD1-CADF-184C-9E9D-D4B8E5395E2C}" destId="{63DFA0DC-EF6B-4A47-9B88-E77A9D154FD4}" srcOrd="0" destOrd="0" presId="urn:microsoft.com/office/officeart/2005/8/layout/orgChart1"/>
    <dgm:cxn modelId="{D073291E-370B-0842-AA1C-DABE7E658E6F}" type="presParOf" srcId="{A6C65CD1-CADF-184C-9E9D-D4B8E5395E2C}" destId="{149911DD-50A0-4149-96CF-F1CE54134E8E}" srcOrd="1" destOrd="0" presId="urn:microsoft.com/office/officeart/2005/8/layout/orgChart1"/>
    <dgm:cxn modelId="{6F681CAE-4505-664B-973D-A858129431DD}" type="presParOf" srcId="{2C4D98D9-D091-204D-A3B0-089D428AB5E2}" destId="{A6B631F8-4085-674E-8CD5-84A382ABAD3E}" srcOrd="1" destOrd="0" presId="urn:microsoft.com/office/officeart/2005/8/layout/orgChart1"/>
    <dgm:cxn modelId="{8D9BC8A2-39CC-9D4A-8C2E-8A913B975BFA}" type="presParOf" srcId="{2C4D98D9-D091-204D-A3B0-089D428AB5E2}" destId="{591BABA4-48C6-C84B-BB4B-3D44B4960D6A}" srcOrd="2" destOrd="0" presId="urn:microsoft.com/office/officeart/2005/8/layout/orgChart1"/>
    <dgm:cxn modelId="{2A5AEB5C-94E3-1C4E-AB38-16CB4816A757}" type="presParOf" srcId="{3BC2A7FC-4BB2-1046-A80A-456ED8B23994}" destId="{0704F9FE-199A-A544-990D-DA4FBBF66D92}" srcOrd="2" destOrd="0" presId="urn:microsoft.com/office/officeart/2005/8/layout/orgChart1"/>
    <dgm:cxn modelId="{D556066D-F385-CA46-A43F-C95E452AC233}" type="presParOf" srcId="{3BC2A7FC-4BB2-1046-A80A-456ED8B23994}" destId="{89C4B1D2-BB0B-9D45-99CF-141E74D8A347}" srcOrd="3" destOrd="0" presId="urn:microsoft.com/office/officeart/2005/8/layout/orgChart1"/>
    <dgm:cxn modelId="{8652D3C1-99F8-F84E-81B7-366407F8886D}" type="presParOf" srcId="{89C4B1D2-BB0B-9D45-99CF-141E74D8A347}" destId="{70CC84F9-CFFD-ED4A-A371-307A8FC7B65B}" srcOrd="0" destOrd="0" presId="urn:microsoft.com/office/officeart/2005/8/layout/orgChart1"/>
    <dgm:cxn modelId="{002293AD-2232-0746-A1BC-9F4B368D71F6}" type="presParOf" srcId="{70CC84F9-CFFD-ED4A-A371-307A8FC7B65B}" destId="{905C99DE-E364-DE48-B3AA-F9584D828E80}" srcOrd="0" destOrd="0" presId="urn:microsoft.com/office/officeart/2005/8/layout/orgChart1"/>
    <dgm:cxn modelId="{F626CEA6-ACFD-004E-BFC0-890E40D5BA18}" type="presParOf" srcId="{70CC84F9-CFFD-ED4A-A371-307A8FC7B65B}" destId="{2DFF7A62-E944-7A45-81E7-8EDBE2011CF5}" srcOrd="1" destOrd="0" presId="urn:microsoft.com/office/officeart/2005/8/layout/orgChart1"/>
    <dgm:cxn modelId="{11421B30-9868-AB4D-AA53-1F78E72F7C44}" type="presParOf" srcId="{89C4B1D2-BB0B-9D45-99CF-141E74D8A347}" destId="{EA04C4DC-B12A-9F48-A330-25C8D7951EE1}" srcOrd="1" destOrd="0" presId="urn:microsoft.com/office/officeart/2005/8/layout/orgChart1"/>
    <dgm:cxn modelId="{D99D83DB-C098-4F48-B746-F817FAD42D00}" type="presParOf" srcId="{89C4B1D2-BB0B-9D45-99CF-141E74D8A347}" destId="{75A9868B-066E-BF49-A258-76E073ECEA5A}" srcOrd="2" destOrd="0" presId="urn:microsoft.com/office/officeart/2005/8/layout/orgChart1"/>
    <dgm:cxn modelId="{33C001B6-0219-D04C-976F-280052297C13}" type="presParOf" srcId="{3BC2A7FC-4BB2-1046-A80A-456ED8B23994}" destId="{6F19F8E2-73BA-6C45-8ED7-AAE03AB56BB9}" srcOrd="4" destOrd="0" presId="urn:microsoft.com/office/officeart/2005/8/layout/orgChart1"/>
    <dgm:cxn modelId="{EB965414-0233-7A4A-B5AF-684240B9B1FF}" type="presParOf" srcId="{3BC2A7FC-4BB2-1046-A80A-456ED8B23994}" destId="{A94FE8CB-CDA7-9B4E-8CD0-4775AB7B9EB5}" srcOrd="5" destOrd="0" presId="urn:microsoft.com/office/officeart/2005/8/layout/orgChart1"/>
    <dgm:cxn modelId="{AD56EA00-C6B4-4249-A53E-9FE24962CB5D}" type="presParOf" srcId="{A94FE8CB-CDA7-9B4E-8CD0-4775AB7B9EB5}" destId="{9C9D97AD-1D68-8D4F-B902-EBD08587EFAA}" srcOrd="0" destOrd="0" presId="urn:microsoft.com/office/officeart/2005/8/layout/orgChart1"/>
    <dgm:cxn modelId="{E9592D8A-7F9D-C34C-89DE-2DD10C412F2F}" type="presParOf" srcId="{9C9D97AD-1D68-8D4F-B902-EBD08587EFAA}" destId="{E29B6033-12E1-0445-B4D1-775CF3626044}" srcOrd="0" destOrd="0" presId="urn:microsoft.com/office/officeart/2005/8/layout/orgChart1"/>
    <dgm:cxn modelId="{64E825BA-4E8B-8F4E-8C63-923F2B3CA847}" type="presParOf" srcId="{9C9D97AD-1D68-8D4F-B902-EBD08587EFAA}" destId="{A686C919-3FC1-CA40-8CC3-131A3C8ED74A}" srcOrd="1" destOrd="0" presId="urn:microsoft.com/office/officeart/2005/8/layout/orgChart1"/>
    <dgm:cxn modelId="{95DC7EFD-EC9A-9347-A893-9A63B173FF27}" type="presParOf" srcId="{A94FE8CB-CDA7-9B4E-8CD0-4775AB7B9EB5}" destId="{3863906B-37C7-B940-B077-9279B2F15FDE}" srcOrd="1" destOrd="0" presId="urn:microsoft.com/office/officeart/2005/8/layout/orgChart1"/>
    <dgm:cxn modelId="{CCFD7A0F-2642-A849-B2E7-5C6ACDD41CF1}" type="presParOf" srcId="{A94FE8CB-CDA7-9B4E-8CD0-4775AB7B9EB5}" destId="{70765464-BFFD-BE4E-9653-5C11976380A1}" srcOrd="2" destOrd="0" presId="urn:microsoft.com/office/officeart/2005/8/layout/orgChart1"/>
    <dgm:cxn modelId="{6AF8F015-5D79-4B42-B5CC-16FBA9F3F185}" type="presParOf" srcId="{30113C6F-E17B-DA4F-AF5F-3BF81627297A}" destId="{EBF735B8-628C-EC4F-B4D4-0DC667AACB8B}" srcOrd="2" destOrd="0" presId="urn:microsoft.com/office/officeart/2005/8/layout/orgChart1"/>
    <dgm:cxn modelId="{8AC86F98-A5AE-9740-B702-49BD4ADE887E}" type="presParOf" srcId="{33EAD7B1-CA41-0D48-8068-A07EC046B44F}" destId="{53214BA6-FEBA-514B-B80F-55F25C300934}" srcOrd="2" destOrd="0" presId="urn:microsoft.com/office/officeart/2005/8/layout/orgChart1"/>
    <dgm:cxn modelId="{2021056E-C977-B74C-8E02-2D7360708B05}" type="presParOf" srcId="{33EAD7B1-CA41-0D48-8068-A07EC046B44F}" destId="{CF91A5F0-6950-294C-9E7F-8E00B259B8D5}" srcOrd="3" destOrd="0" presId="urn:microsoft.com/office/officeart/2005/8/layout/orgChart1"/>
    <dgm:cxn modelId="{88FF38FA-5D5E-FD43-A67D-BF0B893699CE}" type="presParOf" srcId="{CF91A5F0-6950-294C-9E7F-8E00B259B8D5}" destId="{5C2DE84B-D5CD-C54B-A1C3-93EFD65FF7C2}" srcOrd="0" destOrd="0" presId="urn:microsoft.com/office/officeart/2005/8/layout/orgChart1"/>
    <dgm:cxn modelId="{90762291-F971-5B43-A8C8-9CABC7D2AFC7}" type="presParOf" srcId="{5C2DE84B-D5CD-C54B-A1C3-93EFD65FF7C2}" destId="{F19C2122-7064-D549-B74A-86108B25C737}" srcOrd="0" destOrd="0" presId="urn:microsoft.com/office/officeart/2005/8/layout/orgChart1"/>
    <dgm:cxn modelId="{752B4A1F-3304-7D48-89A1-C89EA214057E}" type="presParOf" srcId="{5C2DE84B-D5CD-C54B-A1C3-93EFD65FF7C2}" destId="{AC3A4538-0A58-EE46-B1C1-23EF64D5926D}" srcOrd="1" destOrd="0" presId="urn:microsoft.com/office/officeart/2005/8/layout/orgChart1"/>
    <dgm:cxn modelId="{F502731A-D040-9A44-A740-C833FE58ADE5}" type="presParOf" srcId="{CF91A5F0-6950-294C-9E7F-8E00B259B8D5}" destId="{64D8A6C1-9DBA-C74B-B427-58B416CAB4D3}" srcOrd="1" destOrd="0" presId="urn:microsoft.com/office/officeart/2005/8/layout/orgChart1"/>
    <dgm:cxn modelId="{1E15A4BF-68E4-A84C-AE73-8D93AEAA9817}" type="presParOf" srcId="{CF91A5F0-6950-294C-9E7F-8E00B259B8D5}" destId="{0A7A49EE-0D90-B244-9704-3D4EEB7CB448}" srcOrd="2" destOrd="0" presId="urn:microsoft.com/office/officeart/2005/8/layout/orgChart1"/>
    <dgm:cxn modelId="{2AFEE1CB-5629-7941-960C-8FEA88B6D0F5}" type="presParOf" srcId="{33EAD7B1-CA41-0D48-8068-A07EC046B44F}" destId="{8F46F68D-36D1-1F44-9D53-2A7106B7685F}" srcOrd="4" destOrd="0" presId="urn:microsoft.com/office/officeart/2005/8/layout/orgChart1"/>
    <dgm:cxn modelId="{C3B39970-FF3D-A84B-9550-9C2EE91B49B3}" type="presParOf" srcId="{33EAD7B1-CA41-0D48-8068-A07EC046B44F}" destId="{E51BB05C-D8DB-F447-926B-8C784045DB6E}" srcOrd="5" destOrd="0" presId="urn:microsoft.com/office/officeart/2005/8/layout/orgChart1"/>
    <dgm:cxn modelId="{768E89A0-9AD2-9444-BBC3-82DDC7074AE9}" type="presParOf" srcId="{E51BB05C-D8DB-F447-926B-8C784045DB6E}" destId="{443F80EA-84E3-0A43-B4B2-3E9478141F6C}" srcOrd="0" destOrd="0" presId="urn:microsoft.com/office/officeart/2005/8/layout/orgChart1"/>
    <dgm:cxn modelId="{BA59197E-76C4-F54A-AA16-45A9B0E38861}" type="presParOf" srcId="{443F80EA-84E3-0A43-B4B2-3E9478141F6C}" destId="{F91C71C0-209F-C340-8761-8F712B0ABF28}" srcOrd="0" destOrd="0" presId="urn:microsoft.com/office/officeart/2005/8/layout/orgChart1"/>
    <dgm:cxn modelId="{D69877F8-5F56-6A4B-AD44-200BCC97432B}" type="presParOf" srcId="{443F80EA-84E3-0A43-B4B2-3E9478141F6C}" destId="{454DBF1D-E253-7846-885B-D493BC0075F5}" srcOrd="1" destOrd="0" presId="urn:microsoft.com/office/officeart/2005/8/layout/orgChart1"/>
    <dgm:cxn modelId="{E83AFA70-5690-9D4B-80D6-8D8559ED7081}" type="presParOf" srcId="{E51BB05C-D8DB-F447-926B-8C784045DB6E}" destId="{71397DA3-0A7C-2B42-B6D5-D4CB96CCA34D}" srcOrd="1" destOrd="0" presId="urn:microsoft.com/office/officeart/2005/8/layout/orgChart1"/>
    <dgm:cxn modelId="{5686FEEA-4ED5-254A-8CA1-1E66453FA9A1}" type="presParOf" srcId="{E51BB05C-D8DB-F447-926B-8C784045DB6E}" destId="{F7828969-934D-F440-A110-A6F8A2B1AF13}" srcOrd="2" destOrd="0" presId="urn:microsoft.com/office/officeart/2005/8/layout/orgChart1"/>
    <dgm:cxn modelId="{D866E4BE-13A5-5540-8762-94EBAED3E4C9}" type="presParOf" srcId="{AB3A0106-FD11-C14C-A034-BABCB9DA2B1F}" destId="{1C0E199C-13D1-A946-ADF4-A87D9ACE3DEF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8CD45-082F-7B40-B283-DF506CB29EE0}">
      <dsp:nvSpPr>
        <dsp:cNvPr id="0" name=""/>
        <dsp:cNvSpPr/>
      </dsp:nvSpPr>
      <dsp:spPr>
        <a:xfrm>
          <a:off x="3855694" y="475866"/>
          <a:ext cx="2936130" cy="19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2"/>
              </a:lnTo>
              <a:lnTo>
                <a:pt x="2936130" y="99812"/>
              </a:lnTo>
              <a:lnTo>
                <a:pt x="2936130" y="199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4F34F-4994-5C4B-9209-ECCBD18DD2CE}">
      <dsp:nvSpPr>
        <dsp:cNvPr id="0" name=""/>
        <dsp:cNvSpPr/>
      </dsp:nvSpPr>
      <dsp:spPr>
        <a:xfrm>
          <a:off x="5641607" y="1150787"/>
          <a:ext cx="1409629" cy="19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2"/>
              </a:lnTo>
              <a:lnTo>
                <a:pt x="1409629" y="99812"/>
              </a:lnTo>
              <a:lnTo>
                <a:pt x="1409629" y="19962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D350B-8D0A-3E43-9D6F-4FFEF275EBA7}">
      <dsp:nvSpPr>
        <dsp:cNvPr id="0" name=""/>
        <dsp:cNvSpPr/>
      </dsp:nvSpPr>
      <dsp:spPr>
        <a:xfrm>
          <a:off x="5382808" y="1825708"/>
          <a:ext cx="575108" cy="19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2"/>
              </a:lnTo>
              <a:lnTo>
                <a:pt x="575108" y="99812"/>
              </a:lnTo>
              <a:lnTo>
                <a:pt x="575108" y="19962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FBF52-C16C-F544-AF12-89FD0173480B}">
      <dsp:nvSpPr>
        <dsp:cNvPr id="0" name=""/>
        <dsp:cNvSpPr/>
      </dsp:nvSpPr>
      <dsp:spPr>
        <a:xfrm>
          <a:off x="4273608" y="2500629"/>
          <a:ext cx="142588" cy="1787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7115"/>
              </a:lnTo>
              <a:lnTo>
                <a:pt x="142588" y="17871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61ABD-8AC9-AD43-8E9C-9C39E739AE5A}">
      <dsp:nvSpPr>
        <dsp:cNvPr id="0" name=""/>
        <dsp:cNvSpPr/>
      </dsp:nvSpPr>
      <dsp:spPr>
        <a:xfrm>
          <a:off x="4273608" y="2500629"/>
          <a:ext cx="142588" cy="1112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193"/>
              </a:lnTo>
              <a:lnTo>
                <a:pt x="142588" y="111219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223D3-FFC5-8F45-89E9-BB84B5E5B64A}">
      <dsp:nvSpPr>
        <dsp:cNvPr id="0" name=""/>
        <dsp:cNvSpPr/>
      </dsp:nvSpPr>
      <dsp:spPr>
        <a:xfrm>
          <a:off x="4273608" y="2500629"/>
          <a:ext cx="142588" cy="437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272"/>
              </a:lnTo>
              <a:lnTo>
                <a:pt x="142588" y="4372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36F5F-823D-BF4B-B457-5A3BC648B03A}">
      <dsp:nvSpPr>
        <dsp:cNvPr id="0" name=""/>
        <dsp:cNvSpPr/>
      </dsp:nvSpPr>
      <dsp:spPr>
        <a:xfrm>
          <a:off x="4653845" y="1825708"/>
          <a:ext cx="728962" cy="199624"/>
        </a:xfrm>
        <a:custGeom>
          <a:avLst/>
          <a:gdLst/>
          <a:ahLst/>
          <a:cxnLst/>
          <a:rect l="0" t="0" r="0" b="0"/>
          <a:pathLst>
            <a:path>
              <a:moveTo>
                <a:pt x="728962" y="0"/>
              </a:moveTo>
              <a:lnTo>
                <a:pt x="728962" y="99812"/>
              </a:lnTo>
              <a:lnTo>
                <a:pt x="0" y="99812"/>
              </a:lnTo>
              <a:lnTo>
                <a:pt x="0" y="19962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25A7E-CDB6-DC4D-B6ED-CF93B7872C82}">
      <dsp:nvSpPr>
        <dsp:cNvPr id="0" name=""/>
        <dsp:cNvSpPr/>
      </dsp:nvSpPr>
      <dsp:spPr>
        <a:xfrm>
          <a:off x="5382808" y="1150787"/>
          <a:ext cx="258798" cy="199624"/>
        </a:xfrm>
        <a:custGeom>
          <a:avLst/>
          <a:gdLst/>
          <a:ahLst/>
          <a:cxnLst/>
          <a:rect l="0" t="0" r="0" b="0"/>
          <a:pathLst>
            <a:path>
              <a:moveTo>
                <a:pt x="258798" y="0"/>
              </a:moveTo>
              <a:lnTo>
                <a:pt x="258798" y="99812"/>
              </a:lnTo>
              <a:lnTo>
                <a:pt x="0" y="99812"/>
              </a:lnTo>
              <a:lnTo>
                <a:pt x="0" y="19962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F083F-F2A7-234C-B2BC-7274FD614434}">
      <dsp:nvSpPr>
        <dsp:cNvPr id="0" name=""/>
        <dsp:cNvSpPr/>
      </dsp:nvSpPr>
      <dsp:spPr>
        <a:xfrm>
          <a:off x="3973178" y="1150787"/>
          <a:ext cx="1668428" cy="199624"/>
        </a:xfrm>
        <a:custGeom>
          <a:avLst/>
          <a:gdLst/>
          <a:ahLst/>
          <a:cxnLst/>
          <a:rect l="0" t="0" r="0" b="0"/>
          <a:pathLst>
            <a:path>
              <a:moveTo>
                <a:pt x="1668428" y="0"/>
              </a:moveTo>
              <a:lnTo>
                <a:pt x="1668428" y="99812"/>
              </a:lnTo>
              <a:lnTo>
                <a:pt x="0" y="99812"/>
              </a:lnTo>
              <a:lnTo>
                <a:pt x="0" y="19962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C9410-DFC8-F34B-8EB5-24E480D3BF9F}">
      <dsp:nvSpPr>
        <dsp:cNvPr id="0" name=""/>
        <dsp:cNvSpPr/>
      </dsp:nvSpPr>
      <dsp:spPr>
        <a:xfrm>
          <a:off x="3855694" y="475866"/>
          <a:ext cx="1785912" cy="19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2"/>
              </a:lnTo>
              <a:lnTo>
                <a:pt x="1785912" y="99812"/>
              </a:lnTo>
              <a:lnTo>
                <a:pt x="1785912" y="199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4B00D-0313-084F-98D6-135F78A670BA}">
      <dsp:nvSpPr>
        <dsp:cNvPr id="0" name=""/>
        <dsp:cNvSpPr/>
      </dsp:nvSpPr>
      <dsp:spPr>
        <a:xfrm>
          <a:off x="3855694" y="475866"/>
          <a:ext cx="635694" cy="19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2"/>
              </a:lnTo>
              <a:lnTo>
                <a:pt x="635694" y="99812"/>
              </a:lnTo>
              <a:lnTo>
                <a:pt x="635694" y="199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D62BF-2184-0043-9109-C00A9CFF6A9C}">
      <dsp:nvSpPr>
        <dsp:cNvPr id="0" name=""/>
        <dsp:cNvSpPr/>
      </dsp:nvSpPr>
      <dsp:spPr>
        <a:xfrm>
          <a:off x="3341171" y="475866"/>
          <a:ext cx="514522" cy="199624"/>
        </a:xfrm>
        <a:custGeom>
          <a:avLst/>
          <a:gdLst/>
          <a:ahLst/>
          <a:cxnLst/>
          <a:rect l="0" t="0" r="0" b="0"/>
          <a:pathLst>
            <a:path>
              <a:moveTo>
                <a:pt x="514522" y="0"/>
              </a:moveTo>
              <a:lnTo>
                <a:pt x="514522" y="99812"/>
              </a:lnTo>
              <a:lnTo>
                <a:pt x="0" y="99812"/>
              </a:lnTo>
              <a:lnTo>
                <a:pt x="0" y="199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EC693-E9FD-3542-8FF4-B389F057924B}">
      <dsp:nvSpPr>
        <dsp:cNvPr id="0" name=""/>
        <dsp:cNvSpPr/>
      </dsp:nvSpPr>
      <dsp:spPr>
        <a:xfrm>
          <a:off x="1810716" y="1150787"/>
          <a:ext cx="142588" cy="437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272"/>
              </a:lnTo>
              <a:lnTo>
                <a:pt x="142588" y="4372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BABC3-3D12-F342-9703-EE09E72279ED}">
      <dsp:nvSpPr>
        <dsp:cNvPr id="0" name=""/>
        <dsp:cNvSpPr/>
      </dsp:nvSpPr>
      <dsp:spPr>
        <a:xfrm>
          <a:off x="2190953" y="475866"/>
          <a:ext cx="1664740" cy="199624"/>
        </a:xfrm>
        <a:custGeom>
          <a:avLst/>
          <a:gdLst/>
          <a:ahLst/>
          <a:cxnLst/>
          <a:rect l="0" t="0" r="0" b="0"/>
          <a:pathLst>
            <a:path>
              <a:moveTo>
                <a:pt x="1664740" y="0"/>
              </a:moveTo>
              <a:lnTo>
                <a:pt x="1664740" y="99812"/>
              </a:lnTo>
              <a:lnTo>
                <a:pt x="0" y="99812"/>
              </a:lnTo>
              <a:lnTo>
                <a:pt x="0" y="199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AF65B-9D1D-424B-99DE-89F9FEB1B023}">
      <dsp:nvSpPr>
        <dsp:cNvPr id="0" name=""/>
        <dsp:cNvSpPr/>
      </dsp:nvSpPr>
      <dsp:spPr>
        <a:xfrm>
          <a:off x="539326" y="1150787"/>
          <a:ext cx="142588" cy="1112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193"/>
              </a:lnTo>
              <a:lnTo>
                <a:pt x="142588" y="111219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35D6A-923E-FB45-B28A-B2919575F798}">
      <dsp:nvSpPr>
        <dsp:cNvPr id="0" name=""/>
        <dsp:cNvSpPr/>
      </dsp:nvSpPr>
      <dsp:spPr>
        <a:xfrm>
          <a:off x="539326" y="1150787"/>
          <a:ext cx="142588" cy="437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272"/>
              </a:lnTo>
              <a:lnTo>
                <a:pt x="142588" y="4372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96B76-6998-C94F-AC70-E515F6B279E3}">
      <dsp:nvSpPr>
        <dsp:cNvPr id="0" name=""/>
        <dsp:cNvSpPr/>
      </dsp:nvSpPr>
      <dsp:spPr>
        <a:xfrm>
          <a:off x="919564" y="475866"/>
          <a:ext cx="2936130" cy="199624"/>
        </a:xfrm>
        <a:custGeom>
          <a:avLst/>
          <a:gdLst/>
          <a:ahLst/>
          <a:cxnLst/>
          <a:rect l="0" t="0" r="0" b="0"/>
          <a:pathLst>
            <a:path>
              <a:moveTo>
                <a:pt x="2936130" y="0"/>
              </a:moveTo>
              <a:lnTo>
                <a:pt x="2936130" y="99812"/>
              </a:lnTo>
              <a:lnTo>
                <a:pt x="0" y="99812"/>
              </a:lnTo>
              <a:lnTo>
                <a:pt x="0" y="199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2851C-FAF6-8C41-98D7-8218BB3C3139}">
      <dsp:nvSpPr>
        <dsp:cNvPr id="0" name=""/>
        <dsp:cNvSpPr/>
      </dsp:nvSpPr>
      <dsp:spPr>
        <a:xfrm>
          <a:off x="3380397" y="569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/tomcat</a:t>
          </a:r>
        </a:p>
      </dsp:txBody>
      <dsp:txXfrm>
        <a:off x="3380397" y="569"/>
        <a:ext cx="950593" cy="475296"/>
      </dsp:txXfrm>
    </dsp:sp>
    <dsp:sp modelId="{0C54725E-8D67-D74A-9549-8CB5DC2C3BC5}">
      <dsp:nvSpPr>
        <dsp:cNvPr id="0" name=""/>
        <dsp:cNvSpPr/>
      </dsp:nvSpPr>
      <dsp:spPr>
        <a:xfrm>
          <a:off x="444267" y="675490"/>
          <a:ext cx="950593" cy="475296"/>
        </a:xfrm>
        <a:prstGeom prst="rect">
          <a:avLst/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/bin</a:t>
          </a:r>
        </a:p>
      </dsp:txBody>
      <dsp:txXfrm>
        <a:off x="444267" y="675490"/>
        <a:ext cx="950593" cy="475296"/>
      </dsp:txXfrm>
    </dsp:sp>
    <dsp:sp modelId="{B054981B-DF76-C24D-AB34-4C6F71367531}">
      <dsp:nvSpPr>
        <dsp:cNvPr id="0" name=""/>
        <dsp:cNvSpPr/>
      </dsp:nvSpPr>
      <dsp:spPr>
        <a:xfrm>
          <a:off x="681915" y="1350412"/>
          <a:ext cx="1071765" cy="475296"/>
        </a:xfrm>
        <a:prstGeom prst="rect">
          <a:avLst/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startup.sh</a:t>
          </a:r>
          <a:endParaRPr lang="en-US" sz="1800" kern="1200" dirty="0"/>
        </a:p>
      </dsp:txBody>
      <dsp:txXfrm>
        <a:off x="681915" y="1350412"/>
        <a:ext cx="1071765" cy="475296"/>
      </dsp:txXfrm>
    </dsp:sp>
    <dsp:sp modelId="{74922FEE-652A-F848-AACA-912398FA450D}">
      <dsp:nvSpPr>
        <dsp:cNvPr id="0" name=""/>
        <dsp:cNvSpPr/>
      </dsp:nvSpPr>
      <dsp:spPr>
        <a:xfrm>
          <a:off x="681915" y="2025333"/>
          <a:ext cx="1323130" cy="475296"/>
        </a:xfrm>
        <a:prstGeom prst="rect">
          <a:avLst/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shutdown.sh</a:t>
          </a:r>
          <a:endParaRPr lang="en-US" sz="1800" kern="1200" dirty="0"/>
        </a:p>
      </dsp:txBody>
      <dsp:txXfrm>
        <a:off x="681915" y="2025333"/>
        <a:ext cx="1323130" cy="475296"/>
      </dsp:txXfrm>
    </dsp:sp>
    <dsp:sp modelId="{D661D3D5-6ED3-534E-AD11-13D279A3E729}">
      <dsp:nvSpPr>
        <dsp:cNvPr id="0" name=""/>
        <dsp:cNvSpPr/>
      </dsp:nvSpPr>
      <dsp:spPr>
        <a:xfrm>
          <a:off x="1715657" y="675490"/>
          <a:ext cx="950593" cy="475296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</a:t>
          </a:r>
          <a:r>
            <a:rPr lang="en-US" sz="1800" kern="1200" dirty="0" err="1"/>
            <a:t>conf</a:t>
          </a:r>
          <a:endParaRPr lang="en-US" sz="1800" kern="1200" dirty="0"/>
        </a:p>
      </dsp:txBody>
      <dsp:txXfrm>
        <a:off x="1715657" y="675490"/>
        <a:ext cx="950593" cy="475296"/>
      </dsp:txXfrm>
    </dsp:sp>
    <dsp:sp modelId="{D86B09B0-8CBF-2443-89A9-795F57826B6C}">
      <dsp:nvSpPr>
        <dsp:cNvPr id="0" name=""/>
        <dsp:cNvSpPr/>
      </dsp:nvSpPr>
      <dsp:spPr>
        <a:xfrm>
          <a:off x="1953305" y="1350412"/>
          <a:ext cx="1146358" cy="475296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server.xml</a:t>
          </a:r>
          <a:endParaRPr lang="en-US" sz="1800" kern="1200" dirty="0"/>
        </a:p>
      </dsp:txBody>
      <dsp:txXfrm>
        <a:off x="1953305" y="1350412"/>
        <a:ext cx="1146358" cy="475296"/>
      </dsp:txXfrm>
    </dsp:sp>
    <dsp:sp modelId="{895C9591-624C-614E-B496-D9BE1CB12023}">
      <dsp:nvSpPr>
        <dsp:cNvPr id="0" name=""/>
        <dsp:cNvSpPr/>
      </dsp:nvSpPr>
      <dsp:spPr>
        <a:xfrm>
          <a:off x="2865875" y="675490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/lib</a:t>
          </a:r>
        </a:p>
      </dsp:txBody>
      <dsp:txXfrm>
        <a:off x="2865875" y="675490"/>
        <a:ext cx="950593" cy="475296"/>
      </dsp:txXfrm>
    </dsp:sp>
    <dsp:sp modelId="{CDDFF406-3C14-7642-811A-BDA724F91220}">
      <dsp:nvSpPr>
        <dsp:cNvPr id="0" name=""/>
        <dsp:cNvSpPr/>
      </dsp:nvSpPr>
      <dsp:spPr>
        <a:xfrm>
          <a:off x="4016092" y="675490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/logs</a:t>
          </a:r>
        </a:p>
      </dsp:txBody>
      <dsp:txXfrm>
        <a:off x="4016092" y="675490"/>
        <a:ext cx="950593" cy="475296"/>
      </dsp:txXfrm>
    </dsp:sp>
    <dsp:sp modelId="{FE17798C-9EEB-3A41-9D2A-55C43F5C14C1}">
      <dsp:nvSpPr>
        <dsp:cNvPr id="0" name=""/>
        <dsp:cNvSpPr/>
      </dsp:nvSpPr>
      <dsp:spPr>
        <a:xfrm>
          <a:off x="5166310" y="675490"/>
          <a:ext cx="950593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</a:t>
          </a:r>
          <a:r>
            <a:rPr lang="en-US" sz="1800" kern="1200" dirty="0" err="1"/>
            <a:t>webapps</a:t>
          </a:r>
          <a:endParaRPr lang="en-US" sz="1800" kern="1200" dirty="0"/>
        </a:p>
      </dsp:txBody>
      <dsp:txXfrm>
        <a:off x="5166310" y="675490"/>
        <a:ext cx="950593" cy="475296"/>
      </dsp:txXfrm>
    </dsp:sp>
    <dsp:sp modelId="{0A347DC3-865D-D04E-A4A7-C0E85A1C46DD}">
      <dsp:nvSpPr>
        <dsp:cNvPr id="0" name=""/>
        <dsp:cNvSpPr/>
      </dsp:nvSpPr>
      <dsp:spPr>
        <a:xfrm>
          <a:off x="3497881" y="1350412"/>
          <a:ext cx="950593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/ROOT</a:t>
          </a:r>
        </a:p>
      </dsp:txBody>
      <dsp:txXfrm>
        <a:off x="3497881" y="1350412"/>
        <a:ext cx="950593" cy="475296"/>
      </dsp:txXfrm>
    </dsp:sp>
    <dsp:sp modelId="{D875F76A-1EDE-3D47-B0E3-A763D6EADB3B}">
      <dsp:nvSpPr>
        <dsp:cNvPr id="0" name=""/>
        <dsp:cNvSpPr/>
      </dsp:nvSpPr>
      <dsp:spPr>
        <a:xfrm>
          <a:off x="4648099" y="1350412"/>
          <a:ext cx="1469417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/deployedApp1</a:t>
          </a:r>
        </a:p>
      </dsp:txBody>
      <dsp:txXfrm>
        <a:off x="4648099" y="1350412"/>
        <a:ext cx="1469417" cy="475296"/>
      </dsp:txXfrm>
    </dsp:sp>
    <dsp:sp modelId="{6241DF4A-A547-CA41-9499-0A1B5AD2DCF5}">
      <dsp:nvSpPr>
        <dsp:cNvPr id="0" name=""/>
        <dsp:cNvSpPr/>
      </dsp:nvSpPr>
      <dsp:spPr>
        <a:xfrm>
          <a:off x="4178549" y="2025333"/>
          <a:ext cx="950593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/WEB-INF</a:t>
          </a:r>
        </a:p>
      </dsp:txBody>
      <dsp:txXfrm>
        <a:off x="4178549" y="2025333"/>
        <a:ext cx="950593" cy="475296"/>
      </dsp:txXfrm>
    </dsp:sp>
    <dsp:sp modelId="{EC6273E9-CDF1-0B43-A521-040BEAE9D859}">
      <dsp:nvSpPr>
        <dsp:cNvPr id="0" name=""/>
        <dsp:cNvSpPr/>
      </dsp:nvSpPr>
      <dsp:spPr>
        <a:xfrm>
          <a:off x="4416197" y="2700254"/>
          <a:ext cx="950593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web.xml</a:t>
          </a:r>
          <a:endParaRPr lang="en-US" sz="1800" kern="1200" dirty="0"/>
        </a:p>
      </dsp:txBody>
      <dsp:txXfrm>
        <a:off x="4416197" y="2700254"/>
        <a:ext cx="950593" cy="475296"/>
      </dsp:txXfrm>
    </dsp:sp>
    <dsp:sp modelId="{2C8A92EB-1D84-C342-B48A-D103639BA91F}">
      <dsp:nvSpPr>
        <dsp:cNvPr id="0" name=""/>
        <dsp:cNvSpPr/>
      </dsp:nvSpPr>
      <dsp:spPr>
        <a:xfrm>
          <a:off x="4416197" y="3375175"/>
          <a:ext cx="950593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/lib</a:t>
          </a:r>
        </a:p>
      </dsp:txBody>
      <dsp:txXfrm>
        <a:off x="4416197" y="3375175"/>
        <a:ext cx="950593" cy="475296"/>
      </dsp:txXfrm>
    </dsp:sp>
    <dsp:sp modelId="{B7F4962B-FD08-5F4D-823B-1B8A4DE09141}">
      <dsp:nvSpPr>
        <dsp:cNvPr id="0" name=""/>
        <dsp:cNvSpPr/>
      </dsp:nvSpPr>
      <dsp:spPr>
        <a:xfrm>
          <a:off x="4416197" y="4050096"/>
          <a:ext cx="950593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/classes</a:t>
          </a:r>
        </a:p>
      </dsp:txBody>
      <dsp:txXfrm>
        <a:off x="4416197" y="4050096"/>
        <a:ext cx="950593" cy="475296"/>
      </dsp:txXfrm>
    </dsp:sp>
    <dsp:sp modelId="{0267E71B-5BAA-0645-A33C-5E5A3AF18449}">
      <dsp:nvSpPr>
        <dsp:cNvPr id="0" name=""/>
        <dsp:cNvSpPr/>
      </dsp:nvSpPr>
      <dsp:spPr>
        <a:xfrm>
          <a:off x="5328766" y="2025333"/>
          <a:ext cx="1258300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/META-INF</a:t>
          </a:r>
        </a:p>
      </dsp:txBody>
      <dsp:txXfrm>
        <a:off x="5328766" y="2025333"/>
        <a:ext cx="1258300" cy="475296"/>
      </dsp:txXfrm>
    </dsp:sp>
    <dsp:sp modelId="{4F28E4B0-3F6C-494A-B364-91F13791A450}">
      <dsp:nvSpPr>
        <dsp:cNvPr id="0" name=""/>
        <dsp:cNvSpPr/>
      </dsp:nvSpPr>
      <dsp:spPr>
        <a:xfrm>
          <a:off x="6317141" y="1350412"/>
          <a:ext cx="1468191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/deployedApp2</a:t>
          </a:r>
        </a:p>
      </dsp:txBody>
      <dsp:txXfrm>
        <a:off x="6317141" y="1350412"/>
        <a:ext cx="1468191" cy="475296"/>
      </dsp:txXfrm>
    </dsp:sp>
    <dsp:sp modelId="{45635E3B-5BA6-0B47-8D1A-F2BF41FB2316}">
      <dsp:nvSpPr>
        <dsp:cNvPr id="0" name=""/>
        <dsp:cNvSpPr/>
      </dsp:nvSpPr>
      <dsp:spPr>
        <a:xfrm>
          <a:off x="6316528" y="675490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/work</a:t>
          </a:r>
        </a:p>
      </dsp:txBody>
      <dsp:txXfrm>
        <a:off x="6316528" y="675490"/>
        <a:ext cx="950593" cy="475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8CD45-082F-7B40-B283-DF506CB29EE0}">
      <dsp:nvSpPr>
        <dsp:cNvPr id="0" name=""/>
        <dsp:cNvSpPr/>
      </dsp:nvSpPr>
      <dsp:spPr>
        <a:xfrm>
          <a:off x="3855694" y="475866"/>
          <a:ext cx="2936130" cy="19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2"/>
              </a:lnTo>
              <a:lnTo>
                <a:pt x="2936130" y="99812"/>
              </a:lnTo>
              <a:lnTo>
                <a:pt x="2936130" y="199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4F34F-4994-5C4B-9209-ECCBD18DD2CE}">
      <dsp:nvSpPr>
        <dsp:cNvPr id="0" name=""/>
        <dsp:cNvSpPr/>
      </dsp:nvSpPr>
      <dsp:spPr>
        <a:xfrm>
          <a:off x="5641607" y="1150787"/>
          <a:ext cx="1409629" cy="19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2"/>
              </a:lnTo>
              <a:lnTo>
                <a:pt x="1409629" y="99812"/>
              </a:lnTo>
              <a:lnTo>
                <a:pt x="1409629" y="19962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D350B-8D0A-3E43-9D6F-4FFEF275EBA7}">
      <dsp:nvSpPr>
        <dsp:cNvPr id="0" name=""/>
        <dsp:cNvSpPr/>
      </dsp:nvSpPr>
      <dsp:spPr>
        <a:xfrm>
          <a:off x="5382808" y="1825708"/>
          <a:ext cx="575108" cy="19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2"/>
              </a:lnTo>
              <a:lnTo>
                <a:pt x="575108" y="99812"/>
              </a:lnTo>
              <a:lnTo>
                <a:pt x="575108" y="19962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FBF52-C16C-F544-AF12-89FD0173480B}">
      <dsp:nvSpPr>
        <dsp:cNvPr id="0" name=""/>
        <dsp:cNvSpPr/>
      </dsp:nvSpPr>
      <dsp:spPr>
        <a:xfrm>
          <a:off x="4273608" y="2500629"/>
          <a:ext cx="142588" cy="1787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7115"/>
              </a:lnTo>
              <a:lnTo>
                <a:pt x="142588" y="17871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61ABD-8AC9-AD43-8E9C-9C39E739AE5A}">
      <dsp:nvSpPr>
        <dsp:cNvPr id="0" name=""/>
        <dsp:cNvSpPr/>
      </dsp:nvSpPr>
      <dsp:spPr>
        <a:xfrm>
          <a:off x="4273608" y="2500629"/>
          <a:ext cx="142588" cy="1112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193"/>
              </a:lnTo>
              <a:lnTo>
                <a:pt x="142588" y="111219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223D3-FFC5-8F45-89E9-BB84B5E5B64A}">
      <dsp:nvSpPr>
        <dsp:cNvPr id="0" name=""/>
        <dsp:cNvSpPr/>
      </dsp:nvSpPr>
      <dsp:spPr>
        <a:xfrm>
          <a:off x="4273608" y="2500629"/>
          <a:ext cx="142588" cy="437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272"/>
              </a:lnTo>
              <a:lnTo>
                <a:pt x="142588" y="4372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36F5F-823D-BF4B-B457-5A3BC648B03A}">
      <dsp:nvSpPr>
        <dsp:cNvPr id="0" name=""/>
        <dsp:cNvSpPr/>
      </dsp:nvSpPr>
      <dsp:spPr>
        <a:xfrm>
          <a:off x="4653845" y="1825708"/>
          <a:ext cx="728962" cy="199624"/>
        </a:xfrm>
        <a:custGeom>
          <a:avLst/>
          <a:gdLst/>
          <a:ahLst/>
          <a:cxnLst/>
          <a:rect l="0" t="0" r="0" b="0"/>
          <a:pathLst>
            <a:path>
              <a:moveTo>
                <a:pt x="728962" y="0"/>
              </a:moveTo>
              <a:lnTo>
                <a:pt x="728962" y="99812"/>
              </a:lnTo>
              <a:lnTo>
                <a:pt x="0" y="99812"/>
              </a:lnTo>
              <a:lnTo>
                <a:pt x="0" y="19962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25A7E-CDB6-DC4D-B6ED-CF93B7872C82}">
      <dsp:nvSpPr>
        <dsp:cNvPr id="0" name=""/>
        <dsp:cNvSpPr/>
      </dsp:nvSpPr>
      <dsp:spPr>
        <a:xfrm>
          <a:off x="5382808" y="1150787"/>
          <a:ext cx="258798" cy="199624"/>
        </a:xfrm>
        <a:custGeom>
          <a:avLst/>
          <a:gdLst/>
          <a:ahLst/>
          <a:cxnLst/>
          <a:rect l="0" t="0" r="0" b="0"/>
          <a:pathLst>
            <a:path>
              <a:moveTo>
                <a:pt x="258798" y="0"/>
              </a:moveTo>
              <a:lnTo>
                <a:pt x="258798" y="99812"/>
              </a:lnTo>
              <a:lnTo>
                <a:pt x="0" y="99812"/>
              </a:lnTo>
              <a:lnTo>
                <a:pt x="0" y="19962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F083F-F2A7-234C-B2BC-7274FD614434}">
      <dsp:nvSpPr>
        <dsp:cNvPr id="0" name=""/>
        <dsp:cNvSpPr/>
      </dsp:nvSpPr>
      <dsp:spPr>
        <a:xfrm>
          <a:off x="3973178" y="1150787"/>
          <a:ext cx="1668428" cy="199624"/>
        </a:xfrm>
        <a:custGeom>
          <a:avLst/>
          <a:gdLst/>
          <a:ahLst/>
          <a:cxnLst/>
          <a:rect l="0" t="0" r="0" b="0"/>
          <a:pathLst>
            <a:path>
              <a:moveTo>
                <a:pt x="1668428" y="0"/>
              </a:moveTo>
              <a:lnTo>
                <a:pt x="1668428" y="99812"/>
              </a:lnTo>
              <a:lnTo>
                <a:pt x="0" y="99812"/>
              </a:lnTo>
              <a:lnTo>
                <a:pt x="0" y="19962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C9410-DFC8-F34B-8EB5-24E480D3BF9F}">
      <dsp:nvSpPr>
        <dsp:cNvPr id="0" name=""/>
        <dsp:cNvSpPr/>
      </dsp:nvSpPr>
      <dsp:spPr>
        <a:xfrm>
          <a:off x="3855694" y="475866"/>
          <a:ext cx="1785912" cy="19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2"/>
              </a:lnTo>
              <a:lnTo>
                <a:pt x="1785912" y="99812"/>
              </a:lnTo>
              <a:lnTo>
                <a:pt x="1785912" y="199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4B00D-0313-084F-98D6-135F78A670BA}">
      <dsp:nvSpPr>
        <dsp:cNvPr id="0" name=""/>
        <dsp:cNvSpPr/>
      </dsp:nvSpPr>
      <dsp:spPr>
        <a:xfrm>
          <a:off x="3855694" y="475866"/>
          <a:ext cx="635694" cy="19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2"/>
              </a:lnTo>
              <a:lnTo>
                <a:pt x="635694" y="99812"/>
              </a:lnTo>
              <a:lnTo>
                <a:pt x="635694" y="199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D62BF-2184-0043-9109-C00A9CFF6A9C}">
      <dsp:nvSpPr>
        <dsp:cNvPr id="0" name=""/>
        <dsp:cNvSpPr/>
      </dsp:nvSpPr>
      <dsp:spPr>
        <a:xfrm>
          <a:off x="3341171" y="475866"/>
          <a:ext cx="514522" cy="199624"/>
        </a:xfrm>
        <a:custGeom>
          <a:avLst/>
          <a:gdLst/>
          <a:ahLst/>
          <a:cxnLst/>
          <a:rect l="0" t="0" r="0" b="0"/>
          <a:pathLst>
            <a:path>
              <a:moveTo>
                <a:pt x="514522" y="0"/>
              </a:moveTo>
              <a:lnTo>
                <a:pt x="514522" y="99812"/>
              </a:lnTo>
              <a:lnTo>
                <a:pt x="0" y="99812"/>
              </a:lnTo>
              <a:lnTo>
                <a:pt x="0" y="199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EC693-E9FD-3542-8FF4-B389F057924B}">
      <dsp:nvSpPr>
        <dsp:cNvPr id="0" name=""/>
        <dsp:cNvSpPr/>
      </dsp:nvSpPr>
      <dsp:spPr>
        <a:xfrm>
          <a:off x="1810716" y="1150787"/>
          <a:ext cx="142588" cy="437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272"/>
              </a:lnTo>
              <a:lnTo>
                <a:pt x="142588" y="4372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BABC3-3D12-F342-9703-EE09E72279ED}">
      <dsp:nvSpPr>
        <dsp:cNvPr id="0" name=""/>
        <dsp:cNvSpPr/>
      </dsp:nvSpPr>
      <dsp:spPr>
        <a:xfrm>
          <a:off x="2190953" y="475866"/>
          <a:ext cx="1664740" cy="199624"/>
        </a:xfrm>
        <a:custGeom>
          <a:avLst/>
          <a:gdLst/>
          <a:ahLst/>
          <a:cxnLst/>
          <a:rect l="0" t="0" r="0" b="0"/>
          <a:pathLst>
            <a:path>
              <a:moveTo>
                <a:pt x="1664740" y="0"/>
              </a:moveTo>
              <a:lnTo>
                <a:pt x="1664740" y="99812"/>
              </a:lnTo>
              <a:lnTo>
                <a:pt x="0" y="99812"/>
              </a:lnTo>
              <a:lnTo>
                <a:pt x="0" y="199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AF65B-9D1D-424B-99DE-89F9FEB1B023}">
      <dsp:nvSpPr>
        <dsp:cNvPr id="0" name=""/>
        <dsp:cNvSpPr/>
      </dsp:nvSpPr>
      <dsp:spPr>
        <a:xfrm>
          <a:off x="539326" y="1150787"/>
          <a:ext cx="142588" cy="1112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193"/>
              </a:lnTo>
              <a:lnTo>
                <a:pt x="142588" y="111219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35D6A-923E-FB45-B28A-B2919575F798}">
      <dsp:nvSpPr>
        <dsp:cNvPr id="0" name=""/>
        <dsp:cNvSpPr/>
      </dsp:nvSpPr>
      <dsp:spPr>
        <a:xfrm>
          <a:off x="539326" y="1150787"/>
          <a:ext cx="142588" cy="437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272"/>
              </a:lnTo>
              <a:lnTo>
                <a:pt x="142588" y="4372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96B76-6998-C94F-AC70-E515F6B279E3}">
      <dsp:nvSpPr>
        <dsp:cNvPr id="0" name=""/>
        <dsp:cNvSpPr/>
      </dsp:nvSpPr>
      <dsp:spPr>
        <a:xfrm>
          <a:off x="919564" y="475866"/>
          <a:ext cx="2936130" cy="199624"/>
        </a:xfrm>
        <a:custGeom>
          <a:avLst/>
          <a:gdLst/>
          <a:ahLst/>
          <a:cxnLst/>
          <a:rect l="0" t="0" r="0" b="0"/>
          <a:pathLst>
            <a:path>
              <a:moveTo>
                <a:pt x="2936130" y="0"/>
              </a:moveTo>
              <a:lnTo>
                <a:pt x="2936130" y="99812"/>
              </a:lnTo>
              <a:lnTo>
                <a:pt x="0" y="99812"/>
              </a:lnTo>
              <a:lnTo>
                <a:pt x="0" y="199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2851C-FAF6-8C41-98D7-8218BB3C3139}">
      <dsp:nvSpPr>
        <dsp:cNvPr id="0" name=""/>
        <dsp:cNvSpPr/>
      </dsp:nvSpPr>
      <dsp:spPr>
        <a:xfrm>
          <a:off x="3380397" y="569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/tomcat</a:t>
          </a:r>
        </a:p>
      </dsp:txBody>
      <dsp:txXfrm>
        <a:off x="3380397" y="569"/>
        <a:ext cx="950593" cy="475296"/>
      </dsp:txXfrm>
    </dsp:sp>
    <dsp:sp modelId="{0C54725E-8D67-D74A-9549-8CB5DC2C3BC5}">
      <dsp:nvSpPr>
        <dsp:cNvPr id="0" name=""/>
        <dsp:cNvSpPr/>
      </dsp:nvSpPr>
      <dsp:spPr>
        <a:xfrm>
          <a:off x="444267" y="675490"/>
          <a:ext cx="950593" cy="475296"/>
        </a:xfrm>
        <a:prstGeom prst="rect">
          <a:avLst/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/bin</a:t>
          </a:r>
        </a:p>
      </dsp:txBody>
      <dsp:txXfrm>
        <a:off x="444267" y="675490"/>
        <a:ext cx="950593" cy="475296"/>
      </dsp:txXfrm>
    </dsp:sp>
    <dsp:sp modelId="{B054981B-DF76-C24D-AB34-4C6F71367531}">
      <dsp:nvSpPr>
        <dsp:cNvPr id="0" name=""/>
        <dsp:cNvSpPr/>
      </dsp:nvSpPr>
      <dsp:spPr>
        <a:xfrm>
          <a:off x="681915" y="1350412"/>
          <a:ext cx="1071765" cy="475296"/>
        </a:xfrm>
        <a:prstGeom prst="rect">
          <a:avLst/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startup.sh</a:t>
          </a:r>
          <a:endParaRPr lang="en-US" sz="1800" kern="1200" dirty="0"/>
        </a:p>
      </dsp:txBody>
      <dsp:txXfrm>
        <a:off x="681915" y="1350412"/>
        <a:ext cx="1071765" cy="475296"/>
      </dsp:txXfrm>
    </dsp:sp>
    <dsp:sp modelId="{74922FEE-652A-F848-AACA-912398FA450D}">
      <dsp:nvSpPr>
        <dsp:cNvPr id="0" name=""/>
        <dsp:cNvSpPr/>
      </dsp:nvSpPr>
      <dsp:spPr>
        <a:xfrm>
          <a:off x="681915" y="2025333"/>
          <a:ext cx="1323130" cy="475296"/>
        </a:xfrm>
        <a:prstGeom prst="rect">
          <a:avLst/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shutdown.sh</a:t>
          </a:r>
          <a:endParaRPr lang="en-US" sz="1800" kern="1200" dirty="0"/>
        </a:p>
      </dsp:txBody>
      <dsp:txXfrm>
        <a:off x="681915" y="2025333"/>
        <a:ext cx="1323130" cy="475296"/>
      </dsp:txXfrm>
    </dsp:sp>
    <dsp:sp modelId="{D661D3D5-6ED3-534E-AD11-13D279A3E729}">
      <dsp:nvSpPr>
        <dsp:cNvPr id="0" name=""/>
        <dsp:cNvSpPr/>
      </dsp:nvSpPr>
      <dsp:spPr>
        <a:xfrm>
          <a:off x="1715657" y="675490"/>
          <a:ext cx="950593" cy="475296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</a:t>
          </a:r>
          <a:r>
            <a:rPr lang="en-US" sz="1800" kern="1200" dirty="0" err="1"/>
            <a:t>conf</a:t>
          </a:r>
          <a:endParaRPr lang="en-US" sz="1800" kern="1200" dirty="0"/>
        </a:p>
      </dsp:txBody>
      <dsp:txXfrm>
        <a:off x="1715657" y="675490"/>
        <a:ext cx="950593" cy="475296"/>
      </dsp:txXfrm>
    </dsp:sp>
    <dsp:sp modelId="{D86B09B0-8CBF-2443-89A9-795F57826B6C}">
      <dsp:nvSpPr>
        <dsp:cNvPr id="0" name=""/>
        <dsp:cNvSpPr/>
      </dsp:nvSpPr>
      <dsp:spPr>
        <a:xfrm>
          <a:off x="1953305" y="1350412"/>
          <a:ext cx="1146358" cy="475296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server.xml</a:t>
          </a:r>
          <a:endParaRPr lang="en-US" sz="1800" kern="1200" dirty="0"/>
        </a:p>
      </dsp:txBody>
      <dsp:txXfrm>
        <a:off x="1953305" y="1350412"/>
        <a:ext cx="1146358" cy="475296"/>
      </dsp:txXfrm>
    </dsp:sp>
    <dsp:sp modelId="{895C9591-624C-614E-B496-D9BE1CB12023}">
      <dsp:nvSpPr>
        <dsp:cNvPr id="0" name=""/>
        <dsp:cNvSpPr/>
      </dsp:nvSpPr>
      <dsp:spPr>
        <a:xfrm>
          <a:off x="2865875" y="675490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/lib</a:t>
          </a:r>
        </a:p>
      </dsp:txBody>
      <dsp:txXfrm>
        <a:off x="2865875" y="675490"/>
        <a:ext cx="950593" cy="475296"/>
      </dsp:txXfrm>
    </dsp:sp>
    <dsp:sp modelId="{CDDFF406-3C14-7642-811A-BDA724F91220}">
      <dsp:nvSpPr>
        <dsp:cNvPr id="0" name=""/>
        <dsp:cNvSpPr/>
      </dsp:nvSpPr>
      <dsp:spPr>
        <a:xfrm>
          <a:off x="4016092" y="675490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/logs</a:t>
          </a:r>
        </a:p>
      </dsp:txBody>
      <dsp:txXfrm>
        <a:off x="4016092" y="675490"/>
        <a:ext cx="950593" cy="475296"/>
      </dsp:txXfrm>
    </dsp:sp>
    <dsp:sp modelId="{FE17798C-9EEB-3A41-9D2A-55C43F5C14C1}">
      <dsp:nvSpPr>
        <dsp:cNvPr id="0" name=""/>
        <dsp:cNvSpPr/>
      </dsp:nvSpPr>
      <dsp:spPr>
        <a:xfrm>
          <a:off x="5166310" y="675490"/>
          <a:ext cx="950593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</a:t>
          </a:r>
          <a:r>
            <a:rPr lang="en-US" sz="1800" kern="1200" dirty="0" err="1"/>
            <a:t>webapps</a:t>
          </a:r>
          <a:endParaRPr lang="en-US" sz="1800" kern="1200" dirty="0"/>
        </a:p>
      </dsp:txBody>
      <dsp:txXfrm>
        <a:off x="5166310" y="675490"/>
        <a:ext cx="950593" cy="475296"/>
      </dsp:txXfrm>
    </dsp:sp>
    <dsp:sp modelId="{0A347DC3-865D-D04E-A4A7-C0E85A1C46DD}">
      <dsp:nvSpPr>
        <dsp:cNvPr id="0" name=""/>
        <dsp:cNvSpPr/>
      </dsp:nvSpPr>
      <dsp:spPr>
        <a:xfrm>
          <a:off x="3497881" y="1350412"/>
          <a:ext cx="950593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/ROOT</a:t>
          </a:r>
        </a:p>
      </dsp:txBody>
      <dsp:txXfrm>
        <a:off x="3497881" y="1350412"/>
        <a:ext cx="950593" cy="475296"/>
      </dsp:txXfrm>
    </dsp:sp>
    <dsp:sp modelId="{D875F76A-1EDE-3D47-B0E3-A763D6EADB3B}">
      <dsp:nvSpPr>
        <dsp:cNvPr id="0" name=""/>
        <dsp:cNvSpPr/>
      </dsp:nvSpPr>
      <dsp:spPr>
        <a:xfrm>
          <a:off x="4648099" y="1350412"/>
          <a:ext cx="1469417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/deployedApp1</a:t>
          </a:r>
        </a:p>
      </dsp:txBody>
      <dsp:txXfrm>
        <a:off x="4648099" y="1350412"/>
        <a:ext cx="1469417" cy="475296"/>
      </dsp:txXfrm>
    </dsp:sp>
    <dsp:sp modelId="{6241DF4A-A547-CA41-9499-0A1B5AD2DCF5}">
      <dsp:nvSpPr>
        <dsp:cNvPr id="0" name=""/>
        <dsp:cNvSpPr/>
      </dsp:nvSpPr>
      <dsp:spPr>
        <a:xfrm>
          <a:off x="4178549" y="2025333"/>
          <a:ext cx="950593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/WEB-INF</a:t>
          </a:r>
        </a:p>
      </dsp:txBody>
      <dsp:txXfrm>
        <a:off x="4178549" y="2025333"/>
        <a:ext cx="950593" cy="475296"/>
      </dsp:txXfrm>
    </dsp:sp>
    <dsp:sp modelId="{EC6273E9-CDF1-0B43-A521-040BEAE9D859}">
      <dsp:nvSpPr>
        <dsp:cNvPr id="0" name=""/>
        <dsp:cNvSpPr/>
      </dsp:nvSpPr>
      <dsp:spPr>
        <a:xfrm>
          <a:off x="4416197" y="2700254"/>
          <a:ext cx="950593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web.xml</a:t>
          </a:r>
          <a:endParaRPr lang="en-US" sz="1800" kern="1200" dirty="0"/>
        </a:p>
      </dsp:txBody>
      <dsp:txXfrm>
        <a:off x="4416197" y="2700254"/>
        <a:ext cx="950593" cy="475296"/>
      </dsp:txXfrm>
    </dsp:sp>
    <dsp:sp modelId="{2C8A92EB-1D84-C342-B48A-D103639BA91F}">
      <dsp:nvSpPr>
        <dsp:cNvPr id="0" name=""/>
        <dsp:cNvSpPr/>
      </dsp:nvSpPr>
      <dsp:spPr>
        <a:xfrm>
          <a:off x="4416197" y="3375175"/>
          <a:ext cx="950593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/lib</a:t>
          </a:r>
        </a:p>
      </dsp:txBody>
      <dsp:txXfrm>
        <a:off x="4416197" y="3375175"/>
        <a:ext cx="950593" cy="475296"/>
      </dsp:txXfrm>
    </dsp:sp>
    <dsp:sp modelId="{B7F4962B-FD08-5F4D-823B-1B8A4DE09141}">
      <dsp:nvSpPr>
        <dsp:cNvPr id="0" name=""/>
        <dsp:cNvSpPr/>
      </dsp:nvSpPr>
      <dsp:spPr>
        <a:xfrm>
          <a:off x="4416197" y="4050096"/>
          <a:ext cx="950593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/classes</a:t>
          </a:r>
        </a:p>
      </dsp:txBody>
      <dsp:txXfrm>
        <a:off x="4416197" y="4050096"/>
        <a:ext cx="950593" cy="475296"/>
      </dsp:txXfrm>
    </dsp:sp>
    <dsp:sp modelId="{0267E71B-5BAA-0645-A33C-5E5A3AF18449}">
      <dsp:nvSpPr>
        <dsp:cNvPr id="0" name=""/>
        <dsp:cNvSpPr/>
      </dsp:nvSpPr>
      <dsp:spPr>
        <a:xfrm>
          <a:off x="5328766" y="2025333"/>
          <a:ext cx="1258300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/META-INF</a:t>
          </a:r>
        </a:p>
      </dsp:txBody>
      <dsp:txXfrm>
        <a:off x="5328766" y="2025333"/>
        <a:ext cx="1258300" cy="475296"/>
      </dsp:txXfrm>
    </dsp:sp>
    <dsp:sp modelId="{4F28E4B0-3F6C-494A-B364-91F13791A450}">
      <dsp:nvSpPr>
        <dsp:cNvPr id="0" name=""/>
        <dsp:cNvSpPr/>
      </dsp:nvSpPr>
      <dsp:spPr>
        <a:xfrm>
          <a:off x="6317141" y="1350412"/>
          <a:ext cx="1468191" cy="47529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/deployedApp2</a:t>
          </a:r>
        </a:p>
      </dsp:txBody>
      <dsp:txXfrm>
        <a:off x="6317141" y="1350412"/>
        <a:ext cx="1468191" cy="475296"/>
      </dsp:txXfrm>
    </dsp:sp>
    <dsp:sp modelId="{45635E3B-5BA6-0B47-8D1A-F2BF41FB2316}">
      <dsp:nvSpPr>
        <dsp:cNvPr id="0" name=""/>
        <dsp:cNvSpPr/>
      </dsp:nvSpPr>
      <dsp:spPr>
        <a:xfrm>
          <a:off x="6316528" y="675490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/work</a:t>
          </a:r>
        </a:p>
      </dsp:txBody>
      <dsp:txXfrm>
        <a:off x="6316528" y="675490"/>
        <a:ext cx="950593" cy="475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6F68D-36D1-1F44-9D53-2A7106B7685F}">
      <dsp:nvSpPr>
        <dsp:cNvPr id="0" name=""/>
        <dsp:cNvSpPr/>
      </dsp:nvSpPr>
      <dsp:spPr>
        <a:xfrm>
          <a:off x="4114800" y="614862"/>
          <a:ext cx="1665308" cy="28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10"/>
              </a:lnTo>
              <a:lnTo>
                <a:pt x="1665308" y="144510"/>
              </a:lnTo>
              <a:lnTo>
                <a:pt x="1665308" y="2890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14BA6-FEBA-514B-B80F-55F25C300934}">
      <dsp:nvSpPr>
        <dsp:cNvPr id="0" name=""/>
        <dsp:cNvSpPr/>
      </dsp:nvSpPr>
      <dsp:spPr>
        <a:xfrm>
          <a:off x="4069080" y="614862"/>
          <a:ext cx="91440" cy="28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0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9F8E2-73BA-6C45-8ED7-AAE03AB56BB9}">
      <dsp:nvSpPr>
        <dsp:cNvPr id="0" name=""/>
        <dsp:cNvSpPr/>
      </dsp:nvSpPr>
      <dsp:spPr>
        <a:xfrm>
          <a:off x="1898976" y="1592027"/>
          <a:ext cx="206443" cy="2587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421"/>
              </a:lnTo>
              <a:lnTo>
                <a:pt x="206443" y="25874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4F9FE-199A-A544-990D-DA4FBBF66D92}">
      <dsp:nvSpPr>
        <dsp:cNvPr id="0" name=""/>
        <dsp:cNvSpPr/>
      </dsp:nvSpPr>
      <dsp:spPr>
        <a:xfrm>
          <a:off x="1898976" y="1592027"/>
          <a:ext cx="206443" cy="1610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257"/>
              </a:lnTo>
              <a:lnTo>
                <a:pt x="206443" y="16102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640AC-27B7-BE49-B09A-E1D48E1B9853}">
      <dsp:nvSpPr>
        <dsp:cNvPr id="0" name=""/>
        <dsp:cNvSpPr/>
      </dsp:nvSpPr>
      <dsp:spPr>
        <a:xfrm>
          <a:off x="1898976" y="1592027"/>
          <a:ext cx="206443" cy="633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092"/>
              </a:lnTo>
              <a:lnTo>
                <a:pt x="206443" y="6330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9D9AE-4459-AF48-B22B-E202F71F5455}">
      <dsp:nvSpPr>
        <dsp:cNvPr id="0" name=""/>
        <dsp:cNvSpPr/>
      </dsp:nvSpPr>
      <dsp:spPr>
        <a:xfrm>
          <a:off x="2449491" y="614862"/>
          <a:ext cx="1665308" cy="289020"/>
        </a:xfrm>
        <a:custGeom>
          <a:avLst/>
          <a:gdLst/>
          <a:ahLst/>
          <a:cxnLst/>
          <a:rect l="0" t="0" r="0" b="0"/>
          <a:pathLst>
            <a:path>
              <a:moveTo>
                <a:pt x="1665308" y="0"/>
              </a:moveTo>
              <a:lnTo>
                <a:pt x="1665308" y="144510"/>
              </a:lnTo>
              <a:lnTo>
                <a:pt x="0" y="144510"/>
              </a:lnTo>
              <a:lnTo>
                <a:pt x="0" y="2890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40CAD-8CDD-0345-9CA8-D3EA0DE009DF}">
      <dsp:nvSpPr>
        <dsp:cNvPr id="0" name=""/>
        <dsp:cNvSpPr/>
      </dsp:nvSpPr>
      <dsp:spPr>
        <a:xfrm>
          <a:off x="3184525" y="2442"/>
          <a:ext cx="1860548" cy="6124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/</a:t>
          </a:r>
          <a:r>
            <a:rPr lang="en-US" sz="3200" kern="1200" dirty="0" err="1"/>
            <a:t>myApp</a:t>
          </a:r>
          <a:endParaRPr lang="en-US" sz="3200" kern="1200" dirty="0"/>
        </a:p>
      </dsp:txBody>
      <dsp:txXfrm>
        <a:off x="3184525" y="2442"/>
        <a:ext cx="1860548" cy="612420"/>
      </dsp:txXfrm>
    </dsp:sp>
    <dsp:sp modelId="{F522EDD8-F1C2-7646-8ABC-DD8AF0108A96}">
      <dsp:nvSpPr>
        <dsp:cNvPr id="0" name=""/>
        <dsp:cNvSpPr/>
      </dsp:nvSpPr>
      <dsp:spPr>
        <a:xfrm>
          <a:off x="1761347" y="903883"/>
          <a:ext cx="1376288" cy="6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/WEB-INF</a:t>
          </a:r>
        </a:p>
      </dsp:txBody>
      <dsp:txXfrm>
        <a:off x="1761347" y="903883"/>
        <a:ext cx="1376288" cy="688144"/>
      </dsp:txXfrm>
    </dsp:sp>
    <dsp:sp modelId="{63DFA0DC-EF6B-4A47-9B88-E77A9D154FD4}">
      <dsp:nvSpPr>
        <dsp:cNvPr id="0" name=""/>
        <dsp:cNvSpPr/>
      </dsp:nvSpPr>
      <dsp:spPr>
        <a:xfrm>
          <a:off x="2105419" y="1881047"/>
          <a:ext cx="1376288" cy="6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/classes</a:t>
          </a:r>
        </a:p>
      </dsp:txBody>
      <dsp:txXfrm>
        <a:off x="2105419" y="1881047"/>
        <a:ext cx="1376288" cy="688144"/>
      </dsp:txXfrm>
    </dsp:sp>
    <dsp:sp modelId="{905C99DE-E364-DE48-B3AA-F9584D828E80}">
      <dsp:nvSpPr>
        <dsp:cNvPr id="0" name=""/>
        <dsp:cNvSpPr/>
      </dsp:nvSpPr>
      <dsp:spPr>
        <a:xfrm>
          <a:off x="2105419" y="2858212"/>
          <a:ext cx="1376288" cy="6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/lib</a:t>
          </a:r>
        </a:p>
      </dsp:txBody>
      <dsp:txXfrm>
        <a:off x="2105419" y="2858212"/>
        <a:ext cx="1376288" cy="688144"/>
      </dsp:txXfrm>
    </dsp:sp>
    <dsp:sp modelId="{E29B6033-12E1-0445-B4D1-775CF3626044}">
      <dsp:nvSpPr>
        <dsp:cNvPr id="0" name=""/>
        <dsp:cNvSpPr/>
      </dsp:nvSpPr>
      <dsp:spPr>
        <a:xfrm>
          <a:off x="2105419" y="3835376"/>
          <a:ext cx="1376288" cy="6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web.xml</a:t>
          </a:r>
          <a:endParaRPr lang="en-US" sz="2400" kern="1200" dirty="0"/>
        </a:p>
      </dsp:txBody>
      <dsp:txXfrm>
        <a:off x="2105419" y="3835376"/>
        <a:ext cx="1376288" cy="688144"/>
      </dsp:txXfrm>
    </dsp:sp>
    <dsp:sp modelId="{F19C2122-7064-D549-B74A-86108B25C737}">
      <dsp:nvSpPr>
        <dsp:cNvPr id="0" name=""/>
        <dsp:cNvSpPr/>
      </dsp:nvSpPr>
      <dsp:spPr>
        <a:xfrm>
          <a:off x="3426655" y="903883"/>
          <a:ext cx="1376288" cy="68814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Index.html</a:t>
          </a:r>
          <a:endParaRPr lang="en-US" sz="2400" kern="1200" dirty="0"/>
        </a:p>
      </dsp:txBody>
      <dsp:txXfrm>
        <a:off x="3426655" y="903883"/>
        <a:ext cx="1376288" cy="688144"/>
      </dsp:txXfrm>
    </dsp:sp>
    <dsp:sp modelId="{F91C71C0-209F-C340-8761-8F712B0ABF28}">
      <dsp:nvSpPr>
        <dsp:cNvPr id="0" name=""/>
        <dsp:cNvSpPr/>
      </dsp:nvSpPr>
      <dsp:spPr>
        <a:xfrm>
          <a:off x="5091964" y="903883"/>
          <a:ext cx="1376288" cy="68814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</a:t>
          </a:r>
          <a:r>
            <a:rPr lang="en-US" sz="2400" kern="1200" dirty="0" err="1"/>
            <a:t>img</a:t>
          </a:r>
          <a:endParaRPr lang="en-US" sz="2400" kern="1200" dirty="0"/>
        </a:p>
      </dsp:txBody>
      <dsp:txXfrm>
        <a:off x="5091964" y="903883"/>
        <a:ext cx="1376288" cy="688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6F68D-36D1-1F44-9D53-2A7106B7685F}">
      <dsp:nvSpPr>
        <dsp:cNvPr id="0" name=""/>
        <dsp:cNvSpPr/>
      </dsp:nvSpPr>
      <dsp:spPr>
        <a:xfrm>
          <a:off x="3095642" y="613537"/>
          <a:ext cx="1666647" cy="289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626"/>
              </a:lnTo>
              <a:lnTo>
                <a:pt x="1666647" y="144626"/>
              </a:lnTo>
              <a:lnTo>
                <a:pt x="1666647" y="2892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14BA6-FEBA-514B-B80F-55F25C300934}">
      <dsp:nvSpPr>
        <dsp:cNvPr id="0" name=""/>
        <dsp:cNvSpPr/>
      </dsp:nvSpPr>
      <dsp:spPr>
        <a:xfrm>
          <a:off x="3049922" y="613537"/>
          <a:ext cx="91440" cy="2892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2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9F8E2-73BA-6C45-8ED7-AAE03AB56BB9}">
      <dsp:nvSpPr>
        <dsp:cNvPr id="0" name=""/>
        <dsp:cNvSpPr/>
      </dsp:nvSpPr>
      <dsp:spPr>
        <a:xfrm>
          <a:off x="878036" y="1591487"/>
          <a:ext cx="206609" cy="2589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9501"/>
              </a:lnTo>
              <a:lnTo>
                <a:pt x="206609" y="2589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4F9FE-199A-A544-990D-DA4FBBF66D92}">
      <dsp:nvSpPr>
        <dsp:cNvPr id="0" name=""/>
        <dsp:cNvSpPr/>
      </dsp:nvSpPr>
      <dsp:spPr>
        <a:xfrm>
          <a:off x="878036" y="1591487"/>
          <a:ext cx="206609" cy="1611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1551"/>
              </a:lnTo>
              <a:lnTo>
                <a:pt x="206609" y="161155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640AC-27B7-BE49-B09A-E1D48E1B9853}">
      <dsp:nvSpPr>
        <dsp:cNvPr id="0" name=""/>
        <dsp:cNvSpPr/>
      </dsp:nvSpPr>
      <dsp:spPr>
        <a:xfrm>
          <a:off x="878036" y="1591487"/>
          <a:ext cx="206609" cy="633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601"/>
              </a:lnTo>
              <a:lnTo>
                <a:pt x="206609" y="6336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9D9AE-4459-AF48-B22B-E202F71F5455}">
      <dsp:nvSpPr>
        <dsp:cNvPr id="0" name=""/>
        <dsp:cNvSpPr/>
      </dsp:nvSpPr>
      <dsp:spPr>
        <a:xfrm>
          <a:off x="1428994" y="613537"/>
          <a:ext cx="1666647" cy="289252"/>
        </a:xfrm>
        <a:custGeom>
          <a:avLst/>
          <a:gdLst/>
          <a:ahLst/>
          <a:cxnLst/>
          <a:rect l="0" t="0" r="0" b="0"/>
          <a:pathLst>
            <a:path>
              <a:moveTo>
                <a:pt x="1666647" y="0"/>
              </a:moveTo>
              <a:lnTo>
                <a:pt x="1666647" y="144626"/>
              </a:lnTo>
              <a:lnTo>
                <a:pt x="0" y="144626"/>
              </a:lnTo>
              <a:lnTo>
                <a:pt x="0" y="2892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40CAD-8CDD-0345-9CA8-D3EA0DE009DF}">
      <dsp:nvSpPr>
        <dsp:cNvPr id="0" name=""/>
        <dsp:cNvSpPr/>
      </dsp:nvSpPr>
      <dsp:spPr>
        <a:xfrm>
          <a:off x="2164619" y="624"/>
          <a:ext cx="1862044" cy="6129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/</a:t>
          </a:r>
          <a:r>
            <a:rPr lang="en-US" sz="3200" kern="1200" dirty="0" err="1"/>
            <a:t>myApp</a:t>
          </a:r>
          <a:endParaRPr lang="en-US" sz="3200" kern="1200" dirty="0"/>
        </a:p>
      </dsp:txBody>
      <dsp:txXfrm>
        <a:off x="2164619" y="624"/>
        <a:ext cx="1862044" cy="612912"/>
      </dsp:txXfrm>
    </dsp:sp>
    <dsp:sp modelId="{F522EDD8-F1C2-7646-8ABC-DD8AF0108A96}">
      <dsp:nvSpPr>
        <dsp:cNvPr id="0" name=""/>
        <dsp:cNvSpPr/>
      </dsp:nvSpPr>
      <dsp:spPr>
        <a:xfrm>
          <a:off x="740297" y="902790"/>
          <a:ext cx="1377394" cy="6886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/WEB-INF</a:t>
          </a:r>
        </a:p>
      </dsp:txBody>
      <dsp:txXfrm>
        <a:off x="740297" y="902790"/>
        <a:ext cx="1377394" cy="688697"/>
      </dsp:txXfrm>
    </dsp:sp>
    <dsp:sp modelId="{63DFA0DC-EF6B-4A47-9B88-E77A9D154FD4}">
      <dsp:nvSpPr>
        <dsp:cNvPr id="0" name=""/>
        <dsp:cNvSpPr/>
      </dsp:nvSpPr>
      <dsp:spPr>
        <a:xfrm>
          <a:off x="1084646" y="1880740"/>
          <a:ext cx="1377394" cy="6886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/classes</a:t>
          </a:r>
        </a:p>
      </dsp:txBody>
      <dsp:txXfrm>
        <a:off x="1084646" y="1880740"/>
        <a:ext cx="1377394" cy="688697"/>
      </dsp:txXfrm>
    </dsp:sp>
    <dsp:sp modelId="{905C99DE-E364-DE48-B3AA-F9584D828E80}">
      <dsp:nvSpPr>
        <dsp:cNvPr id="0" name=""/>
        <dsp:cNvSpPr/>
      </dsp:nvSpPr>
      <dsp:spPr>
        <a:xfrm>
          <a:off x="1084646" y="2858690"/>
          <a:ext cx="1377394" cy="6886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/lib</a:t>
          </a:r>
        </a:p>
      </dsp:txBody>
      <dsp:txXfrm>
        <a:off x="1084646" y="2858690"/>
        <a:ext cx="1377394" cy="688697"/>
      </dsp:txXfrm>
    </dsp:sp>
    <dsp:sp modelId="{E29B6033-12E1-0445-B4D1-775CF3626044}">
      <dsp:nvSpPr>
        <dsp:cNvPr id="0" name=""/>
        <dsp:cNvSpPr/>
      </dsp:nvSpPr>
      <dsp:spPr>
        <a:xfrm>
          <a:off x="1084646" y="3836640"/>
          <a:ext cx="1377394" cy="6886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web.xml</a:t>
          </a:r>
          <a:endParaRPr lang="en-US" sz="2400" kern="1200" dirty="0"/>
        </a:p>
      </dsp:txBody>
      <dsp:txXfrm>
        <a:off x="1084646" y="3836640"/>
        <a:ext cx="1377394" cy="688697"/>
      </dsp:txXfrm>
    </dsp:sp>
    <dsp:sp modelId="{F19C2122-7064-D549-B74A-86108B25C737}">
      <dsp:nvSpPr>
        <dsp:cNvPr id="0" name=""/>
        <dsp:cNvSpPr/>
      </dsp:nvSpPr>
      <dsp:spPr>
        <a:xfrm>
          <a:off x="2406944" y="902790"/>
          <a:ext cx="1377394" cy="688697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Index.html</a:t>
          </a:r>
          <a:endParaRPr lang="en-US" sz="2400" kern="1200" dirty="0"/>
        </a:p>
      </dsp:txBody>
      <dsp:txXfrm>
        <a:off x="2406944" y="902790"/>
        <a:ext cx="1377394" cy="688697"/>
      </dsp:txXfrm>
    </dsp:sp>
    <dsp:sp modelId="{F91C71C0-209F-C340-8761-8F712B0ABF28}">
      <dsp:nvSpPr>
        <dsp:cNvPr id="0" name=""/>
        <dsp:cNvSpPr/>
      </dsp:nvSpPr>
      <dsp:spPr>
        <a:xfrm>
          <a:off x="4073592" y="902790"/>
          <a:ext cx="1377394" cy="688697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</a:t>
          </a:r>
          <a:r>
            <a:rPr lang="en-US" sz="2400" kern="1200" dirty="0" err="1"/>
            <a:t>img</a:t>
          </a:r>
          <a:endParaRPr lang="en-US" sz="2400" kern="1200" dirty="0"/>
        </a:p>
      </dsp:txBody>
      <dsp:txXfrm>
        <a:off x="4073592" y="902790"/>
        <a:ext cx="1377394" cy="688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6F68D-36D1-1F44-9D53-2A7106B7685F}">
      <dsp:nvSpPr>
        <dsp:cNvPr id="0" name=""/>
        <dsp:cNvSpPr/>
      </dsp:nvSpPr>
      <dsp:spPr>
        <a:xfrm>
          <a:off x="3562520" y="614742"/>
          <a:ext cx="1665430" cy="289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20"/>
              </a:lnTo>
              <a:lnTo>
                <a:pt x="1665430" y="144520"/>
              </a:lnTo>
              <a:lnTo>
                <a:pt x="1665430" y="2890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14BA6-FEBA-514B-B80F-55F25C300934}">
      <dsp:nvSpPr>
        <dsp:cNvPr id="0" name=""/>
        <dsp:cNvSpPr/>
      </dsp:nvSpPr>
      <dsp:spPr>
        <a:xfrm>
          <a:off x="3516800" y="614742"/>
          <a:ext cx="91440" cy="2890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0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9F8E2-73BA-6C45-8ED7-AAE03AB56BB9}">
      <dsp:nvSpPr>
        <dsp:cNvPr id="0" name=""/>
        <dsp:cNvSpPr/>
      </dsp:nvSpPr>
      <dsp:spPr>
        <a:xfrm>
          <a:off x="1346534" y="1591978"/>
          <a:ext cx="206458" cy="2587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610"/>
              </a:lnTo>
              <a:lnTo>
                <a:pt x="206458" y="25876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4F9FE-199A-A544-990D-DA4FBBF66D92}">
      <dsp:nvSpPr>
        <dsp:cNvPr id="0" name=""/>
        <dsp:cNvSpPr/>
      </dsp:nvSpPr>
      <dsp:spPr>
        <a:xfrm>
          <a:off x="1346534" y="1591978"/>
          <a:ext cx="206458" cy="1610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374"/>
              </a:lnTo>
              <a:lnTo>
                <a:pt x="206458" y="16103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640AC-27B7-BE49-B09A-E1D48E1B9853}">
      <dsp:nvSpPr>
        <dsp:cNvPr id="0" name=""/>
        <dsp:cNvSpPr/>
      </dsp:nvSpPr>
      <dsp:spPr>
        <a:xfrm>
          <a:off x="1346534" y="1591978"/>
          <a:ext cx="206458" cy="633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138"/>
              </a:lnTo>
              <a:lnTo>
                <a:pt x="206458" y="6331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9D9AE-4459-AF48-B22B-E202F71F5455}">
      <dsp:nvSpPr>
        <dsp:cNvPr id="0" name=""/>
        <dsp:cNvSpPr/>
      </dsp:nvSpPr>
      <dsp:spPr>
        <a:xfrm>
          <a:off x="1897089" y="614742"/>
          <a:ext cx="1665430" cy="289041"/>
        </a:xfrm>
        <a:custGeom>
          <a:avLst/>
          <a:gdLst/>
          <a:ahLst/>
          <a:cxnLst/>
          <a:rect l="0" t="0" r="0" b="0"/>
          <a:pathLst>
            <a:path>
              <a:moveTo>
                <a:pt x="1665430" y="0"/>
              </a:moveTo>
              <a:lnTo>
                <a:pt x="1665430" y="144520"/>
              </a:lnTo>
              <a:lnTo>
                <a:pt x="0" y="144520"/>
              </a:lnTo>
              <a:lnTo>
                <a:pt x="0" y="2890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40CAD-8CDD-0345-9CA8-D3EA0DE009DF}">
      <dsp:nvSpPr>
        <dsp:cNvPr id="0" name=""/>
        <dsp:cNvSpPr/>
      </dsp:nvSpPr>
      <dsp:spPr>
        <a:xfrm>
          <a:off x="2632177" y="2276"/>
          <a:ext cx="1860684" cy="6124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/</a:t>
          </a:r>
          <a:r>
            <a:rPr lang="en-US" sz="3200" kern="1200" dirty="0" err="1"/>
            <a:t>myApp</a:t>
          </a:r>
          <a:endParaRPr lang="en-US" sz="3200" kern="1200" dirty="0"/>
        </a:p>
      </dsp:txBody>
      <dsp:txXfrm>
        <a:off x="2632177" y="2276"/>
        <a:ext cx="1860684" cy="612465"/>
      </dsp:txXfrm>
    </dsp:sp>
    <dsp:sp modelId="{F522EDD8-F1C2-7646-8ABC-DD8AF0108A96}">
      <dsp:nvSpPr>
        <dsp:cNvPr id="0" name=""/>
        <dsp:cNvSpPr/>
      </dsp:nvSpPr>
      <dsp:spPr>
        <a:xfrm>
          <a:off x="1208895" y="903783"/>
          <a:ext cx="1376388" cy="688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/WEB-INF</a:t>
          </a:r>
        </a:p>
      </dsp:txBody>
      <dsp:txXfrm>
        <a:off x="1208895" y="903783"/>
        <a:ext cx="1376388" cy="688194"/>
      </dsp:txXfrm>
    </dsp:sp>
    <dsp:sp modelId="{63DFA0DC-EF6B-4A47-9B88-E77A9D154FD4}">
      <dsp:nvSpPr>
        <dsp:cNvPr id="0" name=""/>
        <dsp:cNvSpPr/>
      </dsp:nvSpPr>
      <dsp:spPr>
        <a:xfrm>
          <a:off x="1552992" y="1881019"/>
          <a:ext cx="1376388" cy="688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/classes</a:t>
          </a:r>
        </a:p>
      </dsp:txBody>
      <dsp:txXfrm>
        <a:off x="1552992" y="1881019"/>
        <a:ext cx="1376388" cy="688194"/>
      </dsp:txXfrm>
    </dsp:sp>
    <dsp:sp modelId="{905C99DE-E364-DE48-B3AA-F9584D828E80}">
      <dsp:nvSpPr>
        <dsp:cNvPr id="0" name=""/>
        <dsp:cNvSpPr/>
      </dsp:nvSpPr>
      <dsp:spPr>
        <a:xfrm>
          <a:off x="1552992" y="2858255"/>
          <a:ext cx="1376388" cy="688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/lib</a:t>
          </a:r>
        </a:p>
      </dsp:txBody>
      <dsp:txXfrm>
        <a:off x="1552992" y="2858255"/>
        <a:ext cx="1376388" cy="688194"/>
      </dsp:txXfrm>
    </dsp:sp>
    <dsp:sp modelId="{E29B6033-12E1-0445-B4D1-775CF3626044}">
      <dsp:nvSpPr>
        <dsp:cNvPr id="0" name=""/>
        <dsp:cNvSpPr/>
      </dsp:nvSpPr>
      <dsp:spPr>
        <a:xfrm>
          <a:off x="1552992" y="3835491"/>
          <a:ext cx="1376388" cy="688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web.xml</a:t>
          </a:r>
          <a:endParaRPr lang="en-US" sz="2400" kern="1200" dirty="0"/>
        </a:p>
      </dsp:txBody>
      <dsp:txXfrm>
        <a:off x="1552992" y="3835491"/>
        <a:ext cx="1376388" cy="688194"/>
      </dsp:txXfrm>
    </dsp:sp>
    <dsp:sp modelId="{F19C2122-7064-D549-B74A-86108B25C737}">
      <dsp:nvSpPr>
        <dsp:cNvPr id="0" name=""/>
        <dsp:cNvSpPr/>
      </dsp:nvSpPr>
      <dsp:spPr>
        <a:xfrm>
          <a:off x="2874325" y="903783"/>
          <a:ext cx="1376388" cy="68819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Index.html</a:t>
          </a:r>
          <a:endParaRPr lang="en-US" sz="2400" kern="1200" dirty="0"/>
        </a:p>
      </dsp:txBody>
      <dsp:txXfrm>
        <a:off x="2874325" y="903783"/>
        <a:ext cx="1376388" cy="688194"/>
      </dsp:txXfrm>
    </dsp:sp>
    <dsp:sp modelId="{F91C71C0-209F-C340-8761-8F712B0ABF28}">
      <dsp:nvSpPr>
        <dsp:cNvPr id="0" name=""/>
        <dsp:cNvSpPr/>
      </dsp:nvSpPr>
      <dsp:spPr>
        <a:xfrm>
          <a:off x="4539755" y="903783"/>
          <a:ext cx="1376388" cy="68819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</a:t>
          </a:r>
          <a:r>
            <a:rPr lang="en-US" sz="2400" kern="1200" dirty="0" err="1"/>
            <a:t>img</a:t>
          </a:r>
          <a:endParaRPr lang="en-US" sz="2400" kern="1200" dirty="0"/>
        </a:p>
      </dsp:txBody>
      <dsp:txXfrm>
        <a:off x="4539755" y="903783"/>
        <a:ext cx="1376388" cy="6881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6F68D-36D1-1F44-9D53-2A7106B7685F}">
      <dsp:nvSpPr>
        <dsp:cNvPr id="0" name=""/>
        <dsp:cNvSpPr/>
      </dsp:nvSpPr>
      <dsp:spPr>
        <a:xfrm>
          <a:off x="3562520" y="614742"/>
          <a:ext cx="1665430" cy="289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20"/>
              </a:lnTo>
              <a:lnTo>
                <a:pt x="1665430" y="144520"/>
              </a:lnTo>
              <a:lnTo>
                <a:pt x="1665430" y="2890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14BA6-FEBA-514B-B80F-55F25C300934}">
      <dsp:nvSpPr>
        <dsp:cNvPr id="0" name=""/>
        <dsp:cNvSpPr/>
      </dsp:nvSpPr>
      <dsp:spPr>
        <a:xfrm>
          <a:off x="3516800" y="614742"/>
          <a:ext cx="91440" cy="2890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0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9F8E2-73BA-6C45-8ED7-AAE03AB56BB9}">
      <dsp:nvSpPr>
        <dsp:cNvPr id="0" name=""/>
        <dsp:cNvSpPr/>
      </dsp:nvSpPr>
      <dsp:spPr>
        <a:xfrm>
          <a:off x="1346534" y="1591978"/>
          <a:ext cx="206458" cy="2587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610"/>
              </a:lnTo>
              <a:lnTo>
                <a:pt x="206458" y="25876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4F9FE-199A-A544-990D-DA4FBBF66D92}">
      <dsp:nvSpPr>
        <dsp:cNvPr id="0" name=""/>
        <dsp:cNvSpPr/>
      </dsp:nvSpPr>
      <dsp:spPr>
        <a:xfrm>
          <a:off x="1346534" y="1591978"/>
          <a:ext cx="206458" cy="1610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374"/>
              </a:lnTo>
              <a:lnTo>
                <a:pt x="206458" y="16103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640AC-27B7-BE49-B09A-E1D48E1B9853}">
      <dsp:nvSpPr>
        <dsp:cNvPr id="0" name=""/>
        <dsp:cNvSpPr/>
      </dsp:nvSpPr>
      <dsp:spPr>
        <a:xfrm>
          <a:off x="1346534" y="1591978"/>
          <a:ext cx="206458" cy="633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138"/>
              </a:lnTo>
              <a:lnTo>
                <a:pt x="206458" y="6331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9D9AE-4459-AF48-B22B-E202F71F5455}">
      <dsp:nvSpPr>
        <dsp:cNvPr id="0" name=""/>
        <dsp:cNvSpPr/>
      </dsp:nvSpPr>
      <dsp:spPr>
        <a:xfrm>
          <a:off x="1897089" y="614742"/>
          <a:ext cx="1665430" cy="289041"/>
        </a:xfrm>
        <a:custGeom>
          <a:avLst/>
          <a:gdLst/>
          <a:ahLst/>
          <a:cxnLst/>
          <a:rect l="0" t="0" r="0" b="0"/>
          <a:pathLst>
            <a:path>
              <a:moveTo>
                <a:pt x="1665430" y="0"/>
              </a:moveTo>
              <a:lnTo>
                <a:pt x="1665430" y="144520"/>
              </a:lnTo>
              <a:lnTo>
                <a:pt x="0" y="144520"/>
              </a:lnTo>
              <a:lnTo>
                <a:pt x="0" y="2890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40CAD-8CDD-0345-9CA8-D3EA0DE009DF}">
      <dsp:nvSpPr>
        <dsp:cNvPr id="0" name=""/>
        <dsp:cNvSpPr/>
      </dsp:nvSpPr>
      <dsp:spPr>
        <a:xfrm>
          <a:off x="2632177" y="2276"/>
          <a:ext cx="1860684" cy="6124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/</a:t>
          </a:r>
          <a:r>
            <a:rPr lang="en-US" sz="3200" kern="1200" dirty="0" err="1"/>
            <a:t>myApp</a:t>
          </a:r>
          <a:endParaRPr lang="en-US" sz="3200" kern="1200" dirty="0"/>
        </a:p>
      </dsp:txBody>
      <dsp:txXfrm>
        <a:off x="2632177" y="2276"/>
        <a:ext cx="1860684" cy="612465"/>
      </dsp:txXfrm>
    </dsp:sp>
    <dsp:sp modelId="{F522EDD8-F1C2-7646-8ABC-DD8AF0108A96}">
      <dsp:nvSpPr>
        <dsp:cNvPr id="0" name=""/>
        <dsp:cNvSpPr/>
      </dsp:nvSpPr>
      <dsp:spPr>
        <a:xfrm>
          <a:off x="1208895" y="903783"/>
          <a:ext cx="1376388" cy="688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/WEB-INF</a:t>
          </a:r>
        </a:p>
      </dsp:txBody>
      <dsp:txXfrm>
        <a:off x="1208895" y="903783"/>
        <a:ext cx="1376388" cy="688194"/>
      </dsp:txXfrm>
    </dsp:sp>
    <dsp:sp modelId="{63DFA0DC-EF6B-4A47-9B88-E77A9D154FD4}">
      <dsp:nvSpPr>
        <dsp:cNvPr id="0" name=""/>
        <dsp:cNvSpPr/>
      </dsp:nvSpPr>
      <dsp:spPr>
        <a:xfrm>
          <a:off x="1552992" y="1881019"/>
          <a:ext cx="1376388" cy="688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/classes</a:t>
          </a:r>
        </a:p>
      </dsp:txBody>
      <dsp:txXfrm>
        <a:off x="1552992" y="1881019"/>
        <a:ext cx="1376388" cy="688194"/>
      </dsp:txXfrm>
    </dsp:sp>
    <dsp:sp modelId="{905C99DE-E364-DE48-B3AA-F9584D828E80}">
      <dsp:nvSpPr>
        <dsp:cNvPr id="0" name=""/>
        <dsp:cNvSpPr/>
      </dsp:nvSpPr>
      <dsp:spPr>
        <a:xfrm>
          <a:off x="1552992" y="2858255"/>
          <a:ext cx="1376388" cy="688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/lib</a:t>
          </a:r>
        </a:p>
      </dsp:txBody>
      <dsp:txXfrm>
        <a:off x="1552992" y="2858255"/>
        <a:ext cx="1376388" cy="688194"/>
      </dsp:txXfrm>
    </dsp:sp>
    <dsp:sp modelId="{E29B6033-12E1-0445-B4D1-775CF3626044}">
      <dsp:nvSpPr>
        <dsp:cNvPr id="0" name=""/>
        <dsp:cNvSpPr/>
      </dsp:nvSpPr>
      <dsp:spPr>
        <a:xfrm>
          <a:off x="1552992" y="3835491"/>
          <a:ext cx="1376388" cy="688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web.xml</a:t>
          </a:r>
          <a:endParaRPr lang="en-US" sz="2400" kern="1200" dirty="0"/>
        </a:p>
      </dsp:txBody>
      <dsp:txXfrm>
        <a:off x="1552992" y="3835491"/>
        <a:ext cx="1376388" cy="688194"/>
      </dsp:txXfrm>
    </dsp:sp>
    <dsp:sp modelId="{F19C2122-7064-D549-B74A-86108B25C737}">
      <dsp:nvSpPr>
        <dsp:cNvPr id="0" name=""/>
        <dsp:cNvSpPr/>
      </dsp:nvSpPr>
      <dsp:spPr>
        <a:xfrm>
          <a:off x="2874325" y="903783"/>
          <a:ext cx="1376388" cy="68819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Index.html</a:t>
          </a:r>
          <a:endParaRPr lang="en-US" sz="2400" kern="1200" dirty="0"/>
        </a:p>
      </dsp:txBody>
      <dsp:txXfrm>
        <a:off x="2874325" y="903783"/>
        <a:ext cx="1376388" cy="688194"/>
      </dsp:txXfrm>
    </dsp:sp>
    <dsp:sp modelId="{F91C71C0-209F-C340-8761-8F712B0ABF28}">
      <dsp:nvSpPr>
        <dsp:cNvPr id="0" name=""/>
        <dsp:cNvSpPr/>
      </dsp:nvSpPr>
      <dsp:spPr>
        <a:xfrm>
          <a:off x="4539755" y="903783"/>
          <a:ext cx="1376388" cy="68819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</a:t>
          </a:r>
          <a:r>
            <a:rPr lang="en-US" sz="2400" kern="1200" dirty="0" err="1"/>
            <a:t>img</a:t>
          </a:r>
          <a:endParaRPr lang="en-US" sz="2400" kern="1200" dirty="0"/>
        </a:p>
      </dsp:txBody>
      <dsp:txXfrm>
        <a:off x="4539755" y="903783"/>
        <a:ext cx="1376388" cy="6881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6F68D-36D1-1F44-9D53-2A7106B7685F}">
      <dsp:nvSpPr>
        <dsp:cNvPr id="0" name=""/>
        <dsp:cNvSpPr/>
      </dsp:nvSpPr>
      <dsp:spPr>
        <a:xfrm>
          <a:off x="3562520" y="614742"/>
          <a:ext cx="1665430" cy="289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20"/>
              </a:lnTo>
              <a:lnTo>
                <a:pt x="1665430" y="144520"/>
              </a:lnTo>
              <a:lnTo>
                <a:pt x="1665430" y="2890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14BA6-FEBA-514B-B80F-55F25C300934}">
      <dsp:nvSpPr>
        <dsp:cNvPr id="0" name=""/>
        <dsp:cNvSpPr/>
      </dsp:nvSpPr>
      <dsp:spPr>
        <a:xfrm>
          <a:off x="3516800" y="614742"/>
          <a:ext cx="91440" cy="2890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0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9F8E2-73BA-6C45-8ED7-AAE03AB56BB9}">
      <dsp:nvSpPr>
        <dsp:cNvPr id="0" name=""/>
        <dsp:cNvSpPr/>
      </dsp:nvSpPr>
      <dsp:spPr>
        <a:xfrm>
          <a:off x="1346534" y="1591978"/>
          <a:ext cx="206458" cy="2587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610"/>
              </a:lnTo>
              <a:lnTo>
                <a:pt x="206458" y="25876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4F9FE-199A-A544-990D-DA4FBBF66D92}">
      <dsp:nvSpPr>
        <dsp:cNvPr id="0" name=""/>
        <dsp:cNvSpPr/>
      </dsp:nvSpPr>
      <dsp:spPr>
        <a:xfrm>
          <a:off x="1346534" y="1591978"/>
          <a:ext cx="206458" cy="1610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374"/>
              </a:lnTo>
              <a:lnTo>
                <a:pt x="206458" y="16103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640AC-27B7-BE49-B09A-E1D48E1B9853}">
      <dsp:nvSpPr>
        <dsp:cNvPr id="0" name=""/>
        <dsp:cNvSpPr/>
      </dsp:nvSpPr>
      <dsp:spPr>
        <a:xfrm>
          <a:off x="1346534" y="1591978"/>
          <a:ext cx="206458" cy="633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138"/>
              </a:lnTo>
              <a:lnTo>
                <a:pt x="206458" y="6331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9D9AE-4459-AF48-B22B-E202F71F5455}">
      <dsp:nvSpPr>
        <dsp:cNvPr id="0" name=""/>
        <dsp:cNvSpPr/>
      </dsp:nvSpPr>
      <dsp:spPr>
        <a:xfrm>
          <a:off x="1897089" y="614742"/>
          <a:ext cx="1665430" cy="289041"/>
        </a:xfrm>
        <a:custGeom>
          <a:avLst/>
          <a:gdLst/>
          <a:ahLst/>
          <a:cxnLst/>
          <a:rect l="0" t="0" r="0" b="0"/>
          <a:pathLst>
            <a:path>
              <a:moveTo>
                <a:pt x="1665430" y="0"/>
              </a:moveTo>
              <a:lnTo>
                <a:pt x="1665430" y="144520"/>
              </a:lnTo>
              <a:lnTo>
                <a:pt x="0" y="144520"/>
              </a:lnTo>
              <a:lnTo>
                <a:pt x="0" y="2890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40CAD-8CDD-0345-9CA8-D3EA0DE009DF}">
      <dsp:nvSpPr>
        <dsp:cNvPr id="0" name=""/>
        <dsp:cNvSpPr/>
      </dsp:nvSpPr>
      <dsp:spPr>
        <a:xfrm>
          <a:off x="2632177" y="2276"/>
          <a:ext cx="1860684" cy="6124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/</a:t>
          </a:r>
          <a:r>
            <a:rPr lang="en-US" sz="3200" kern="1200" dirty="0" err="1"/>
            <a:t>myApp</a:t>
          </a:r>
          <a:endParaRPr lang="en-US" sz="3200" kern="1200" dirty="0"/>
        </a:p>
      </dsp:txBody>
      <dsp:txXfrm>
        <a:off x="2632177" y="2276"/>
        <a:ext cx="1860684" cy="612465"/>
      </dsp:txXfrm>
    </dsp:sp>
    <dsp:sp modelId="{F522EDD8-F1C2-7646-8ABC-DD8AF0108A96}">
      <dsp:nvSpPr>
        <dsp:cNvPr id="0" name=""/>
        <dsp:cNvSpPr/>
      </dsp:nvSpPr>
      <dsp:spPr>
        <a:xfrm>
          <a:off x="1208895" y="903783"/>
          <a:ext cx="1376388" cy="688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/WEB-INF</a:t>
          </a:r>
        </a:p>
      </dsp:txBody>
      <dsp:txXfrm>
        <a:off x="1208895" y="903783"/>
        <a:ext cx="1376388" cy="688194"/>
      </dsp:txXfrm>
    </dsp:sp>
    <dsp:sp modelId="{63DFA0DC-EF6B-4A47-9B88-E77A9D154FD4}">
      <dsp:nvSpPr>
        <dsp:cNvPr id="0" name=""/>
        <dsp:cNvSpPr/>
      </dsp:nvSpPr>
      <dsp:spPr>
        <a:xfrm>
          <a:off x="1552992" y="1881019"/>
          <a:ext cx="1376388" cy="688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/classes</a:t>
          </a:r>
        </a:p>
      </dsp:txBody>
      <dsp:txXfrm>
        <a:off x="1552992" y="1881019"/>
        <a:ext cx="1376388" cy="688194"/>
      </dsp:txXfrm>
    </dsp:sp>
    <dsp:sp modelId="{905C99DE-E364-DE48-B3AA-F9584D828E80}">
      <dsp:nvSpPr>
        <dsp:cNvPr id="0" name=""/>
        <dsp:cNvSpPr/>
      </dsp:nvSpPr>
      <dsp:spPr>
        <a:xfrm>
          <a:off x="1552992" y="2858255"/>
          <a:ext cx="1376388" cy="688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/lib</a:t>
          </a:r>
        </a:p>
      </dsp:txBody>
      <dsp:txXfrm>
        <a:off x="1552992" y="2858255"/>
        <a:ext cx="1376388" cy="688194"/>
      </dsp:txXfrm>
    </dsp:sp>
    <dsp:sp modelId="{E29B6033-12E1-0445-B4D1-775CF3626044}">
      <dsp:nvSpPr>
        <dsp:cNvPr id="0" name=""/>
        <dsp:cNvSpPr/>
      </dsp:nvSpPr>
      <dsp:spPr>
        <a:xfrm>
          <a:off x="1552992" y="3835491"/>
          <a:ext cx="1376388" cy="688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web.xml</a:t>
          </a:r>
          <a:endParaRPr lang="en-US" sz="2400" kern="1200" dirty="0"/>
        </a:p>
      </dsp:txBody>
      <dsp:txXfrm>
        <a:off x="1552992" y="3835491"/>
        <a:ext cx="1376388" cy="688194"/>
      </dsp:txXfrm>
    </dsp:sp>
    <dsp:sp modelId="{F19C2122-7064-D549-B74A-86108B25C737}">
      <dsp:nvSpPr>
        <dsp:cNvPr id="0" name=""/>
        <dsp:cNvSpPr/>
      </dsp:nvSpPr>
      <dsp:spPr>
        <a:xfrm>
          <a:off x="2874325" y="903783"/>
          <a:ext cx="1376388" cy="68819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Index.html</a:t>
          </a:r>
          <a:endParaRPr lang="en-US" sz="2400" kern="1200" dirty="0"/>
        </a:p>
      </dsp:txBody>
      <dsp:txXfrm>
        <a:off x="2874325" y="903783"/>
        <a:ext cx="1376388" cy="688194"/>
      </dsp:txXfrm>
    </dsp:sp>
    <dsp:sp modelId="{F91C71C0-209F-C340-8761-8F712B0ABF28}">
      <dsp:nvSpPr>
        <dsp:cNvPr id="0" name=""/>
        <dsp:cNvSpPr/>
      </dsp:nvSpPr>
      <dsp:spPr>
        <a:xfrm>
          <a:off x="4539755" y="903783"/>
          <a:ext cx="1376388" cy="68819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</a:t>
          </a:r>
          <a:r>
            <a:rPr lang="en-US" sz="2400" kern="1200" dirty="0" err="1"/>
            <a:t>img</a:t>
          </a:r>
          <a:endParaRPr lang="en-US" sz="2400" kern="1200" dirty="0"/>
        </a:p>
      </dsp:txBody>
      <dsp:txXfrm>
        <a:off x="4539755" y="903783"/>
        <a:ext cx="1376388" cy="6881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6F68D-36D1-1F44-9D53-2A7106B7685F}">
      <dsp:nvSpPr>
        <dsp:cNvPr id="0" name=""/>
        <dsp:cNvSpPr/>
      </dsp:nvSpPr>
      <dsp:spPr>
        <a:xfrm>
          <a:off x="3562520" y="614742"/>
          <a:ext cx="1665430" cy="289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20"/>
              </a:lnTo>
              <a:lnTo>
                <a:pt x="1665430" y="144520"/>
              </a:lnTo>
              <a:lnTo>
                <a:pt x="1665430" y="2890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14BA6-FEBA-514B-B80F-55F25C300934}">
      <dsp:nvSpPr>
        <dsp:cNvPr id="0" name=""/>
        <dsp:cNvSpPr/>
      </dsp:nvSpPr>
      <dsp:spPr>
        <a:xfrm>
          <a:off x="3516800" y="614742"/>
          <a:ext cx="91440" cy="2890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0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9F8E2-73BA-6C45-8ED7-AAE03AB56BB9}">
      <dsp:nvSpPr>
        <dsp:cNvPr id="0" name=""/>
        <dsp:cNvSpPr/>
      </dsp:nvSpPr>
      <dsp:spPr>
        <a:xfrm>
          <a:off x="1346534" y="1591978"/>
          <a:ext cx="206458" cy="2587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610"/>
              </a:lnTo>
              <a:lnTo>
                <a:pt x="206458" y="25876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4F9FE-199A-A544-990D-DA4FBBF66D92}">
      <dsp:nvSpPr>
        <dsp:cNvPr id="0" name=""/>
        <dsp:cNvSpPr/>
      </dsp:nvSpPr>
      <dsp:spPr>
        <a:xfrm>
          <a:off x="1346534" y="1591978"/>
          <a:ext cx="206458" cy="1610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374"/>
              </a:lnTo>
              <a:lnTo>
                <a:pt x="206458" y="16103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640AC-27B7-BE49-B09A-E1D48E1B9853}">
      <dsp:nvSpPr>
        <dsp:cNvPr id="0" name=""/>
        <dsp:cNvSpPr/>
      </dsp:nvSpPr>
      <dsp:spPr>
        <a:xfrm>
          <a:off x="1346534" y="1591978"/>
          <a:ext cx="206458" cy="633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138"/>
              </a:lnTo>
              <a:lnTo>
                <a:pt x="206458" y="6331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9D9AE-4459-AF48-B22B-E202F71F5455}">
      <dsp:nvSpPr>
        <dsp:cNvPr id="0" name=""/>
        <dsp:cNvSpPr/>
      </dsp:nvSpPr>
      <dsp:spPr>
        <a:xfrm>
          <a:off x="1897089" y="614742"/>
          <a:ext cx="1665430" cy="289041"/>
        </a:xfrm>
        <a:custGeom>
          <a:avLst/>
          <a:gdLst/>
          <a:ahLst/>
          <a:cxnLst/>
          <a:rect l="0" t="0" r="0" b="0"/>
          <a:pathLst>
            <a:path>
              <a:moveTo>
                <a:pt x="1665430" y="0"/>
              </a:moveTo>
              <a:lnTo>
                <a:pt x="1665430" y="144520"/>
              </a:lnTo>
              <a:lnTo>
                <a:pt x="0" y="144520"/>
              </a:lnTo>
              <a:lnTo>
                <a:pt x="0" y="2890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40CAD-8CDD-0345-9CA8-D3EA0DE009DF}">
      <dsp:nvSpPr>
        <dsp:cNvPr id="0" name=""/>
        <dsp:cNvSpPr/>
      </dsp:nvSpPr>
      <dsp:spPr>
        <a:xfrm>
          <a:off x="2632177" y="2276"/>
          <a:ext cx="1860684" cy="6124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/</a:t>
          </a:r>
          <a:r>
            <a:rPr lang="en-US" sz="3200" kern="1200" dirty="0" err="1"/>
            <a:t>myApp</a:t>
          </a:r>
          <a:endParaRPr lang="en-US" sz="3200" kern="1200" dirty="0"/>
        </a:p>
      </dsp:txBody>
      <dsp:txXfrm>
        <a:off x="2632177" y="2276"/>
        <a:ext cx="1860684" cy="612465"/>
      </dsp:txXfrm>
    </dsp:sp>
    <dsp:sp modelId="{F522EDD8-F1C2-7646-8ABC-DD8AF0108A96}">
      <dsp:nvSpPr>
        <dsp:cNvPr id="0" name=""/>
        <dsp:cNvSpPr/>
      </dsp:nvSpPr>
      <dsp:spPr>
        <a:xfrm>
          <a:off x="1208895" y="903783"/>
          <a:ext cx="1376388" cy="688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/WEB-INF</a:t>
          </a:r>
        </a:p>
      </dsp:txBody>
      <dsp:txXfrm>
        <a:off x="1208895" y="903783"/>
        <a:ext cx="1376388" cy="688194"/>
      </dsp:txXfrm>
    </dsp:sp>
    <dsp:sp modelId="{63DFA0DC-EF6B-4A47-9B88-E77A9D154FD4}">
      <dsp:nvSpPr>
        <dsp:cNvPr id="0" name=""/>
        <dsp:cNvSpPr/>
      </dsp:nvSpPr>
      <dsp:spPr>
        <a:xfrm>
          <a:off x="1552992" y="1881019"/>
          <a:ext cx="1376388" cy="688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/classes</a:t>
          </a:r>
        </a:p>
      </dsp:txBody>
      <dsp:txXfrm>
        <a:off x="1552992" y="1881019"/>
        <a:ext cx="1376388" cy="688194"/>
      </dsp:txXfrm>
    </dsp:sp>
    <dsp:sp modelId="{905C99DE-E364-DE48-B3AA-F9584D828E80}">
      <dsp:nvSpPr>
        <dsp:cNvPr id="0" name=""/>
        <dsp:cNvSpPr/>
      </dsp:nvSpPr>
      <dsp:spPr>
        <a:xfrm>
          <a:off x="1552992" y="2858255"/>
          <a:ext cx="1376388" cy="688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/lib</a:t>
          </a:r>
        </a:p>
      </dsp:txBody>
      <dsp:txXfrm>
        <a:off x="1552992" y="2858255"/>
        <a:ext cx="1376388" cy="688194"/>
      </dsp:txXfrm>
    </dsp:sp>
    <dsp:sp modelId="{E29B6033-12E1-0445-B4D1-775CF3626044}">
      <dsp:nvSpPr>
        <dsp:cNvPr id="0" name=""/>
        <dsp:cNvSpPr/>
      </dsp:nvSpPr>
      <dsp:spPr>
        <a:xfrm>
          <a:off x="1552992" y="3835491"/>
          <a:ext cx="1376388" cy="688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web.xml</a:t>
          </a:r>
          <a:endParaRPr lang="en-US" sz="2400" kern="1200" dirty="0"/>
        </a:p>
      </dsp:txBody>
      <dsp:txXfrm>
        <a:off x="1552992" y="3835491"/>
        <a:ext cx="1376388" cy="688194"/>
      </dsp:txXfrm>
    </dsp:sp>
    <dsp:sp modelId="{F19C2122-7064-D549-B74A-86108B25C737}">
      <dsp:nvSpPr>
        <dsp:cNvPr id="0" name=""/>
        <dsp:cNvSpPr/>
      </dsp:nvSpPr>
      <dsp:spPr>
        <a:xfrm>
          <a:off x="2874325" y="903783"/>
          <a:ext cx="1376388" cy="68819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Index.html</a:t>
          </a:r>
          <a:endParaRPr lang="en-US" sz="2400" kern="1200" dirty="0"/>
        </a:p>
      </dsp:txBody>
      <dsp:txXfrm>
        <a:off x="2874325" y="903783"/>
        <a:ext cx="1376388" cy="688194"/>
      </dsp:txXfrm>
    </dsp:sp>
    <dsp:sp modelId="{F91C71C0-209F-C340-8761-8F712B0ABF28}">
      <dsp:nvSpPr>
        <dsp:cNvPr id="0" name=""/>
        <dsp:cNvSpPr/>
      </dsp:nvSpPr>
      <dsp:spPr>
        <a:xfrm>
          <a:off x="4539755" y="903783"/>
          <a:ext cx="1376388" cy="68819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</a:t>
          </a:r>
          <a:r>
            <a:rPr lang="en-US" sz="2400" kern="1200" dirty="0" err="1"/>
            <a:t>img</a:t>
          </a:r>
          <a:endParaRPr lang="en-US" sz="2400" kern="1200" dirty="0"/>
        </a:p>
      </dsp:txBody>
      <dsp:txXfrm>
        <a:off x="4539755" y="903783"/>
        <a:ext cx="1376388" cy="688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DDD09-FE21-C541-ADF9-A797CAD0942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3EBC-AC65-C64B-91CF-881433F7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70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9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06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2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1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31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29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2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8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8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8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8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9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6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2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9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62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23EBC-AC65-C64B-91CF-881433F75D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6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54C5-84ED-9349-8A16-D854C65CCB6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8F1F-2A32-DB44-AE83-1EF70332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54C5-84ED-9349-8A16-D854C65CCB6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8F1F-2A32-DB44-AE83-1EF70332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54C5-84ED-9349-8A16-D854C65CCB6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8F1F-2A32-DB44-AE83-1EF70332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1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54C5-84ED-9349-8A16-D854C65CCB6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8F1F-2A32-DB44-AE83-1EF70332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54C5-84ED-9349-8A16-D854C65CCB6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8F1F-2A32-DB44-AE83-1EF70332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54C5-84ED-9349-8A16-D854C65CCB6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8F1F-2A32-DB44-AE83-1EF70332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54C5-84ED-9349-8A16-D854C65CCB6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8F1F-2A32-DB44-AE83-1EF70332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54C5-84ED-9349-8A16-D854C65CCB6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8F1F-2A32-DB44-AE83-1EF70332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54C5-84ED-9349-8A16-D854C65CCB6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8F1F-2A32-DB44-AE83-1EF70332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2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54C5-84ED-9349-8A16-D854C65CCB6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8F1F-2A32-DB44-AE83-1EF70332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54C5-84ED-9349-8A16-D854C65CCB6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8F1F-2A32-DB44-AE83-1EF70332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554C5-84ED-9349-8A16-D854C65CCB6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48F1F-2A32-DB44-AE83-1EF70332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454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Deploying Web Applications to Tomcat Server</a:t>
            </a:r>
          </a:p>
        </p:txBody>
      </p:sp>
    </p:spTree>
    <p:extLst>
      <p:ext uri="{BB962C8B-B14F-4D97-AF65-F5344CB8AC3E}">
        <p14:creationId xmlns:p14="http://schemas.microsoft.com/office/powerpoint/2010/main" val="112994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Tomcat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45" y="1600200"/>
            <a:ext cx="8229600" cy="4525963"/>
          </a:xfrm>
        </p:spPr>
        <p:txBody>
          <a:bodyPr/>
          <a:lstStyle/>
          <a:p>
            <a:r>
              <a:rPr lang="en-US" dirty="0"/>
              <a:t>Windows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err="1"/>
              <a:t>startup.bat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Mac</a:t>
            </a:r>
          </a:p>
          <a:p>
            <a:pPr marL="457200" lvl="1" indent="0">
              <a:buNone/>
            </a:pPr>
            <a:r>
              <a:rPr lang="en-US" dirty="0"/>
              <a:t>$ cd “TOMCAT_HOME”/bin</a:t>
            </a:r>
          </a:p>
          <a:p>
            <a:pPr marL="457200" lvl="1" indent="0">
              <a:buNone/>
            </a:pPr>
            <a:r>
              <a:rPr lang="en-US" dirty="0"/>
              <a:t>$ ./</a:t>
            </a:r>
            <a:r>
              <a:rPr lang="en-US" dirty="0" err="1"/>
              <a:t>startup.sh</a:t>
            </a:r>
            <a:endParaRPr lang="en-US" dirty="0"/>
          </a:p>
          <a:p>
            <a:r>
              <a:rPr lang="en-US" dirty="0"/>
              <a:t>Test</a:t>
            </a:r>
          </a:p>
          <a:p>
            <a:pPr lvl="1"/>
            <a:r>
              <a:rPr lang="en-US" dirty="0">
                <a:hlinkClick r:id="rId3"/>
              </a:rPr>
              <a:t>http://localhost:8080</a:t>
            </a:r>
            <a:endParaRPr lang="en-US" dirty="0"/>
          </a:p>
        </p:txBody>
      </p:sp>
      <p:pic>
        <p:nvPicPr>
          <p:cNvPr id="4" name="Picture 3" descr="Screen Shot 2013-02-05 at 12.51.46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28"/>
          <a:stretch/>
        </p:blipFill>
        <p:spPr>
          <a:xfrm>
            <a:off x="3401617" y="1628964"/>
            <a:ext cx="5555623" cy="1956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55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 Down Tomcat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09" y="1600200"/>
            <a:ext cx="8229600" cy="4525963"/>
          </a:xfrm>
        </p:spPr>
        <p:txBody>
          <a:bodyPr/>
          <a:lstStyle/>
          <a:p>
            <a:r>
              <a:rPr lang="en-US" dirty="0"/>
              <a:t>Windows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err="1"/>
              <a:t>shutdown.bat</a:t>
            </a:r>
            <a:endParaRPr lang="en-US" dirty="0"/>
          </a:p>
          <a:p>
            <a:r>
              <a:rPr lang="en-US" dirty="0"/>
              <a:t>Mac</a:t>
            </a:r>
          </a:p>
          <a:p>
            <a:pPr marL="457200" lvl="1" indent="0">
              <a:buNone/>
            </a:pPr>
            <a:r>
              <a:rPr lang="en-US" dirty="0"/>
              <a:t>$ cd “TOMCAT_HOME”/bin</a:t>
            </a:r>
          </a:p>
          <a:p>
            <a:pPr marL="457200" lvl="1" indent="0">
              <a:buNone/>
            </a:pPr>
            <a:r>
              <a:rPr lang="en-US" dirty="0"/>
              <a:t>$ ./</a:t>
            </a:r>
            <a:r>
              <a:rPr lang="en-US" dirty="0" err="1"/>
              <a:t>shutdown.sh</a:t>
            </a:r>
            <a:endParaRPr lang="en-US" dirty="0"/>
          </a:p>
          <a:p>
            <a:r>
              <a:rPr lang="en-US" dirty="0"/>
              <a:t>Test</a:t>
            </a:r>
          </a:p>
          <a:p>
            <a:pPr lvl="1"/>
            <a:r>
              <a:rPr lang="en-US" dirty="0">
                <a:hlinkClick r:id="rId3"/>
              </a:rPr>
              <a:t>http://localhost:8080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0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inside the Tomcat directory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8504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92701" y="2870215"/>
            <a:ext cx="1385517" cy="659820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6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Tomcat Architecture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583323" y="1501351"/>
            <a:ext cx="6176745" cy="4364401"/>
            <a:chOff x="3828570" y="1543129"/>
            <a:chExt cx="5079464" cy="4368047"/>
          </a:xfrm>
        </p:grpSpPr>
        <p:sp>
          <p:nvSpPr>
            <p:cNvPr id="5" name="Rectangle 4"/>
            <p:cNvSpPr/>
            <p:nvPr/>
          </p:nvSpPr>
          <p:spPr>
            <a:xfrm>
              <a:off x="3828570" y="1543129"/>
              <a:ext cx="5079464" cy="436804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1730" y="2293639"/>
              <a:ext cx="4752379" cy="34400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637164" y="2423259"/>
              <a:ext cx="1289107" cy="59756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</a:rPr>
                <a:t>Connector</a:t>
              </a:r>
            </a:p>
            <a:p>
              <a:pPr algn="ctr"/>
              <a:r>
                <a:rPr lang="en-US" sz="1400" b="1" dirty="0">
                  <a:solidFill>
                    <a:srgbClr val="000000"/>
                  </a:solidFill>
                </a:rPr>
                <a:t>HTTP 1.1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155653" y="3155533"/>
              <a:ext cx="4444532" cy="237106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367298" y="3679191"/>
              <a:ext cx="1978346" cy="16742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29068" y="3833141"/>
              <a:ext cx="1362928" cy="654288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86788" y="4043205"/>
              <a:ext cx="1250850" cy="38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Web application A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165263" y="2442503"/>
              <a:ext cx="1289107" cy="597566"/>
            </a:xfrm>
            <a:prstGeom prst="roundRect">
              <a:avLst/>
            </a:prstGeom>
            <a:solidFill>
              <a:srgbClr val="BFBFB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</a:rPr>
                <a:t>Connector</a:t>
              </a:r>
            </a:p>
            <a:p>
              <a:pPr algn="ctr"/>
              <a:r>
                <a:rPr lang="en-US" sz="1400" b="1" dirty="0">
                  <a:solidFill>
                    <a:srgbClr val="000000"/>
                  </a:solidFill>
                </a:rPr>
                <a:t>AJP 1.3</a:t>
              </a:r>
            </a:p>
          </p:txBody>
        </p:sp>
        <p:sp>
          <p:nvSpPr>
            <p:cNvPr id="12" name="Up Arrow 11"/>
            <p:cNvSpPr/>
            <p:nvPr/>
          </p:nvSpPr>
          <p:spPr>
            <a:xfrm>
              <a:off x="6640599" y="2087861"/>
              <a:ext cx="224106" cy="429501"/>
            </a:xfrm>
            <a:prstGeom prst="upArrow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8124431" y="2096628"/>
              <a:ext cx="224106" cy="429501"/>
            </a:xfrm>
            <a:prstGeom prst="upArrow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6672305" y="2857600"/>
              <a:ext cx="224106" cy="429501"/>
            </a:xfrm>
            <a:prstGeom prst="upArrow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8167546" y="2857600"/>
              <a:ext cx="224106" cy="429501"/>
            </a:xfrm>
            <a:prstGeom prst="upArrow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 flipV="1">
              <a:off x="5710995" y="2087860"/>
              <a:ext cx="224106" cy="426492"/>
            </a:xfrm>
            <a:prstGeom prst="upArrow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 flipV="1">
              <a:off x="7219555" y="2118881"/>
              <a:ext cx="224106" cy="426492"/>
            </a:xfrm>
            <a:prstGeom prst="upArrow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Up Arrow 18"/>
            <p:cNvSpPr/>
            <p:nvPr/>
          </p:nvSpPr>
          <p:spPr>
            <a:xfrm flipV="1">
              <a:off x="5701891" y="2903799"/>
              <a:ext cx="224106" cy="426492"/>
            </a:xfrm>
            <a:prstGeom prst="upArrow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 flipV="1">
              <a:off x="7228944" y="2885915"/>
              <a:ext cx="224106" cy="426492"/>
            </a:xfrm>
            <a:prstGeom prst="upArrow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29068" y="4580545"/>
              <a:ext cx="1362928" cy="654288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886788" y="4790551"/>
              <a:ext cx="1250850" cy="38654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Web application B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521597" y="3655293"/>
              <a:ext cx="1978346" cy="16742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83367" y="3809243"/>
              <a:ext cx="1362928" cy="654288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41087" y="4025513"/>
              <a:ext cx="1250850" cy="38028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Web application C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983367" y="4556647"/>
              <a:ext cx="1362928" cy="654288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041087" y="4814573"/>
              <a:ext cx="1250850" cy="33863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Web application 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87039" y="1620106"/>
              <a:ext cx="958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HTTP</a:t>
              </a:r>
            </a:p>
            <a:p>
              <a:pPr algn="ctr"/>
              <a:r>
                <a:rPr lang="en-US" sz="1200" b="1" dirty="0"/>
                <a:t>Request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88309" y="1618728"/>
              <a:ext cx="958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HTTP Response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57024" y="1596555"/>
              <a:ext cx="958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AJP</a:t>
              </a:r>
            </a:p>
            <a:p>
              <a:pPr algn="ctr"/>
              <a:r>
                <a:rPr lang="en-US" sz="1200" b="1" dirty="0"/>
                <a:t>Response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33099" y="1599484"/>
              <a:ext cx="958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AJP</a:t>
              </a:r>
            </a:p>
            <a:p>
              <a:pPr algn="ctr"/>
              <a:r>
                <a:rPr lang="en-US" sz="1200" b="1" dirty="0"/>
                <a:t>Request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55653" y="2402077"/>
              <a:ext cx="1109008" cy="352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TOMCAT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57365" y="3193628"/>
              <a:ext cx="9586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Engine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38125" y="3713082"/>
              <a:ext cx="9586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Host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90715" y="3717736"/>
              <a:ext cx="9586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Host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47155" y="3735428"/>
              <a:ext cx="9586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Context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8687" y="4482775"/>
              <a:ext cx="9586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Context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13628" y="3753055"/>
              <a:ext cx="9586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Context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83256" y="4502019"/>
              <a:ext cx="9586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Context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57200" y="6303963"/>
            <a:ext cx="8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about </a:t>
            </a:r>
            <a:r>
              <a:rPr lang="en-US" i="1" dirty="0" err="1"/>
              <a:t>server.xml</a:t>
            </a:r>
            <a:r>
              <a:rPr lang="en-US" dirty="0"/>
              <a:t>: http://</a:t>
            </a:r>
            <a:r>
              <a:rPr lang="en-US" dirty="0" err="1"/>
              <a:t>www.mulesoft.com</a:t>
            </a:r>
            <a:r>
              <a:rPr lang="en-US" dirty="0"/>
              <a:t>/tomcat-configuration#.URM9VlqWkSg</a:t>
            </a:r>
          </a:p>
        </p:txBody>
      </p:sp>
    </p:spTree>
    <p:extLst>
      <p:ext uri="{BB962C8B-B14F-4D97-AF65-F5344CB8AC3E}">
        <p14:creationId xmlns:p14="http://schemas.microsoft.com/office/powerpoint/2010/main" val="64411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Host,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Host</a:t>
            </a:r>
          </a:p>
          <a:p>
            <a:pPr marL="0" indent="0">
              <a:buNone/>
            </a:pPr>
            <a:r>
              <a:rPr lang="en-US" dirty="0"/>
              <a:t>   http://chausie.slis.indiana.edu/</a:t>
            </a:r>
          </a:p>
          <a:p>
            <a:pPr marL="0" indent="0">
              <a:buNone/>
            </a:pPr>
            <a:r>
              <a:rPr lang="en-US" dirty="0"/>
              <a:t>   http://localhost:8080/</a:t>
            </a:r>
          </a:p>
          <a:p>
            <a:r>
              <a:rPr lang="en-US" dirty="0">
                <a:solidFill>
                  <a:srgbClr val="FF0000"/>
                </a:solidFill>
              </a:rPr>
              <a:t>Context</a:t>
            </a:r>
          </a:p>
          <a:p>
            <a:pPr marL="0" indent="0">
              <a:buNone/>
            </a:pPr>
            <a:r>
              <a:rPr lang="en-US" dirty="0"/>
              <a:t>   http://</a:t>
            </a:r>
            <a:r>
              <a:rPr lang="en-US" dirty="0" err="1"/>
              <a:t>chausie.slis.indiana.edu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ROOT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dirty="0"/>
              <a:t>http://localhost:8080/</a:t>
            </a:r>
            <a:r>
              <a:rPr lang="en-US" dirty="0" err="1">
                <a:solidFill>
                  <a:srgbClr val="FF0000"/>
                </a:solidFill>
              </a:rPr>
              <a:t>myApp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2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Tomcat configuration file (</a:t>
            </a:r>
            <a:r>
              <a:rPr lang="en-US" dirty="0" err="1"/>
              <a:t>server.xml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86" y="1460472"/>
            <a:ext cx="826033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&lt;?xml version='1.0' encoding='utf-8'?&gt;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&lt;Server port="8005" shutdown="SHUTDOWN”&gt;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&lt;Service name="Catalina”&gt;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&lt;Connector port="8080" protocol="HTTP/1.1”  </a:t>
            </a:r>
            <a:r>
              <a:rPr lang="en-US" sz="1800" b="1" dirty="0" err="1">
                <a:solidFill>
                  <a:srgbClr val="0000FF"/>
                </a:solidFill>
              </a:rPr>
              <a:t>connectionTimeout</a:t>
            </a:r>
            <a:r>
              <a:rPr lang="en-US" sz="1800" b="1" dirty="0">
                <a:solidFill>
                  <a:srgbClr val="0000FF"/>
                </a:solidFill>
              </a:rPr>
              <a:t>="20000” </a:t>
            </a:r>
            <a:r>
              <a:rPr lang="en-US" sz="1800" b="1" dirty="0" err="1">
                <a:solidFill>
                  <a:srgbClr val="0000FF"/>
                </a:solidFill>
              </a:rPr>
              <a:t>redirectPort</a:t>
            </a:r>
            <a:r>
              <a:rPr lang="en-US" sz="1800" b="1" dirty="0">
                <a:solidFill>
                  <a:srgbClr val="0000FF"/>
                </a:solidFill>
              </a:rPr>
              <a:t>="8443" /&gt;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>
                <a:solidFill>
                  <a:srgbClr val="0000FF"/>
                </a:solidFill>
              </a:rPr>
              <a:t>&lt;Connector port="8009" protocol="AJP/1.3" </a:t>
            </a:r>
            <a:r>
              <a:rPr lang="en-US" sz="1800" dirty="0" err="1">
                <a:solidFill>
                  <a:srgbClr val="0000FF"/>
                </a:solidFill>
              </a:rPr>
              <a:t>redirectPort</a:t>
            </a:r>
            <a:r>
              <a:rPr lang="en-US" sz="1800" dirty="0">
                <a:solidFill>
                  <a:srgbClr val="0000FF"/>
                </a:solidFill>
              </a:rPr>
              <a:t>="8443”/&gt;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>
                <a:solidFill>
                  <a:srgbClr val="008000"/>
                </a:solidFill>
              </a:rPr>
              <a:t>&lt;Engine name="Catalina" </a:t>
            </a:r>
            <a:r>
              <a:rPr lang="en-US" sz="1800" dirty="0" err="1">
                <a:solidFill>
                  <a:srgbClr val="008000"/>
                </a:solidFill>
              </a:rPr>
              <a:t>defaultHost</a:t>
            </a:r>
            <a:r>
              <a:rPr lang="en-US" sz="1800" dirty="0">
                <a:solidFill>
                  <a:srgbClr val="008000"/>
                </a:solidFill>
              </a:rPr>
              <a:t>="</a:t>
            </a:r>
            <a:r>
              <a:rPr lang="en-US" sz="1800" dirty="0" err="1">
                <a:solidFill>
                  <a:srgbClr val="008000"/>
                </a:solidFill>
              </a:rPr>
              <a:t>localhost</a:t>
            </a:r>
            <a:r>
              <a:rPr lang="en-US" sz="1800" dirty="0">
                <a:solidFill>
                  <a:srgbClr val="00800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rgbClr val="FF6600"/>
                </a:solidFill>
              </a:rPr>
              <a:t>&lt;Realm  </a:t>
            </a:r>
            <a:r>
              <a:rPr lang="en-US" sz="1800" dirty="0" err="1">
                <a:solidFill>
                  <a:srgbClr val="FF6600"/>
                </a:solidFill>
              </a:rPr>
              <a:t>className</a:t>
            </a:r>
            <a:r>
              <a:rPr lang="en-US" sz="1800" dirty="0">
                <a:solidFill>
                  <a:srgbClr val="FF6600"/>
                </a:solidFill>
              </a:rPr>
              <a:t>="</a:t>
            </a:r>
            <a:r>
              <a:rPr lang="en-US" sz="1800" dirty="0" err="1">
                <a:solidFill>
                  <a:srgbClr val="FF6600"/>
                </a:solidFill>
              </a:rPr>
              <a:t>org.apache.catalina.realm.UserDatabaseRealm</a:t>
            </a:r>
            <a:r>
              <a:rPr lang="en-US" sz="1800" dirty="0">
                <a:solidFill>
                  <a:srgbClr val="FF660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              </a:t>
            </a:r>
            <a:r>
              <a:rPr lang="en-US" sz="1800" dirty="0" err="1">
                <a:solidFill>
                  <a:srgbClr val="FF6600"/>
                </a:solidFill>
              </a:rPr>
              <a:t>resourceName</a:t>
            </a:r>
            <a:r>
              <a:rPr lang="en-US" sz="1800" dirty="0">
                <a:solidFill>
                  <a:srgbClr val="FF6600"/>
                </a:solidFill>
              </a:rPr>
              <a:t>="</a:t>
            </a:r>
            <a:r>
              <a:rPr lang="en-US" sz="1800" dirty="0" err="1">
                <a:solidFill>
                  <a:srgbClr val="FF6600"/>
                </a:solidFill>
              </a:rPr>
              <a:t>UserDatabase</a:t>
            </a:r>
            <a:r>
              <a:rPr lang="en-US" sz="1800" dirty="0">
                <a:solidFill>
                  <a:srgbClr val="FF6600"/>
                </a:solidFill>
              </a:rPr>
              <a:t>"/&gt;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b="1" dirty="0">
                <a:solidFill>
                  <a:srgbClr val="660066"/>
                </a:solidFill>
              </a:rPr>
              <a:t>&lt;Host name="</a:t>
            </a:r>
            <a:r>
              <a:rPr lang="en-US" sz="1800" b="1" dirty="0" err="1">
                <a:solidFill>
                  <a:srgbClr val="660066"/>
                </a:solidFill>
              </a:rPr>
              <a:t>localhost</a:t>
            </a:r>
            <a:r>
              <a:rPr lang="en-US" sz="1800" b="1" dirty="0">
                <a:solidFill>
                  <a:srgbClr val="660066"/>
                </a:solidFill>
              </a:rPr>
              <a:t>"  </a:t>
            </a:r>
            <a:r>
              <a:rPr lang="en-US" sz="1800" b="1" dirty="0" err="1">
                <a:solidFill>
                  <a:srgbClr val="660066"/>
                </a:solidFill>
              </a:rPr>
              <a:t>appBase</a:t>
            </a:r>
            <a:r>
              <a:rPr lang="en-US" sz="1800" b="1" dirty="0">
                <a:solidFill>
                  <a:srgbClr val="660066"/>
                </a:solidFill>
              </a:rPr>
              <a:t>="</a:t>
            </a:r>
            <a:r>
              <a:rPr lang="en-US" sz="1800" b="1" dirty="0" err="1">
                <a:solidFill>
                  <a:srgbClr val="660066"/>
                </a:solidFill>
              </a:rPr>
              <a:t>webapps</a:t>
            </a:r>
            <a:r>
              <a:rPr lang="en-US" sz="1800" b="1" dirty="0">
                <a:solidFill>
                  <a:srgbClr val="660066"/>
                </a:solidFill>
              </a:rPr>
              <a:t>”  </a:t>
            </a:r>
            <a:r>
              <a:rPr lang="en-US" sz="1800" b="1" dirty="0" err="1">
                <a:solidFill>
                  <a:srgbClr val="660066"/>
                </a:solidFill>
              </a:rPr>
              <a:t>unpackWARs</a:t>
            </a:r>
            <a:r>
              <a:rPr lang="en-US" sz="1800" b="1" dirty="0">
                <a:solidFill>
                  <a:srgbClr val="660066"/>
                </a:solidFill>
              </a:rPr>
              <a:t>="true" </a:t>
            </a:r>
            <a:r>
              <a:rPr lang="en-US" sz="1800" b="1" dirty="0" err="1">
                <a:solidFill>
                  <a:srgbClr val="660066"/>
                </a:solidFill>
              </a:rPr>
              <a:t>autoDeploy</a:t>
            </a:r>
            <a:r>
              <a:rPr lang="en-US" sz="1800" b="1" dirty="0">
                <a:solidFill>
                  <a:srgbClr val="660066"/>
                </a:solidFill>
              </a:rPr>
              <a:t>="true"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660066"/>
                </a:solidFill>
              </a:rPr>
              <a:t>              </a:t>
            </a:r>
            <a:r>
              <a:rPr lang="en-US" sz="1800" b="1" dirty="0" err="1">
                <a:solidFill>
                  <a:srgbClr val="660066"/>
                </a:solidFill>
              </a:rPr>
              <a:t>xmlValidation</a:t>
            </a:r>
            <a:r>
              <a:rPr lang="en-US" sz="1800" b="1" dirty="0">
                <a:solidFill>
                  <a:srgbClr val="660066"/>
                </a:solidFill>
              </a:rPr>
              <a:t>="false" </a:t>
            </a:r>
            <a:r>
              <a:rPr lang="en-US" sz="1800" b="1" dirty="0" err="1">
                <a:solidFill>
                  <a:srgbClr val="660066"/>
                </a:solidFill>
              </a:rPr>
              <a:t>xmlNamespaceAware</a:t>
            </a:r>
            <a:r>
              <a:rPr lang="en-US" sz="1800" b="1" dirty="0">
                <a:solidFill>
                  <a:srgbClr val="660066"/>
                </a:solidFill>
              </a:rPr>
              <a:t>="false"&gt;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660066"/>
                </a:solidFill>
              </a:rPr>
              <a:t>            &lt;/Host&gt;</a:t>
            </a:r>
            <a:r>
              <a:rPr lang="en-US" sz="1800" b="1" dirty="0"/>
              <a:t>      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>
                <a:solidFill>
                  <a:srgbClr val="008000"/>
                </a:solidFill>
              </a:rPr>
              <a:t>&lt;/Engine&gt;</a:t>
            </a: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&lt;/Service&gt;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95959"/>
                </a:solidFill>
              </a:rPr>
              <a:t>&lt;/Server&gt;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704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Default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“</a:t>
            </a:r>
            <a:r>
              <a:rPr lang="en-US" dirty="0" err="1"/>
              <a:t>server.xml</a:t>
            </a:r>
            <a:r>
              <a:rPr lang="en-US" dirty="0"/>
              <a:t>”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2469224"/>
            <a:ext cx="8229600" cy="25943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3500" dirty="0">
                <a:solidFill>
                  <a:srgbClr val="0000FF"/>
                </a:solidFill>
              </a:rPr>
              <a:t>… …</a:t>
            </a:r>
          </a:p>
          <a:p>
            <a:pPr marL="0" indent="0">
              <a:buFont typeface="Arial"/>
              <a:buNone/>
            </a:pPr>
            <a:r>
              <a:rPr lang="fr-FR" sz="2400" dirty="0">
                <a:solidFill>
                  <a:srgbClr val="0000FF"/>
                </a:solidFill>
              </a:rPr>
              <a:t> &lt;</a:t>
            </a:r>
            <a:r>
              <a:rPr lang="fr-FR" sz="2400" dirty="0" err="1">
                <a:solidFill>
                  <a:srgbClr val="0000FF"/>
                </a:solidFill>
              </a:rPr>
              <a:t>Connector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port="8080"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protocol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="HTTP/1.1" </a:t>
            </a:r>
          </a:p>
          <a:p>
            <a:pPr marL="0" indent="0">
              <a:buFont typeface="Arial"/>
              <a:buNone/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             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connectionTimeout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="20000" </a:t>
            </a:r>
          </a:p>
          <a:p>
            <a:pPr marL="0" indent="0">
              <a:buFont typeface="Arial"/>
              <a:buNone/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             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redirectPort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="8443"</a:t>
            </a:r>
            <a:r>
              <a:rPr lang="fr-FR" sz="2400" dirty="0">
                <a:solidFill>
                  <a:srgbClr val="0000FF"/>
                </a:solidFill>
              </a:rPr>
              <a:t> /&gt;</a:t>
            </a:r>
          </a:p>
          <a:p>
            <a:pPr marL="0" indent="0">
              <a:buFont typeface="Arial"/>
              <a:buNone/>
            </a:pPr>
            <a:r>
              <a:rPr lang="fr-FR" sz="3800" dirty="0">
                <a:solidFill>
                  <a:srgbClr val="0000FF"/>
                </a:solidFill>
              </a:rPr>
              <a:t>… …</a:t>
            </a:r>
            <a:endParaRPr lang="en-US" sz="3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28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Default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“</a:t>
            </a:r>
            <a:r>
              <a:rPr lang="en-US" dirty="0" err="1"/>
              <a:t>server.xml</a:t>
            </a:r>
            <a:r>
              <a:rPr lang="en-US" dirty="0"/>
              <a:t>”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2469224"/>
            <a:ext cx="8229600" cy="25943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3500" dirty="0">
                <a:solidFill>
                  <a:srgbClr val="0000FF"/>
                </a:solidFill>
              </a:rPr>
              <a:t>… …</a:t>
            </a:r>
          </a:p>
          <a:p>
            <a:pPr marL="0" indent="0">
              <a:buFont typeface="Arial"/>
              <a:buNone/>
            </a:pPr>
            <a:r>
              <a:rPr lang="fr-FR" sz="2400" dirty="0">
                <a:solidFill>
                  <a:srgbClr val="0000FF"/>
                </a:solidFill>
              </a:rPr>
              <a:t> &lt;</a:t>
            </a:r>
            <a:r>
              <a:rPr lang="fr-FR" sz="2400" dirty="0" err="1">
                <a:solidFill>
                  <a:srgbClr val="0000FF"/>
                </a:solidFill>
              </a:rPr>
              <a:t>Connector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port="8080"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protocol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="HTTP/1.1" </a:t>
            </a:r>
          </a:p>
          <a:p>
            <a:pPr marL="0" indent="0">
              <a:buFont typeface="Arial"/>
              <a:buNone/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             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connectionTimeout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="20000" </a:t>
            </a:r>
          </a:p>
          <a:p>
            <a:pPr marL="0" indent="0">
              <a:buFont typeface="Arial"/>
              <a:buNone/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             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redirectPort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="8443"</a:t>
            </a:r>
            <a:r>
              <a:rPr lang="fr-FR" sz="2400" dirty="0">
                <a:solidFill>
                  <a:srgbClr val="0000FF"/>
                </a:solidFill>
              </a:rPr>
              <a:t> /&gt;</a:t>
            </a:r>
          </a:p>
          <a:p>
            <a:pPr marL="0" indent="0">
              <a:buFont typeface="Arial"/>
              <a:buNone/>
            </a:pPr>
            <a:r>
              <a:rPr lang="fr-FR" sz="3800" dirty="0">
                <a:solidFill>
                  <a:srgbClr val="0000FF"/>
                </a:solidFill>
              </a:rPr>
              <a:t>… …</a:t>
            </a:r>
            <a:endParaRPr lang="en-US" sz="3800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40530" y="3492713"/>
            <a:ext cx="818741" cy="0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Tomcat Basics</a:t>
            </a:r>
          </a:p>
          <a:p>
            <a:r>
              <a:rPr lang="en-US" dirty="0"/>
              <a:t>Tomcat Administration</a:t>
            </a:r>
          </a:p>
          <a:p>
            <a:r>
              <a:rPr lang="en-US" dirty="0">
                <a:solidFill>
                  <a:srgbClr val="FF0000"/>
                </a:solidFill>
              </a:rPr>
              <a:t>Deploy web applications to Tomcat server</a:t>
            </a:r>
          </a:p>
          <a:p>
            <a:pPr lvl="1"/>
            <a:r>
              <a:rPr lang="en-US" dirty="0"/>
              <a:t>WAR file</a:t>
            </a:r>
          </a:p>
          <a:p>
            <a:pPr lvl="1"/>
            <a:r>
              <a:rPr lang="en-US" dirty="0"/>
              <a:t>Deployment folder </a:t>
            </a:r>
          </a:p>
        </p:txBody>
      </p:sp>
    </p:spTree>
    <p:extLst>
      <p:ext uri="{BB962C8B-B14F-4D97-AF65-F5344CB8AC3E}">
        <p14:creationId xmlns:p14="http://schemas.microsoft.com/office/powerpoint/2010/main" val="4042718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your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your project to as a WAR file.</a:t>
            </a:r>
          </a:p>
          <a:p>
            <a:pPr lvl="1"/>
            <a:r>
              <a:rPr lang="en-US" dirty="0"/>
              <a:t>A WAR file (or </a:t>
            </a:r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eb application </a:t>
            </a:r>
            <a:r>
              <a:rPr lang="en-US" b="1" dirty="0" err="1">
                <a:solidFill>
                  <a:srgbClr val="FF0000"/>
                </a:solidFill>
              </a:rPr>
              <a:t>AR</a:t>
            </a:r>
            <a:r>
              <a:rPr lang="en-US" dirty="0" err="1">
                <a:solidFill>
                  <a:srgbClr val="FF0000"/>
                </a:solidFill>
              </a:rPr>
              <a:t>chive</a:t>
            </a:r>
            <a:r>
              <a:rPr lang="en-US" dirty="0"/>
              <a:t>) is a JAR file used to distribute a collection of </a:t>
            </a:r>
            <a:r>
              <a:rPr lang="en-US" dirty="0" err="1"/>
              <a:t>JavaServer</a:t>
            </a:r>
            <a:r>
              <a:rPr lang="en-US" dirty="0"/>
              <a:t> Pages, Java Servlets, Java classes, XML files, tag libraries, static web pages (HTML and related files) and other </a:t>
            </a:r>
            <a:r>
              <a:rPr lang="en-US" b="1" dirty="0"/>
              <a:t>resources that together constitute a web application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860566" cy="365125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/wiki/WAR_(</a:t>
            </a:r>
            <a:r>
              <a:rPr lang="en-US" dirty="0" err="1"/>
              <a:t>file_format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062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Tomcat Basics</a:t>
            </a:r>
          </a:p>
          <a:p>
            <a:r>
              <a:rPr lang="en-US" dirty="0"/>
              <a:t>Tomcat Administration</a:t>
            </a:r>
          </a:p>
          <a:p>
            <a:r>
              <a:rPr lang="en-US" dirty="0"/>
              <a:t>Deploy web applications to Tomcat server</a:t>
            </a:r>
          </a:p>
          <a:p>
            <a:pPr lvl="1"/>
            <a:r>
              <a:rPr lang="en-US" dirty="0"/>
              <a:t>WAR file</a:t>
            </a:r>
          </a:p>
          <a:p>
            <a:pPr lvl="1"/>
            <a:r>
              <a:rPr lang="en-US" dirty="0"/>
              <a:t>Deployment folder </a:t>
            </a:r>
          </a:p>
        </p:txBody>
      </p:sp>
    </p:spTree>
    <p:extLst>
      <p:ext uri="{BB962C8B-B14F-4D97-AF65-F5344CB8AC3E}">
        <p14:creationId xmlns:p14="http://schemas.microsoft.com/office/powerpoint/2010/main" val="4111846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 your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Eclipse, right click on your project name; go to “Export”, and click “WAR file ”.</a:t>
            </a:r>
          </a:p>
        </p:txBody>
      </p:sp>
      <p:pic>
        <p:nvPicPr>
          <p:cNvPr id="4" name="Picture 3" descr="Screen Shot 2013-02-04 at 11.49.5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92" b="26995"/>
          <a:stretch/>
        </p:blipFill>
        <p:spPr>
          <a:xfrm>
            <a:off x="889025" y="2670657"/>
            <a:ext cx="7645686" cy="3883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9219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your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“Browse” to select a location to store your WAR file, and click “Finish”.</a:t>
            </a:r>
          </a:p>
          <a:p>
            <a:endParaRPr lang="en-US" dirty="0"/>
          </a:p>
        </p:txBody>
      </p:sp>
      <p:pic>
        <p:nvPicPr>
          <p:cNvPr id="5" name="Picture 4" descr="Screen Shot 2013-02-05 at 12.25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25" y="2746658"/>
            <a:ext cx="4887694" cy="39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4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your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Copy your WAR file to the TOMCAT_HOME/</a:t>
            </a:r>
            <a:r>
              <a:rPr lang="en-US" sz="2800" dirty="0" err="1"/>
              <a:t>webapps</a:t>
            </a:r>
            <a:r>
              <a:rPr lang="en-US" sz="2800" dirty="0"/>
              <a:t> directory.</a:t>
            </a:r>
          </a:p>
          <a:p>
            <a:r>
              <a:rPr lang="en-US" sz="2800" dirty="0"/>
              <a:t>Restart Tomcat.</a:t>
            </a:r>
          </a:p>
          <a:p>
            <a:pPr lvl="1"/>
            <a:r>
              <a:rPr lang="en-US" sz="2400" dirty="0"/>
              <a:t>./</a:t>
            </a:r>
            <a:r>
              <a:rPr lang="en-US" sz="2400" dirty="0" err="1"/>
              <a:t>shutdown.sh</a:t>
            </a:r>
            <a:endParaRPr lang="en-US" sz="2400" dirty="0"/>
          </a:p>
          <a:p>
            <a:pPr lvl="1"/>
            <a:r>
              <a:rPr lang="en-US" sz="2400" dirty="0"/>
              <a:t>./</a:t>
            </a:r>
            <a:r>
              <a:rPr lang="en-US" sz="2400" dirty="0" err="1"/>
              <a:t>startup.sh</a:t>
            </a:r>
            <a:endParaRPr lang="en-US" sz="2400" dirty="0"/>
          </a:p>
          <a:p>
            <a:r>
              <a:rPr lang="en-US" sz="2800" dirty="0"/>
              <a:t>Test</a:t>
            </a:r>
          </a:p>
          <a:p>
            <a:pPr marL="457200" lvl="1" indent="0">
              <a:buNone/>
            </a:pPr>
            <a:r>
              <a:rPr lang="en-US" sz="2400" dirty="0"/>
              <a:t>http://localhost:8080/</a:t>
            </a:r>
            <a:r>
              <a:rPr lang="en-US" sz="2400" dirty="0" err="1"/>
              <a:t>myApp</a:t>
            </a:r>
            <a:r>
              <a:rPr lang="en-US" sz="2400" dirty="0"/>
              <a:t>/</a:t>
            </a:r>
            <a:r>
              <a:rPr lang="en-US" sz="2400" dirty="0" err="1"/>
              <a:t>Web_compute</a:t>
            </a:r>
            <a:endParaRPr lang="en-US" sz="2400" dirty="0"/>
          </a:p>
          <a:p>
            <a:r>
              <a:rPr lang="en-US" sz="2800" dirty="0"/>
              <a:t>Check the TOMCAT_HOME/</a:t>
            </a:r>
            <a:r>
              <a:rPr lang="en-US" sz="2800" dirty="0" err="1"/>
              <a:t>webapps</a:t>
            </a:r>
            <a:r>
              <a:rPr lang="en-US" sz="2800" dirty="0"/>
              <a:t> directory. A new directory named “</a:t>
            </a:r>
            <a:r>
              <a:rPr lang="en-US" sz="2800" dirty="0" err="1"/>
              <a:t>myApp</a:t>
            </a:r>
            <a:r>
              <a:rPr lang="en-US" sz="2800" dirty="0"/>
              <a:t>” is created.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4" name="Picture 3" descr="Screen Shot 2013-02-05 at 12.55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72" y="2233160"/>
            <a:ext cx="3806745" cy="2118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550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 inside your application directory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9778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25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 inside your application directory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555869"/>
              </p:ext>
            </p:extLst>
          </p:nvPr>
        </p:nvGraphicFramePr>
        <p:xfrm>
          <a:off x="457201" y="1600200"/>
          <a:ext cx="619128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2409146" y="1436312"/>
            <a:ext cx="2334439" cy="87925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43585" y="3503415"/>
            <a:ext cx="3230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This is the root directory of the web application. All static content (e.g. HTML files, images) are stored here.</a:t>
            </a:r>
          </a:p>
        </p:txBody>
      </p:sp>
      <p:sp>
        <p:nvSpPr>
          <p:cNvPr id="4" name="Left Arrow 3"/>
          <p:cNvSpPr/>
          <p:nvPr/>
        </p:nvSpPr>
        <p:spPr>
          <a:xfrm rot="3163198">
            <a:off x="3939640" y="2725074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63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 inside your application directory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832446"/>
              </p:ext>
            </p:extLst>
          </p:nvPr>
        </p:nvGraphicFramePr>
        <p:xfrm>
          <a:off x="1783196" y="1600200"/>
          <a:ext cx="712504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838698" y="2408937"/>
            <a:ext cx="1680797" cy="877674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174048"/>
            <a:ext cx="2101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WEB-INF directory is not part of the public document.</a:t>
            </a:r>
          </a:p>
        </p:txBody>
      </p:sp>
      <p:sp>
        <p:nvSpPr>
          <p:cNvPr id="8" name="Left Arrow 7"/>
          <p:cNvSpPr/>
          <p:nvPr/>
        </p:nvSpPr>
        <p:spPr>
          <a:xfrm rot="8505626">
            <a:off x="1812558" y="2931731"/>
            <a:ext cx="900993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4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 inside your application directory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369077"/>
              </p:ext>
            </p:extLst>
          </p:nvPr>
        </p:nvGraphicFramePr>
        <p:xfrm>
          <a:off x="1783196" y="1600200"/>
          <a:ext cx="712504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193532" y="3379981"/>
            <a:ext cx="1680797" cy="877674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941586"/>
            <a:ext cx="2101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This directory is where servlet and utility classes are located.</a:t>
            </a:r>
          </a:p>
        </p:txBody>
      </p:sp>
      <p:pic>
        <p:nvPicPr>
          <p:cNvPr id="3" name="Picture 2" descr="Screen Shot 2013-02-05 at 1.40.29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17" y="3716760"/>
            <a:ext cx="3396283" cy="2282118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8621593">
            <a:off x="2164248" y="4282196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1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 inside your application directory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215045"/>
              </p:ext>
            </p:extLst>
          </p:nvPr>
        </p:nvGraphicFramePr>
        <p:xfrm>
          <a:off x="1783196" y="1600200"/>
          <a:ext cx="712504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193532" y="4381634"/>
            <a:ext cx="1680797" cy="877674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006" y="2119476"/>
            <a:ext cx="2101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This directory contains Java Archive files that the web application depends upon. For example, this is where you would place a JAR file that contained a JDBC driver.</a:t>
            </a:r>
          </a:p>
        </p:txBody>
      </p:sp>
      <p:pic>
        <p:nvPicPr>
          <p:cNvPr id="3" name="Picture 2" descr="Screen Shot 2013-02-05 at 1.40.29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17" y="3716760"/>
            <a:ext cx="3396283" cy="2282118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13198063">
            <a:off x="2159118" y="3722576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6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 inside your application directory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244251"/>
              </p:ext>
            </p:extLst>
          </p:nvPr>
        </p:nvGraphicFramePr>
        <p:xfrm>
          <a:off x="1783196" y="1600200"/>
          <a:ext cx="712504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193532" y="5334008"/>
            <a:ext cx="1680797" cy="877674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301046" y="3902587"/>
            <a:ext cx="2101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web application deployment descriptor</a:t>
            </a:r>
          </a:p>
        </p:txBody>
      </p:sp>
      <p:pic>
        <p:nvPicPr>
          <p:cNvPr id="3" name="Picture 2" descr="Screen Shot 2013-02-05 at 1.40.29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17" y="3716760"/>
            <a:ext cx="3396283" cy="2282118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12204675">
            <a:off x="1883976" y="5229932"/>
            <a:ext cx="1036831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1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818"/>
            <a:ext cx="8229600" cy="436562"/>
          </a:xfrm>
        </p:spPr>
        <p:txBody>
          <a:bodyPr>
            <a:noAutofit/>
          </a:bodyPr>
          <a:lstStyle/>
          <a:p>
            <a:r>
              <a:rPr lang="en-US" sz="3200" dirty="0"/>
              <a:t>Web Application Deployment Descriptor: </a:t>
            </a:r>
            <a:r>
              <a:rPr lang="en-US" sz="3200" dirty="0" err="1"/>
              <a:t>web.xml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455"/>
            <a:ext cx="8229600" cy="4963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&lt;display-name&gt;</a:t>
            </a:r>
            <a:r>
              <a:rPr lang="en-US" sz="1400" dirty="0" err="1">
                <a:solidFill>
                  <a:srgbClr val="0000FF"/>
                </a:solidFill>
              </a:rPr>
              <a:t>myApp</a:t>
            </a:r>
            <a:r>
              <a:rPr lang="en-US" sz="1400" dirty="0">
                <a:solidFill>
                  <a:srgbClr val="0000FF"/>
                </a:solidFill>
              </a:rPr>
              <a:t>&lt;/display-name&gt;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&lt;welcome-file-list&gt;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    &lt;welcome-file&gt;</a:t>
            </a:r>
            <a:r>
              <a:rPr lang="en-US" sz="1400" dirty="0" err="1">
                <a:solidFill>
                  <a:srgbClr val="FF6600"/>
                </a:solidFill>
              </a:rPr>
              <a:t>index.html</a:t>
            </a:r>
            <a:r>
              <a:rPr lang="en-US" sz="1400" dirty="0">
                <a:solidFill>
                  <a:srgbClr val="FF6600"/>
                </a:solidFill>
              </a:rPr>
              <a:t>&lt;/welcome-file&gt;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    &lt;welcome-file&gt;</a:t>
            </a:r>
            <a:r>
              <a:rPr lang="en-US" sz="1400" dirty="0" err="1">
                <a:solidFill>
                  <a:srgbClr val="FF6600"/>
                </a:solidFill>
              </a:rPr>
              <a:t>index.htm</a:t>
            </a:r>
            <a:r>
              <a:rPr lang="en-US" sz="1400" dirty="0">
                <a:solidFill>
                  <a:srgbClr val="FF6600"/>
                </a:solidFill>
              </a:rPr>
              <a:t>&lt;/welcome-file&gt;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    &lt;welcome-file&gt;</a:t>
            </a:r>
            <a:r>
              <a:rPr lang="en-US" sz="1400" dirty="0" err="1">
                <a:solidFill>
                  <a:srgbClr val="FF6600"/>
                </a:solidFill>
              </a:rPr>
              <a:t>index.jsp</a:t>
            </a:r>
            <a:r>
              <a:rPr lang="en-US" sz="1400" dirty="0">
                <a:solidFill>
                  <a:srgbClr val="FF6600"/>
                </a:solidFill>
              </a:rPr>
              <a:t>&lt;/welcome-file&gt;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    &lt;welcome-file&gt;</a:t>
            </a:r>
            <a:r>
              <a:rPr lang="en-US" sz="1400" dirty="0" err="1">
                <a:solidFill>
                  <a:srgbClr val="FF6600"/>
                </a:solidFill>
              </a:rPr>
              <a:t>default.html</a:t>
            </a:r>
            <a:r>
              <a:rPr lang="en-US" sz="1400" dirty="0">
                <a:solidFill>
                  <a:srgbClr val="FF6600"/>
                </a:solidFill>
              </a:rPr>
              <a:t>&lt;/welcome-file&gt;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    &lt;welcome-file&gt;</a:t>
            </a:r>
            <a:r>
              <a:rPr lang="en-US" sz="1400" dirty="0" err="1">
                <a:solidFill>
                  <a:srgbClr val="FF6600"/>
                </a:solidFill>
              </a:rPr>
              <a:t>default.htm</a:t>
            </a:r>
            <a:r>
              <a:rPr lang="en-US" sz="1400" dirty="0">
                <a:solidFill>
                  <a:srgbClr val="FF6600"/>
                </a:solidFill>
              </a:rPr>
              <a:t>&lt;/welcome-file&gt;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    &lt;welcome-file&gt;</a:t>
            </a:r>
            <a:r>
              <a:rPr lang="en-US" sz="1400" dirty="0" err="1">
                <a:solidFill>
                  <a:srgbClr val="FF6600"/>
                </a:solidFill>
              </a:rPr>
              <a:t>default.jsp</a:t>
            </a:r>
            <a:r>
              <a:rPr lang="en-US" sz="1400" dirty="0">
                <a:solidFill>
                  <a:srgbClr val="FF6600"/>
                </a:solidFill>
              </a:rPr>
              <a:t>&lt;/welcome-file&gt;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&lt;/welcome-file-list&gt;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&lt;servlet&gt;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FF6600"/>
                </a:solidFill>
              </a:rPr>
              <a:t>&lt;description&gt;&lt;/description&gt;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008000"/>
                </a:solidFill>
              </a:rPr>
              <a:t>&lt;display-name&gt;</a:t>
            </a:r>
            <a:r>
              <a:rPr lang="en-US" sz="1400" dirty="0" err="1">
                <a:solidFill>
                  <a:srgbClr val="008000"/>
                </a:solidFill>
              </a:rPr>
              <a:t>Web_compute</a:t>
            </a:r>
            <a:r>
              <a:rPr lang="en-US" sz="1400" dirty="0">
                <a:solidFill>
                  <a:srgbClr val="008000"/>
                </a:solidFill>
              </a:rPr>
              <a:t>&lt;/display-name&gt;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800000"/>
                </a:solidFill>
              </a:rPr>
              <a:t>&lt;servlet-name&gt;</a:t>
            </a:r>
            <a:r>
              <a:rPr lang="en-US" sz="1400" dirty="0" err="1">
                <a:solidFill>
                  <a:srgbClr val="800000"/>
                </a:solidFill>
              </a:rPr>
              <a:t>Web_compute</a:t>
            </a:r>
            <a:r>
              <a:rPr lang="en-US" sz="1400" dirty="0">
                <a:solidFill>
                  <a:srgbClr val="800000"/>
                </a:solidFill>
              </a:rPr>
              <a:t>&lt;/servlet-name&gt;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&lt;servlet-class&gt;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Web_compute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&lt;/servlet-class&gt;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&lt;/servlet&gt;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 &lt;servlet-mapping&gt;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800000"/>
                </a:solidFill>
              </a:rPr>
              <a:t>&lt;servlet-name&gt;</a:t>
            </a:r>
            <a:r>
              <a:rPr lang="en-US" sz="1400" dirty="0" err="1">
                <a:solidFill>
                  <a:srgbClr val="800000"/>
                </a:solidFill>
              </a:rPr>
              <a:t>Web_compute</a:t>
            </a:r>
            <a:r>
              <a:rPr lang="en-US" sz="1400" dirty="0">
                <a:solidFill>
                  <a:srgbClr val="800000"/>
                </a:solidFill>
              </a:rPr>
              <a:t>&lt;/servlet-name&gt;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FF6600"/>
                </a:solidFill>
              </a:rPr>
              <a:t>&lt;</a:t>
            </a:r>
            <a:r>
              <a:rPr lang="en-US" sz="1400" dirty="0" err="1">
                <a:solidFill>
                  <a:srgbClr val="FF6600"/>
                </a:solidFill>
              </a:rPr>
              <a:t>url</a:t>
            </a:r>
            <a:r>
              <a:rPr lang="en-US" sz="1400" dirty="0">
                <a:solidFill>
                  <a:srgbClr val="FF6600"/>
                </a:solidFill>
              </a:rPr>
              <a:t>-pattern&gt;/</a:t>
            </a:r>
            <a:r>
              <a:rPr lang="en-US" sz="1400" dirty="0" err="1">
                <a:solidFill>
                  <a:srgbClr val="FF6600"/>
                </a:solidFill>
              </a:rPr>
              <a:t>Web_compute</a:t>
            </a:r>
            <a:r>
              <a:rPr lang="en-US" sz="1400" dirty="0">
                <a:solidFill>
                  <a:srgbClr val="FF6600"/>
                </a:solidFill>
              </a:rPr>
              <a:t>&lt;/</a:t>
            </a:r>
            <a:r>
              <a:rPr lang="en-US" sz="1400" dirty="0" err="1">
                <a:solidFill>
                  <a:srgbClr val="FF6600"/>
                </a:solidFill>
              </a:rPr>
              <a:t>url</a:t>
            </a:r>
            <a:r>
              <a:rPr lang="en-US" sz="1400" dirty="0">
                <a:solidFill>
                  <a:srgbClr val="FF6600"/>
                </a:solidFill>
              </a:rPr>
              <a:t>-pattern&gt;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  </a:t>
            </a:r>
            <a:r>
              <a:rPr lang="en-US" sz="1400" dirty="0">
                <a:solidFill>
                  <a:srgbClr val="0000FF"/>
                </a:solidFill>
              </a:rPr>
              <a:t>&lt;/servlet-mapping&gt;</a:t>
            </a:r>
          </a:p>
          <a:p>
            <a:pPr marL="0" indent="0">
              <a:buNone/>
            </a:pPr>
            <a:r>
              <a:rPr lang="en-US" sz="1400" dirty="0"/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305079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ostgreSQL-9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65" y="2057743"/>
            <a:ext cx="2253435" cy="17847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pic>
        <p:nvPicPr>
          <p:cNvPr id="7" name="Picture 6" descr="8437158-internet-network-server-room-with-computers-racks-and-digital-receiver-for-digital-tv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2" y="2786561"/>
            <a:ext cx="2973604" cy="2497827"/>
          </a:xfrm>
          <a:prstGeom prst="rect">
            <a:avLst/>
          </a:prstGeom>
        </p:spPr>
      </p:pic>
      <p:pic>
        <p:nvPicPr>
          <p:cNvPr id="8" name="Picture 7" descr="logo-mysql-170x17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1"/>
          <a:stretch/>
        </p:blipFill>
        <p:spPr>
          <a:xfrm>
            <a:off x="6306130" y="3842463"/>
            <a:ext cx="2159000" cy="191157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752126" y="5135933"/>
            <a:ext cx="1127966" cy="5745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</a:p>
        </p:txBody>
      </p:sp>
      <p:pic>
        <p:nvPicPr>
          <p:cNvPr id="13" name="Picture 12" descr="apache-server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01"/>
          <a:stretch/>
        </p:blipFill>
        <p:spPr>
          <a:xfrm>
            <a:off x="4454908" y="4233466"/>
            <a:ext cx="2101767" cy="90246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215784" y="2868068"/>
            <a:ext cx="864831" cy="7269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76994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CC0000"/>
                </a:solidFill>
                <a:latin typeface="Arial" charset="0"/>
              </a:rPr>
              <a:t>welcome-file-list</a:t>
            </a:r>
            <a:r>
              <a:rPr lang="en-US" sz="2000" dirty="0"/>
              <a:t> element contains a list of file names</a:t>
            </a:r>
          </a:p>
          <a:p>
            <a:r>
              <a:rPr lang="en-US" sz="2000" dirty="0"/>
              <a:t>When the URL request is a directory name, Tomcat automatically brings the first file on the list</a:t>
            </a:r>
          </a:p>
          <a:p>
            <a:r>
              <a:rPr lang="en-US" sz="2000" dirty="0"/>
              <a:t>If that file is not found, the server then tries the next file in the list, and so on</a:t>
            </a:r>
          </a:p>
          <a:p>
            <a:r>
              <a:rPr lang="en-US" sz="2000" dirty="0"/>
              <a:t>This file can be of any type, e.g., HTML, JSP, image, etc</a:t>
            </a:r>
            <a:r>
              <a:rPr lang="en-US" sz="16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022" y="1699327"/>
            <a:ext cx="6499079" cy="23529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&lt;welcome-file-list&gt;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&lt;welcome-file&gt;</a:t>
            </a:r>
            <a:r>
              <a:rPr lang="en-US" dirty="0" err="1">
                <a:solidFill>
                  <a:srgbClr val="000000"/>
                </a:solidFill>
              </a:rPr>
              <a:t>index.html</a:t>
            </a:r>
            <a:r>
              <a:rPr lang="en-US" dirty="0">
                <a:solidFill>
                  <a:srgbClr val="0000FF"/>
                </a:solidFill>
              </a:rPr>
              <a:t>&lt;/welcome-file&gt;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&lt;welcome-file&gt;</a:t>
            </a:r>
            <a:r>
              <a:rPr lang="en-US" dirty="0" err="1">
                <a:solidFill>
                  <a:srgbClr val="000000"/>
                </a:solidFill>
              </a:rPr>
              <a:t>index.htm</a:t>
            </a:r>
            <a:r>
              <a:rPr lang="en-US" dirty="0">
                <a:solidFill>
                  <a:srgbClr val="0000FF"/>
                </a:solidFill>
              </a:rPr>
              <a:t>&lt;/welcome-file&gt;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&lt;welcome-file&gt;</a:t>
            </a:r>
            <a:r>
              <a:rPr lang="en-US" dirty="0" err="1">
                <a:solidFill>
                  <a:srgbClr val="000000"/>
                </a:solidFill>
              </a:rPr>
              <a:t>index.jsp</a:t>
            </a:r>
            <a:r>
              <a:rPr lang="en-US" dirty="0">
                <a:solidFill>
                  <a:srgbClr val="0000FF"/>
                </a:solidFill>
              </a:rPr>
              <a:t>&lt;/welcome-file&gt;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&lt;welcome-file&gt;</a:t>
            </a:r>
            <a:r>
              <a:rPr lang="en-US" dirty="0" err="1">
                <a:solidFill>
                  <a:srgbClr val="000000"/>
                </a:solidFill>
              </a:rPr>
              <a:t>default.html</a:t>
            </a:r>
            <a:r>
              <a:rPr lang="en-US" dirty="0">
                <a:solidFill>
                  <a:srgbClr val="0000FF"/>
                </a:solidFill>
              </a:rPr>
              <a:t>&lt;/welcome-file&gt;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&lt;welcome-file&gt;</a:t>
            </a:r>
            <a:r>
              <a:rPr lang="en-US" dirty="0" err="1">
                <a:solidFill>
                  <a:srgbClr val="000000"/>
                </a:solidFill>
              </a:rPr>
              <a:t>default.htm</a:t>
            </a:r>
            <a:r>
              <a:rPr lang="en-US" dirty="0">
                <a:solidFill>
                  <a:srgbClr val="0000FF"/>
                </a:solidFill>
              </a:rPr>
              <a:t>&lt;/welcome-file&gt;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&lt;welcome-file&gt;</a:t>
            </a:r>
            <a:r>
              <a:rPr lang="en-US" dirty="0" err="1">
                <a:solidFill>
                  <a:srgbClr val="000000"/>
                </a:solidFill>
              </a:rPr>
              <a:t>default.jsp</a:t>
            </a:r>
            <a:r>
              <a:rPr lang="en-US" dirty="0">
                <a:solidFill>
                  <a:srgbClr val="0000FF"/>
                </a:solidFill>
              </a:rPr>
              <a:t>&lt;/welcome-file&gt;</a:t>
            </a:r>
          </a:p>
          <a:p>
            <a:r>
              <a:rPr lang="en-US" dirty="0">
                <a:solidFill>
                  <a:srgbClr val="0000FF"/>
                </a:solidFill>
              </a:rPr>
              <a:t>  &lt;/welcome-file-list&gt;</a:t>
            </a:r>
          </a:p>
        </p:txBody>
      </p:sp>
    </p:spTree>
    <p:extLst>
      <p:ext uri="{BB962C8B-B14F-4D97-AF65-F5344CB8AC3E}">
        <p14:creationId xmlns:p14="http://schemas.microsoft.com/office/powerpoint/2010/main" val="335329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CC0000"/>
                </a:solidFill>
                <a:latin typeface="Arial" charset="0"/>
              </a:rPr>
              <a:t>welcome-file-list</a:t>
            </a:r>
            <a:r>
              <a:rPr lang="en-US" sz="2000" dirty="0"/>
              <a:t> element contains a list of file names</a:t>
            </a:r>
          </a:p>
          <a:p>
            <a:r>
              <a:rPr lang="en-US" sz="2000" dirty="0"/>
              <a:t>When the URL request is a directory name, Tomcat automatically brings the first file on the list</a:t>
            </a:r>
          </a:p>
          <a:p>
            <a:r>
              <a:rPr lang="en-US" sz="2000" dirty="0"/>
              <a:t>If that file is not found, the server then tries the next file in the list, and so on</a:t>
            </a:r>
          </a:p>
          <a:p>
            <a:r>
              <a:rPr lang="en-US" sz="2000" dirty="0"/>
              <a:t>This file can be of any type, e.g., HTML, JSP, image, etc</a:t>
            </a:r>
            <a:r>
              <a:rPr lang="en-US" sz="16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022" y="1699327"/>
            <a:ext cx="6499079" cy="23529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&lt;welcome-file-list&gt;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&lt;welcome-file&gt;</a:t>
            </a:r>
            <a:r>
              <a:rPr lang="en-US" dirty="0" err="1">
                <a:solidFill>
                  <a:srgbClr val="FF0000"/>
                </a:solidFill>
              </a:rPr>
              <a:t>Web_compute</a:t>
            </a:r>
            <a:r>
              <a:rPr lang="en-US" dirty="0">
                <a:solidFill>
                  <a:srgbClr val="0000FF"/>
                </a:solidFill>
              </a:rPr>
              <a:t>&lt;/welcome-file&gt;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&lt;welcome-file&gt;</a:t>
            </a:r>
            <a:r>
              <a:rPr lang="en-US" dirty="0" err="1">
                <a:solidFill>
                  <a:srgbClr val="000000"/>
                </a:solidFill>
              </a:rPr>
              <a:t>index.htm</a:t>
            </a:r>
            <a:r>
              <a:rPr lang="en-US" dirty="0">
                <a:solidFill>
                  <a:srgbClr val="0000FF"/>
                </a:solidFill>
              </a:rPr>
              <a:t>&lt;/welcome-file&gt;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&lt;welcome-file&gt;</a:t>
            </a:r>
            <a:r>
              <a:rPr lang="en-US" dirty="0" err="1">
                <a:solidFill>
                  <a:srgbClr val="000000"/>
                </a:solidFill>
              </a:rPr>
              <a:t>index.jsp</a:t>
            </a:r>
            <a:r>
              <a:rPr lang="en-US" dirty="0">
                <a:solidFill>
                  <a:srgbClr val="0000FF"/>
                </a:solidFill>
              </a:rPr>
              <a:t>&lt;/welcome-file&gt;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&lt;welcome-file&gt;</a:t>
            </a:r>
            <a:r>
              <a:rPr lang="en-US" dirty="0" err="1">
                <a:solidFill>
                  <a:srgbClr val="000000"/>
                </a:solidFill>
              </a:rPr>
              <a:t>default.html</a:t>
            </a:r>
            <a:r>
              <a:rPr lang="en-US" dirty="0">
                <a:solidFill>
                  <a:srgbClr val="0000FF"/>
                </a:solidFill>
              </a:rPr>
              <a:t>&lt;/welcome-file&gt;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&lt;welcome-file&gt;</a:t>
            </a:r>
            <a:r>
              <a:rPr lang="en-US" dirty="0" err="1">
                <a:solidFill>
                  <a:srgbClr val="000000"/>
                </a:solidFill>
              </a:rPr>
              <a:t>default.htm</a:t>
            </a:r>
            <a:r>
              <a:rPr lang="en-US" dirty="0">
                <a:solidFill>
                  <a:srgbClr val="0000FF"/>
                </a:solidFill>
              </a:rPr>
              <a:t>&lt;/welcome-file&gt;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&lt;welcome-file&gt;</a:t>
            </a:r>
            <a:r>
              <a:rPr lang="en-US" dirty="0" err="1">
                <a:solidFill>
                  <a:srgbClr val="000000"/>
                </a:solidFill>
              </a:rPr>
              <a:t>default.jsp</a:t>
            </a:r>
            <a:r>
              <a:rPr lang="en-US" dirty="0">
                <a:solidFill>
                  <a:srgbClr val="0000FF"/>
                </a:solidFill>
              </a:rPr>
              <a:t>&lt;/welcome-file&gt;</a:t>
            </a:r>
          </a:p>
          <a:p>
            <a:r>
              <a:rPr lang="en-US" dirty="0">
                <a:solidFill>
                  <a:srgbClr val="0000FF"/>
                </a:solidFill>
              </a:rPr>
              <a:t>  &lt;/welcome-file-list&gt;</a:t>
            </a:r>
          </a:p>
        </p:txBody>
      </p:sp>
    </p:spTree>
    <p:extLst>
      <p:ext uri="{BB962C8B-B14F-4D97-AF65-F5344CB8AC3E}">
        <p14:creationId xmlns:p14="http://schemas.microsoft.com/office/powerpoint/2010/main" val="129575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Servlet Declaration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/>
              <a:t>The element </a:t>
            </a:r>
            <a:r>
              <a:rPr lang="en-US" sz="2000" dirty="0">
                <a:solidFill>
                  <a:srgbClr val="CC0000"/>
                </a:solidFill>
                <a:latin typeface="Arial" charset="0"/>
              </a:rPr>
              <a:t>&lt;servlet&gt;</a:t>
            </a:r>
            <a:r>
              <a:rPr lang="en-US" sz="2000" dirty="0"/>
              <a:t> declares a Servlet</a:t>
            </a:r>
          </a:p>
          <a:p>
            <a:r>
              <a:rPr lang="en-US" sz="2000" dirty="0"/>
              <a:t>The element </a:t>
            </a:r>
            <a:r>
              <a:rPr lang="en-US" sz="2000" dirty="0">
                <a:solidFill>
                  <a:srgbClr val="CC0000"/>
                </a:solidFill>
                <a:latin typeface="Arial" charset="0"/>
              </a:rPr>
              <a:t>&lt;servlet-mapping&gt;</a:t>
            </a:r>
            <a:r>
              <a:rPr lang="en-US" sz="2000" dirty="0"/>
              <a:t> maps a URL to a specific Servlet</a:t>
            </a:r>
          </a:p>
          <a:p>
            <a:pPr lvl="1"/>
            <a:r>
              <a:rPr lang="en-US" sz="1800" dirty="0"/>
              <a:t>The URL is relative to the application’s base URL (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000" i="1" dirty="0">
                <a:latin typeface="Arial" charset="0"/>
              </a:rPr>
              <a:t>localhost:8080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000" dirty="0" err="1">
                <a:solidFill>
                  <a:srgbClr val="CC0000"/>
                </a:solidFill>
                <a:latin typeface="Arial" charset="0"/>
              </a:rPr>
              <a:t>myApp</a:t>
            </a:r>
            <a:r>
              <a:rPr lang="en-US" sz="2000" dirty="0">
                <a:solidFill>
                  <a:srgbClr val="CC0000"/>
                </a:solidFill>
                <a:latin typeface="Arial" charset="0"/>
              </a:rPr>
              <a:t>/</a:t>
            </a:r>
            <a:r>
              <a:rPr lang="en-US" sz="18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022" y="1417638"/>
            <a:ext cx="6499079" cy="27839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 &lt;servlet&gt;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&lt;description&gt;&lt;/description&gt;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&lt;display-name&gt;</a:t>
            </a:r>
            <a:r>
              <a:rPr lang="en-US" dirty="0" err="1">
                <a:solidFill>
                  <a:schemeClr val="tx1"/>
                </a:solidFill>
              </a:rPr>
              <a:t>Web_compute</a:t>
            </a:r>
            <a:r>
              <a:rPr lang="en-US" dirty="0">
                <a:solidFill>
                  <a:srgbClr val="0000FF"/>
                </a:solidFill>
              </a:rPr>
              <a:t>&lt;/display-name&gt;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&lt;servlet-name&gt;</a:t>
            </a:r>
            <a:r>
              <a:rPr lang="en-US" dirty="0" err="1">
                <a:solidFill>
                  <a:schemeClr val="tx1"/>
                </a:solidFill>
              </a:rPr>
              <a:t>Web_compute</a:t>
            </a:r>
            <a:r>
              <a:rPr lang="en-US" dirty="0">
                <a:solidFill>
                  <a:srgbClr val="0000FF"/>
                </a:solidFill>
              </a:rPr>
              <a:t>&lt;/servlet-name&gt;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&lt;servlet-class&gt;</a:t>
            </a:r>
            <a:r>
              <a:rPr lang="en-US" dirty="0" err="1">
                <a:solidFill>
                  <a:schemeClr val="tx1"/>
                </a:solidFill>
              </a:rPr>
              <a:t>Web_compute</a:t>
            </a:r>
            <a:r>
              <a:rPr lang="en-US" dirty="0">
                <a:solidFill>
                  <a:srgbClr val="0000FF"/>
                </a:solidFill>
              </a:rPr>
              <a:t>&lt;/servlet-class&gt;</a:t>
            </a:r>
          </a:p>
          <a:p>
            <a:r>
              <a:rPr lang="en-US" dirty="0">
                <a:solidFill>
                  <a:srgbClr val="0000FF"/>
                </a:solidFill>
              </a:rPr>
              <a:t>  &lt;/servlet&gt;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 &lt;servlet-mapping&gt;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&lt;servlet-name&gt;</a:t>
            </a:r>
            <a:r>
              <a:rPr lang="en-US" dirty="0" err="1">
                <a:solidFill>
                  <a:schemeClr val="tx1"/>
                </a:solidFill>
              </a:rPr>
              <a:t>Web_compute</a:t>
            </a:r>
            <a:r>
              <a:rPr lang="en-US" dirty="0">
                <a:solidFill>
                  <a:srgbClr val="0000FF"/>
                </a:solidFill>
              </a:rPr>
              <a:t>&lt;/servlet-name&gt;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</a:t>
            </a:r>
            <a:r>
              <a:rPr lang="en-US" dirty="0" err="1">
                <a:solidFill>
                  <a:srgbClr val="0000FF"/>
                </a:solidFill>
              </a:rPr>
              <a:t>url</a:t>
            </a:r>
            <a:r>
              <a:rPr lang="en-US" dirty="0">
                <a:solidFill>
                  <a:srgbClr val="0000FF"/>
                </a:solidFill>
              </a:rPr>
              <a:t>-pattern&gt;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Web_compute</a:t>
            </a:r>
            <a:r>
              <a:rPr lang="en-US" dirty="0">
                <a:solidFill>
                  <a:srgbClr val="0000FF"/>
                </a:solidFill>
              </a:rPr>
              <a:t>&lt;/</a:t>
            </a:r>
            <a:r>
              <a:rPr lang="en-US" dirty="0" err="1">
                <a:solidFill>
                  <a:srgbClr val="0000FF"/>
                </a:solidFill>
              </a:rPr>
              <a:t>url</a:t>
            </a:r>
            <a:r>
              <a:rPr lang="en-US" dirty="0">
                <a:solidFill>
                  <a:srgbClr val="0000FF"/>
                </a:solidFill>
              </a:rPr>
              <a:t>-pattern&gt;</a:t>
            </a:r>
          </a:p>
          <a:p>
            <a:r>
              <a:rPr lang="en-US" dirty="0">
                <a:solidFill>
                  <a:srgbClr val="0000FF"/>
                </a:solidFill>
              </a:rPr>
              <a:t>  &lt;/servlet-mapping&gt;</a:t>
            </a:r>
          </a:p>
        </p:txBody>
      </p:sp>
    </p:spTree>
    <p:extLst>
      <p:ext uri="{BB962C8B-B14F-4D97-AF65-F5344CB8AC3E}">
        <p14:creationId xmlns:p14="http://schemas.microsoft.com/office/powerpoint/2010/main" val="2766679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Servlet Declaration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/>
              <a:t>The element </a:t>
            </a:r>
            <a:r>
              <a:rPr lang="en-US" sz="2000" dirty="0">
                <a:solidFill>
                  <a:srgbClr val="CC0000"/>
                </a:solidFill>
                <a:latin typeface="Arial" charset="0"/>
              </a:rPr>
              <a:t>&lt;servlet&gt;</a:t>
            </a:r>
            <a:r>
              <a:rPr lang="en-US" sz="2000" dirty="0"/>
              <a:t> declares a Servlet</a:t>
            </a:r>
          </a:p>
          <a:p>
            <a:r>
              <a:rPr lang="en-US" sz="2000" dirty="0"/>
              <a:t>The element </a:t>
            </a:r>
            <a:r>
              <a:rPr lang="en-US" sz="2000" dirty="0">
                <a:solidFill>
                  <a:srgbClr val="CC0000"/>
                </a:solidFill>
                <a:latin typeface="Arial" charset="0"/>
              </a:rPr>
              <a:t>&lt;servlet-mapping&gt;</a:t>
            </a:r>
            <a:r>
              <a:rPr lang="en-US" sz="2000" dirty="0"/>
              <a:t> maps a URL to a specific Servlet</a:t>
            </a:r>
          </a:p>
          <a:p>
            <a:pPr lvl="1"/>
            <a:r>
              <a:rPr lang="en-US" sz="1800" dirty="0"/>
              <a:t>The URL is relative to the application’s base URL (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000" i="1" dirty="0">
                <a:latin typeface="Arial" charset="0"/>
              </a:rPr>
              <a:t>localhost:8080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000" dirty="0" err="1">
                <a:solidFill>
                  <a:srgbClr val="CC0000"/>
                </a:solidFill>
                <a:latin typeface="Arial" charset="0"/>
              </a:rPr>
              <a:t>myApp</a:t>
            </a:r>
            <a:r>
              <a:rPr lang="en-US" sz="2000" dirty="0">
                <a:solidFill>
                  <a:srgbClr val="CC0000"/>
                </a:solidFill>
                <a:latin typeface="Arial" charset="0"/>
              </a:rPr>
              <a:t>/</a:t>
            </a:r>
            <a:r>
              <a:rPr lang="en-US" sz="18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022" y="1417638"/>
            <a:ext cx="6499079" cy="27839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 &lt;servlet&gt;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&lt;description&gt;&lt;/description&gt;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&lt;display-name&gt;</a:t>
            </a:r>
            <a:r>
              <a:rPr lang="en-US" dirty="0" err="1">
                <a:solidFill>
                  <a:schemeClr val="tx1"/>
                </a:solidFill>
              </a:rPr>
              <a:t>Web_compute</a:t>
            </a:r>
            <a:r>
              <a:rPr lang="en-US" dirty="0">
                <a:solidFill>
                  <a:srgbClr val="0000FF"/>
                </a:solidFill>
              </a:rPr>
              <a:t>&lt;/display-name&gt;</a:t>
            </a:r>
          </a:p>
          <a:p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FF6600"/>
                </a:solidFill>
              </a:rPr>
              <a:t> &lt;servlet-name&gt;</a:t>
            </a:r>
            <a:r>
              <a:rPr lang="en-US" dirty="0" err="1">
                <a:solidFill>
                  <a:srgbClr val="FF6600"/>
                </a:solidFill>
              </a:rPr>
              <a:t>Web_compute</a:t>
            </a:r>
            <a:r>
              <a:rPr lang="en-US" dirty="0">
                <a:solidFill>
                  <a:srgbClr val="FF6600"/>
                </a:solidFill>
              </a:rPr>
              <a:t>&lt;/servlet-name&gt;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&lt;servlet-class&gt;</a:t>
            </a:r>
            <a:r>
              <a:rPr lang="en-US" dirty="0" err="1">
                <a:solidFill>
                  <a:schemeClr val="tx1"/>
                </a:solidFill>
              </a:rPr>
              <a:t>Web_compute</a:t>
            </a:r>
            <a:r>
              <a:rPr lang="en-US" dirty="0">
                <a:solidFill>
                  <a:srgbClr val="0000FF"/>
                </a:solidFill>
              </a:rPr>
              <a:t>&lt;/servlet-class&gt;</a:t>
            </a:r>
          </a:p>
          <a:p>
            <a:r>
              <a:rPr lang="en-US" dirty="0">
                <a:solidFill>
                  <a:srgbClr val="0000FF"/>
                </a:solidFill>
              </a:rPr>
              <a:t>  &lt;/servlet&gt;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 &lt;servlet-mapping&gt;</a:t>
            </a:r>
          </a:p>
          <a:p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>
                <a:solidFill>
                  <a:srgbClr val="FF6600"/>
                </a:solidFill>
              </a:rPr>
              <a:t>&lt;servlet-name&gt;</a:t>
            </a:r>
            <a:r>
              <a:rPr lang="en-US" dirty="0" err="1">
                <a:solidFill>
                  <a:srgbClr val="FF6600"/>
                </a:solidFill>
              </a:rPr>
              <a:t>Web_compute</a:t>
            </a:r>
            <a:r>
              <a:rPr lang="en-US" dirty="0">
                <a:solidFill>
                  <a:srgbClr val="FF6600"/>
                </a:solidFill>
              </a:rPr>
              <a:t>&lt;/servlet-name&gt;</a:t>
            </a:r>
          </a:p>
          <a:p>
            <a:r>
              <a:rPr lang="en-US" dirty="0">
                <a:solidFill>
                  <a:srgbClr val="0000FF"/>
                </a:solidFill>
              </a:rPr>
              <a:t>    &lt;</a:t>
            </a:r>
            <a:r>
              <a:rPr lang="en-US" dirty="0" err="1">
                <a:solidFill>
                  <a:srgbClr val="0000FF"/>
                </a:solidFill>
              </a:rPr>
              <a:t>url</a:t>
            </a:r>
            <a:r>
              <a:rPr lang="en-US" dirty="0">
                <a:solidFill>
                  <a:srgbClr val="0000FF"/>
                </a:solidFill>
              </a:rPr>
              <a:t>-pattern&gt;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Web_compute</a:t>
            </a:r>
            <a:r>
              <a:rPr lang="en-US" dirty="0">
                <a:solidFill>
                  <a:srgbClr val="0000FF"/>
                </a:solidFill>
              </a:rPr>
              <a:t>&lt;/</a:t>
            </a:r>
            <a:r>
              <a:rPr lang="en-US" dirty="0" err="1">
                <a:solidFill>
                  <a:srgbClr val="0000FF"/>
                </a:solidFill>
              </a:rPr>
              <a:t>url</a:t>
            </a:r>
            <a:r>
              <a:rPr lang="en-US" dirty="0">
                <a:solidFill>
                  <a:srgbClr val="0000FF"/>
                </a:solidFill>
              </a:rPr>
              <a:t>-pattern&gt;</a:t>
            </a:r>
          </a:p>
          <a:p>
            <a:r>
              <a:rPr lang="en-US" dirty="0">
                <a:solidFill>
                  <a:srgbClr val="0000FF"/>
                </a:solidFill>
              </a:rPr>
              <a:t>  &lt;/servlet-mapping&gt;</a:t>
            </a:r>
          </a:p>
        </p:txBody>
      </p:sp>
    </p:spTree>
    <p:extLst>
      <p:ext uri="{BB962C8B-B14F-4D97-AF65-F5344CB8AC3E}">
        <p14:creationId xmlns:p14="http://schemas.microsoft.com/office/powerpoint/2010/main" val="613125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user submits an HTTP request</a:t>
            </a:r>
          </a:p>
          <a:p>
            <a:pPr>
              <a:lnSpc>
                <a:spcPct val="90000"/>
              </a:lnSpc>
            </a:pPr>
            <a:r>
              <a:rPr lang="en-US" dirty="0"/>
              <a:t>Tomcat finds the servlet based on the URL and the deployment descriptor (</a:t>
            </a:r>
            <a:r>
              <a:rPr lang="en-US" dirty="0" err="1">
                <a:solidFill>
                  <a:schemeClr val="accent2"/>
                </a:solidFill>
                <a:latin typeface="Trebuchet MS" charset="0"/>
              </a:rPr>
              <a:t>web.xml</a:t>
            </a:r>
            <a:r>
              <a:rPr lang="en-US" dirty="0"/>
              <a:t>) and passes the request to the servlet</a:t>
            </a:r>
          </a:p>
          <a:p>
            <a:pPr>
              <a:lnSpc>
                <a:spcPct val="90000"/>
              </a:lnSpc>
            </a:pPr>
            <a:r>
              <a:rPr lang="en-US" dirty="0"/>
              <a:t>The servlet writes an HTML page containing the response</a:t>
            </a:r>
          </a:p>
          <a:p>
            <a:pPr>
              <a:lnSpc>
                <a:spcPct val="90000"/>
              </a:lnSpc>
            </a:pPr>
            <a:r>
              <a:rPr lang="en-US" dirty="0"/>
              <a:t>Tomcat returns the HTML page to the user</a:t>
            </a:r>
          </a:p>
        </p:txBody>
      </p:sp>
    </p:spTree>
    <p:extLst>
      <p:ext uri="{BB962C8B-B14F-4D97-AF65-F5344CB8AC3E}">
        <p14:creationId xmlns:p14="http://schemas.microsoft.com/office/powerpoint/2010/main" val="282034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_ClientServerSys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7" y="1460516"/>
            <a:ext cx="8362058" cy="511234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Large Picture</a:t>
            </a:r>
          </a:p>
        </p:txBody>
      </p:sp>
    </p:spTree>
    <p:extLst>
      <p:ext uri="{BB962C8B-B14F-4D97-AF65-F5344CB8AC3E}">
        <p14:creationId xmlns:p14="http://schemas.microsoft.com/office/powerpoint/2010/main" val="79678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85758167"/>
              </p:ext>
            </p:extLst>
          </p:nvPr>
        </p:nvGraphicFramePr>
        <p:xfrm>
          <a:off x="-215974" y="714987"/>
          <a:ext cx="9359974" cy="581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04549" y="6356350"/>
            <a:ext cx="6522496" cy="365125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news.netcraft.com</a:t>
            </a:r>
            <a:r>
              <a:rPr lang="en-US" dirty="0"/>
              <a:t>/archives/2013/07/02/july-2013-web-server-survey.html</a:t>
            </a:r>
          </a:p>
        </p:txBody>
      </p:sp>
    </p:spTree>
    <p:extLst>
      <p:ext uri="{BB962C8B-B14F-4D97-AF65-F5344CB8AC3E}">
        <p14:creationId xmlns:p14="http://schemas.microsoft.com/office/powerpoint/2010/main" val="22338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Tomcat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Tomcat?</a:t>
            </a:r>
          </a:p>
          <a:p>
            <a:r>
              <a:rPr lang="en-US" dirty="0"/>
              <a:t>Web container</a:t>
            </a:r>
          </a:p>
          <a:p>
            <a:pPr lvl="1"/>
            <a:r>
              <a:rPr lang="en-US" dirty="0"/>
              <a:t>Manage Java Servlets</a:t>
            </a:r>
          </a:p>
          <a:p>
            <a:r>
              <a:rPr lang="en-US" dirty="0"/>
              <a:t>HTTP Web server</a:t>
            </a:r>
          </a:p>
          <a:p>
            <a:pPr lvl="1"/>
            <a:r>
              <a:rPr lang="en-US" dirty="0"/>
              <a:t>Deliver web pages on the request to clients.</a:t>
            </a:r>
          </a:p>
          <a:p>
            <a:pPr lvl="1"/>
            <a:r>
              <a:rPr lang="en-US" dirty="0"/>
              <a:t>Receive content from clients.</a:t>
            </a:r>
          </a:p>
          <a:p>
            <a:pPr lvl="1"/>
            <a:r>
              <a:rPr lang="en-US" dirty="0"/>
              <a:t>Create HTML documents dynamically ("on-the-fly")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Installer (apache-tomcat-6.0.36.exe)</a:t>
            </a:r>
          </a:p>
          <a:p>
            <a:r>
              <a:rPr lang="en-US" dirty="0"/>
              <a:t>Mac</a:t>
            </a:r>
          </a:p>
          <a:p>
            <a:pPr lvl="1"/>
            <a:r>
              <a:rPr lang="en-US" dirty="0"/>
              <a:t>Unzip</a:t>
            </a:r>
          </a:p>
        </p:txBody>
      </p:sp>
    </p:spTree>
    <p:extLst>
      <p:ext uri="{BB962C8B-B14F-4D97-AF65-F5344CB8AC3E}">
        <p14:creationId xmlns:p14="http://schemas.microsoft.com/office/powerpoint/2010/main" val="243213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Tomcat Basics</a:t>
            </a:r>
          </a:p>
          <a:p>
            <a:r>
              <a:rPr lang="en-US" dirty="0">
                <a:solidFill>
                  <a:srgbClr val="FF0000"/>
                </a:solidFill>
              </a:rPr>
              <a:t>Tomcat Administration</a:t>
            </a:r>
          </a:p>
          <a:p>
            <a:r>
              <a:rPr lang="en-US" dirty="0"/>
              <a:t>Deploy web applications to Tomcat server</a:t>
            </a:r>
          </a:p>
          <a:p>
            <a:pPr lvl="1"/>
            <a:r>
              <a:rPr lang="en-US" dirty="0"/>
              <a:t>WAR file</a:t>
            </a:r>
          </a:p>
          <a:p>
            <a:pPr lvl="1"/>
            <a:r>
              <a:rPr lang="en-US" dirty="0"/>
              <a:t>Deployment folder </a:t>
            </a:r>
          </a:p>
        </p:txBody>
      </p:sp>
    </p:spTree>
    <p:extLst>
      <p:ext uri="{BB962C8B-B14F-4D97-AF65-F5344CB8AC3E}">
        <p14:creationId xmlns:p14="http://schemas.microsoft.com/office/powerpoint/2010/main" val="411184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inside the Tomcat directory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02573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940602" y="2870215"/>
            <a:ext cx="1649293" cy="1407940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12624</TotalTime>
  <Words>1723</Words>
  <Application>Microsoft Office PowerPoint</Application>
  <PresentationFormat>On-screen Show (4:3)</PresentationFormat>
  <Paragraphs>357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宋体</vt:lpstr>
      <vt:lpstr>Arial</vt:lpstr>
      <vt:lpstr>Calibri</vt:lpstr>
      <vt:lpstr>Trebuchet MS</vt:lpstr>
      <vt:lpstr>Office Theme</vt:lpstr>
      <vt:lpstr>Deploying Web Applications to Tomcat Server</vt:lpstr>
      <vt:lpstr>agenda</vt:lpstr>
      <vt:lpstr>Server</vt:lpstr>
      <vt:lpstr>The Large Picture</vt:lpstr>
      <vt:lpstr>PowerPoint Presentation</vt:lpstr>
      <vt:lpstr>Tomcat Basics</vt:lpstr>
      <vt:lpstr>Install Tomcat</vt:lpstr>
      <vt:lpstr>Outline</vt:lpstr>
      <vt:lpstr>Look inside the Tomcat directory</vt:lpstr>
      <vt:lpstr>Start Tomcat Server</vt:lpstr>
      <vt:lpstr>Shut Down Tomcat Server</vt:lpstr>
      <vt:lpstr>Look inside the Tomcat directory</vt:lpstr>
      <vt:lpstr>Tomcat Architecture</vt:lpstr>
      <vt:lpstr>Host, Context</vt:lpstr>
      <vt:lpstr>Tomcat configuration file (server.xml)</vt:lpstr>
      <vt:lpstr>Change Default Port</vt:lpstr>
      <vt:lpstr>Change Default Port</vt:lpstr>
      <vt:lpstr>Outline</vt:lpstr>
      <vt:lpstr>Package your web application</vt:lpstr>
      <vt:lpstr>Package your web application</vt:lpstr>
      <vt:lpstr>Package your web application</vt:lpstr>
      <vt:lpstr>Deploy your web application</vt:lpstr>
      <vt:lpstr>Look inside your application directory</vt:lpstr>
      <vt:lpstr>Look inside your application directory</vt:lpstr>
      <vt:lpstr>Look inside your application directory</vt:lpstr>
      <vt:lpstr>Look inside your application directory</vt:lpstr>
      <vt:lpstr>Look inside your application directory</vt:lpstr>
      <vt:lpstr>Look inside your application directory</vt:lpstr>
      <vt:lpstr>Web Application Deployment Descriptor: web.xml</vt:lpstr>
      <vt:lpstr>Welcome page</vt:lpstr>
      <vt:lpstr>Welcome page</vt:lpstr>
      <vt:lpstr>Servlet Declaration and Mapping</vt:lpstr>
      <vt:lpstr>Servlet Declaration and Mapping</vt:lpstr>
      <vt:lpstr>Work 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Chun Guo</dc:creator>
  <cp:keywords/>
  <dc:description/>
  <cp:lastModifiedBy>REDDY, RAMANA</cp:lastModifiedBy>
  <cp:revision>257</cp:revision>
  <dcterms:created xsi:type="dcterms:W3CDTF">2013-01-28T02:56:31Z</dcterms:created>
  <dcterms:modified xsi:type="dcterms:W3CDTF">2019-07-30T02:33:47Z</dcterms:modified>
  <cp:category/>
</cp:coreProperties>
</file>