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9" d="100"/>
          <a:sy n="109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DDY, RAMANA" userId="ea915107-c274-44fb-bf68-16e8f7429d78" providerId="ADAL" clId="{FD9AEA53-3986-494E-A632-E1B7BA7EBD3F}"/>
    <pc:docChg chg="delSld">
      <pc:chgData name="REDDY, RAMANA" userId="ea915107-c274-44fb-bf68-16e8f7429d78" providerId="ADAL" clId="{FD9AEA53-3986-494E-A632-E1B7BA7EBD3F}" dt="2019-10-24T02:35:29.403" v="0" actId="2696"/>
      <pc:docMkLst>
        <pc:docMk/>
      </pc:docMkLst>
      <pc:sldChg chg="del">
        <pc:chgData name="REDDY, RAMANA" userId="ea915107-c274-44fb-bf68-16e8f7429d78" providerId="ADAL" clId="{FD9AEA53-3986-494E-A632-E1B7BA7EBD3F}" dt="2019-10-24T02:35:29.403" v="0" actId="2696"/>
        <pc:sldMkLst>
          <pc:docMk/>
          <pc:sldMk cId="0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138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On-screen Show (16:9)</PresentationFormat>
  <Paragraphs>23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REDDY, RAMANA</cp:lastModifiedBy>
  <cp:revision>1</cp:revision>
  <dcterms:created xsi:type="dcterms:W3CDTF">2019-06-14T02:02:00Z</dcterms:created>
  <dcterms:modified xsi:type="dcterms:W3CDTF">2019-10-24T02:35:38Z</dcterms:modified>
</cp:coreProperties>
</file>