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9" d="100"/>
          <a:sy n="109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DY, RAMANA" userId="ea915107-c274-44fb-bf68-16e8f7429d78" providerId="ADAL" clId="{E02CFA4A-B1F9-4680-8F05-A576395EB1D7}"/>
    <pc:docChg chg="delSld">
      <pc:chgData name="REDDY, RAMANA" userId="ea915107-c274-44fb-bf68-16e8f7429d78" providerId="ADAL" clId="{E02CFA4A-B1F9-4680-8F05-A576395EB1D7}" dt="2019-11-15T03:18:52.318" v="2" actId="2696"/>
      <pc:docMkLst>
        <pc:docMk/>
      </pc:docMkLst>
      <pc:sldChg chg="del">
        <pc:chgData name="REDDY, RAMANA" userId="ea915107-c274-44fb-bf68-16e8f7429d78" providerId="ADAL" clId="{E02CFA4A-B1F9-4680-8F05-A576395EB1D7}" dt="2019-11-15T03:18:52.290" v="0" actId="2696"/>
        <pc:sldMkLst>
          <pc:docMk/>
          <pc:sldMk cId="0" sldId="286"/>
        </pc:sldMkLst>
      </pc:sldChg>
      <pc:sldChg chg="del">
        <pc:chgData name="REDDY, RAMANA" userId="ea915107-c274-44fb-bf68-16e8f7429d78" providerId="ADAL" clId="{E02CFA4A-B1F9-4680-8F05-A576395EB1D7}" dt="2019-11-15T03:18:52.303" v="1" actId="2696"/>
        <pc:sldMkLst>
          <pc:docMk/>
          <pc:sldMk cId="0" sldId="287"/>
        </pc:sldMkLst>
      </pc:sldChg>
      <pc:sldChg chg="del">
        <pc:chgData name="REDDY, RAMANA" userId="ea915107-c274-44fb-bf68-16e8f7429d78" providerId="ADAL" clId="{E02CFA4A-B1F9-4680-8F05-A576395EB1D7}" dt="2019-11-15T03:18:52.318" v="2" actId="2696"/>
        <pc:sldMkLst>
          <pc:docMk/>
          <pc:sldMk cId="0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39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</Words>
  <Application>Microsoft Office PowerPoint</Application>
  <PresentationFormat>On-screen Show (16:9)</PresentationFormat>
  <Paragraphs>30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REDDY, RAMANA</cp:lastModifiedBy>
  <cp:revision>1</cp:revision>
  <dcterms:created xsi:type="dcterms:W3CDTF">2019-06-14T01:59:09Z</dcterms:created>
  <dcterms:modified xsi:type="dcterms:W3CDTF">2019-11-15T03:31:06Z</dcterms:modified>
</cp:coreProperties>
</file>