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RAMANA" userId="ea915107-c274-44fb-bf68-16e8f7429d78" providerId="ADAL" clId="{43E00B2E-EAAB-45D7-8321-C2CF8B2B50A5}"/>
    <pc:docChg chg="modSld">
      <pc:chgData name="REDDY, RAMANA" userId="ea915107-c274-44fb-bf68-16e8f7429d78" providerId="ADAL" clId="{43E00B2E-EAAB-45D7-8321-C2CF8B2B50A5}" dt="2019-11-12T02:51:27.227" v="0" actId="1036"/>
      <pc:docMkLst>
        <pc:docMk/>
      </pc:docMkLst>
      <pc:sldChg chg="modSp">
        <pc:chgData name="REDDY, RAMANA" userId="ea915107-c274-44fb-bf68-16e8f7429d78" providerId="ADAL" clId="{43E00B2E-EAAB-45D7-8321-C2CF8B2B50A5}" dt="2019-11-12T02:51:27.227" v="0" actId="1036"/>
        <pc:sldMkLst>
          <pc:docMk/>
          <pc:sldMk cId="0" sldId="258"/>
        </pc:sldMkLst>
        <pc:picChg chg="mod">
          <ac:chgData name="REDDY, RAMANA" userId="ea915107-c274-44fb-bf68-16e8f7429d78" providerId="ADAL" clId="{43E00B2E-EAAB-45D7-8321-C2CF8B2B50A5}" dt="2019-11-12T02:51:27.227" v="0" actId="1036"/>
          <ac:picMkLst>
            <pc:docMk/>
            <pc:sldMk cId="0" sldId="258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22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034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On-screen Show (16:9)</PresentationFormat>
  <Paragraphs>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REDDY, RAMANA</cp:lastModifiedBy>
  <cp:revision>1</cp:revision>
  <dcterms:created xsi:type="dcterms:W3CDTF">2019-06-14T02:01:15Z</dcterms:created>
  <dcterms:modified xsi:type="dcterms:W3CDTF">2019-11-12T02:51:36Z</dcterms:modified>
</cp:coreProperties>
</file>