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-1188" y="-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746B-C1F4-43EB-B492-E4A95B6E5787}" type="datetimeFigureOut">
              <a:rPr lang="en-US" smtClean="0"/>
              <a:t>8/9/2014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5588-3B97-434C-B1B8-9F100E6499E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746B-C1F4-43EB-B492-E4A95B6E5787}" type="datetimeFigureOut">
              <a:rPr lang="en-US" smtClean="0"/>
              <a:t>8/9/2014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5588-3B97-434C-B1B8-9F100E6499E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746B-C1F4-43EB-B492-E4A95B6E5787}" type="datetimeFigureOut">
              <a:rPr lang="en-US" smtClean="0"/>
              <a:t>8/9/2014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5588-3B97-434C-B1B8-9F100E6499E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746B-C1F4-43EB-B492-E4A95B6E5787}" type="datetimeFigureOut">
              <a:rPr lang="en-US" smtClean="0"/>
              <a:t>8/9/2014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5588-3B97-434C-B1B8-9F100E6499E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746B-C1F4-43EB-B492-E4A95B6E5787}" type="datetimeFigureOut">
              <a:rPr lang="en-US" smtClean="0"/>
              <a:t>8/9/2014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5588-3B97-434C-B1B8-9F100E6499E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746B-C1F4-43EB-B492-E4A95B6E5787}" type="datetimeFigureOut">
              <a:rPr lang="en-US" smtClean="0"/>
              <a:t>8/9/2014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5588-3B97-434C-B1B8-9F100E6499E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746B-C1F4-43EB-B492-E4A95B6E5787}" type="datetimeFigureOut">
              <a:rPr lang="en-US" smtClean="0"/>
              <a:t>8/9/2014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5588-3B97-434C-B1B8-9F100E6499E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746B-C1F4-43EB-B492-E4A95B6E5787}" type="datetimeFigureOut">
              <a:rPr lang="en-US" smtClean="0"/>
              <a:t>8/9/2014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5588-3B97-434C-B1B8-9F100E6499E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746B-C1F4-43EB-B492-E4A95B6E5787}" type="datetimeFigureOut">
              <a:rPr lang="en-US" smtClean="0"/>
              <a:t>8/9/2014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5588-3B97-434C-B1B8-9F100E6499E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746B-C1F4-43EB-B492-E4A95B6E5787}" type="datetimeFigureOut">
              <a:rPr lang="en-US" smtClean="0"/>
              <a:t>8/9/2014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5588-3B97-434C-B1B8-9F100E6499E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746B-C1F4-43EB-B492-E4A95B6E5787}" type="datetimeFigureOut">
              <a:rPr lang="en-US" smtClean="0"/>
              <a:t>8/9/2014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5588-3B97-434C-B1B8-9F100E6499E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A304746B-C1F4-43EB-B492-E4A95B6E5787}" type="datetimeFigureOut">
              <a:rPr lang="en-US" smtClean="0"/>
              <a:t>8/9/2014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D81D5588-3B97-434C-B1B8-9F100E6499ED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56" y="0"/>
            <a:ext cx="7924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533400" y="3862956"/>
            <a:ext cx="7924800" cy="193557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000" dirty="0" smtClean="0"/>
              <a:t>Agriculture </a:t>
            </a:r>
            <a:r>
              <a:rPr lang="en-US" sz="3000" dirty="0" smtClean="0"/>
              <a:t>and farming were the main occupations of the people . The majority of the people made their living from farming . The important crops were olives, wheat and flax.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394855" y="457200"/>
            <a:ext cx="80633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MAIN OCCUPATION OF GREEKS</a:t>
            </a:r>
            <a:endParaRPr 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030" name="Picture 6" descr="C:\Users\ramanathan.km\AppData\Local\Microsoft\Windows\Temporary Internet Files\Content.IE5\0AOGKX2X\MP900448648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3505199" y="1461648"/>
            <a:ext cx="21336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479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97" y="1468576"/>
            <a:ext cx="2388824" cy="2050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580" y="1461648"/>
            <a:ext cx="2209800" cy="2050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648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71601"/>
            <a:ext cx="4648200" cy="4343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000" dirty="0" smtClean="0"/>
              <a:t>The temple of ancient </a:t>
            </a:r>
            <a:r>
              <a:rPr lang="en-US" sz="3000" dirty="0" smtClean="0"/>
              <a:t>Greece providing </a:t>
            </a:r>
            <a:r>
              <a:rPr lang="en-US" sz="3000" dirty="0" smtClean="0"/>
              <a:t>illustration of </a:t>
            </a:r>
            <a:r>
              <a:rPr lang="en-US" sz="3000" dirty="0" smtClean="0"/>
              <a:t>Greek art and architecture. Parthenon temple of Goddess Athena built </a:t>
            </a:r>
            <a:r>
              <a:rPr lang="en-US" sz="3000" dirty="0" smtClean="0"/>
              <a:t>on the Acropolis is  the finest example </a:t>
            </a:r>
            <a:r>
              <a:rPr lang="en-US" sz="3000" dirty="0" smtClean="0"/>
              <a:t>of Greek </a:t>
            </a:r>
            <a:r>
              <a:rPr lang="en-US" sz="3000" dirty="0" smtClean="0"/>
              <a:t>Architecture. </a:t>
            </a:r>
            <a:endParaRPr lang="en-US" sz="3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157" y="1295400"/>
            <a:ext cx="296037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" y="381000"/>
            <a:ext cx="80772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ARCHITECTURES IN GREEK CIVILISATION</a:t>
            </a:r>
            <a:endParaRPr 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026" name="Picture 2" descr="Ionic Capital (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484" y="3733800"/>
            <a:ext cx="2928116" cy="198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58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166</TotalTime>
  <Words>70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Horizon</vt:lpstr>
      <vt:lpstr>   </vt:lpstr>
      <vt:lpstr>PowerPoint Presentation</vt:lpstr>
    </vt:vector>
  </TitlesOfParts>
  <Company>HCL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Ramanathan KM</dc:creator>
  <cp:lastModifiedBy>Ramanathan KM</cp:lastModifiedBy>
  <cp:revision>18</cp:revision>
  <dcterms:created xsi:type="dcterms:W3CDTF">2014-08-07T13:57:16Z</dcterms:created>
  <dcterms:modified xsi:type="dcterms:W3CDTF">2014-08-09T04:52:25Z</dcterms:modified>
</cp:coreProperties>
</file>