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4312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7890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RAMANATHAN D – aut422621105704 UCEP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AI master trainer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1. World Health Organization (WHO) reports on cardiovascular diseases.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2. UCI Machine Learning Repository: Heart Disease Dataset.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3. Logistic Regression in Machine Learning, [Your Favorite ML Book/Resource].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4. Scikit-learn Documentation for Logistic Regression: [Scikit-learn.org](https://scikit-learn.org/stable/).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945758"/>
            <a:ext cx="11152682" cy="24454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number one cause of death     globally, taking an estimated 17.9 million lives each year, according to the World Health Organization. Of these, approximately 80% of the deaths are due to heart attacks and strokes. Early detection of potential heart disease is crucial for effective intervention and treatment. However, many at-risk individuals remain undiagnosed until too late. This project aims to develop a predictive model that can accurately determine the likelihood of a patient developing heart disease, enabling early medical intervention.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be a machine learning model using logistic regression to predict the presence of heart disease based on various medical and physiological factors. This model will be trained, validated, and tested using a dataset that includes a range of variables such as age, sex, cholesterol levels, blood pressure, and other relevant health metrics typically associated with the risk of heart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05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836569"/>
            <a:ext cx="11152682" cy="318486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*Data Collection*: Use a publicly available heart disease dataset such as the UCI Heart Disease Dataset.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*Data Preprocessing*: Cleanse the data for missing values, normalize the data, and handle categorical variables using encoding techniques.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*Model Building*: Develop a logistic regression model. This model is chosen due to its effectiveness in binary classification problems and its ability to provide probabilities for outcomes.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*Model Evaluation*: Use accuracy, precision, recall, and the ROC-AUC score to evaluate the model's performance.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*Deployment*: Deploy the model using a Flask application for easy access by end-users. The application will allow users to input their medical parameters and receive a risk assessment.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[Heart Disease Prediction Repository](https://github.com/ramanathan0110/aut422621105704.git)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live demo of the project can be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accessed (https://drive.google.com/file/d/1C4fO-_eP5OeqbkXY3cJP0HAqcepD6wAK/view?usp=sharing).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demo allows users to enter their medical details and receive an instant prediction regarding their heart disease risk.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demonstrates how logistic regression can be applied to predict heart disease with a reasonable degree of accuracy. The model, while simplistic, provides a foundation for understanding risk factors associated with heart disease and aids in the early diagnosis and preventive care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572604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*Integration of more complex models*: Future iterations could incorporate more sophisticated machine learning algorithms like Random Forests and Gradient Boosting Machines for improved accuracy.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*Feature Engineering*: More features, including lifestyle and genetic factors, could be added to enhance the model's predictive power.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*Real-time Data Processing*: Implementing real-time data processing for continuous monitoring and prediction.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*Deployment in Medical Facilities*: Collaborate with healthcare providers to integrate the system into their diagnostic tools.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HEART DISEASE PREDICTION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K NAVEEN LINGAM</cp:lastModifiedBy>
  <cp:revision>86</cp:revision>
  <dcterms:created xsi:type="dcterms:W3CDTF">2021-04-26T07:43:48Z</dcterms:created>
  <dcterms:modified xsi:type="dcterms:W3CDTF">2024-04-21T15:02:18Z</dcterms:modified>
</cp:coreProperties>
</file>