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0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AC6D-421D-426B-ABDC-267FF0865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72D0C-962F-422C-9650-8CC11521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305C-DFCD-4661-AF72-2D36E2F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7809-136F-46B4-A5BF-BF28DDC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FA3D-1CEE-4D06-9B8E-B073E49B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8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6D6B-5923-4E77-A341-20FF9D90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60537-DB47-4491-8E12-F7D2E4CE8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BA8D-15EB-49D0-8ACC-2D9F4F85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75DE-F259-4AAD-BCE3-47924339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BA81-99FA-4A52-A994-A91B5E1B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51A-CDE2-4FFF-8862-71CEC5753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60260-FBB7-42B9-96D1-DA1B9A466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7E51-FB81-436C-A23F-71F49A3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2C37-F2EB-47B3-9E01-6DD281EA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8550-9D02-4056-A843-CCB60D8A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0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40F2-3A3C-4138-898A-C764AA92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5368-4B29-4B63-9101-31A65C4F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A783-4495-4483-8732-A8BA0ACC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591C-F23F-4F75-BE6C-7479812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7AA8-DB33-43F5-BA03-E83F680C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D8BDAB9-13D0-4550-AA83-B85F7EB39A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722" y="42450"/>
            <a:ext cx="2939278" cy="7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3A8B-C4FA-4C28-B1B4-56F62BCB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591A-82D2-4778-AA11-F62B1750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DB4F-FD0C-43D3-8151-89AF76C5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CBC4-213E-4C62-AD99-12B55698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B435-1534-4367-858A-3102A602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4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7045-40D0-4820-9C3D-EA1DD1EB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2FEA-BA25-468D-928B-31FDBC480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3C9F3-367C-47B2-8F69-56BECC3A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AE86D-7066-49A5-BF41-7BEBE012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358E-A54B-4FF7-BDD7-3AB91189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99D63-7ECD-47F6-AA12-432E917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6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B9C4-9A63-4CF3-9A88-E71D2EE0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F599-F4EB-4129-BFDB-FACAE6983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501D-86DD-431D-B0F3-41608512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E28A9-977F-4FBD-A01F-0F41BEABB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7FD20-34F0-4420-8E94-1EC24854E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D18B9-6AA1-4E04-9384-B64B2756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C11FB-F0A0-4751-A412-6D858A44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D0871-D10F-4443-BA83-9DE86961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1675-36C8-44B3-B06A-9F2C41A2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59F42-B40F-4BD7-8467-A0405B3E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5B844-36DF-4674-845D-3AE55269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3C493-4EB9-4B8C-B569-666E849C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171D4-6EE7-4214-BB50-07630D63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27897-AA24-4702-9A72-17B43D87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FA14E-0E1A-44E2-8442-E9D1AC8B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4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E712-905B-45CB-A64B-3EE88B67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431A-9A98-4468-A012-57560CBF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B2601-3004-4DAE-BE5D-D25551F5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3B263-4CFD-4324-813C-FF5CC1EF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43478-DF4D-44B5-AE8F-416FF29E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79D58-2CD1-47A0-A09C-53E4E981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9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A9EC-1332-4B0D-8BEF-6292785C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60679-5615-423B-9B8A-BECB1DF79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435CB-2DD1-4A13-87C0-7D00E91C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E1BB-4A68-4AA8-A79F-AF5BBE37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657D-6824-422C-B73D-A3351CCC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8FD7-A95A-4BFF-A50B-2E879B80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4EEB9-8EBD-4678-A0EB-84BC33ED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308A-7E0F-4DB3-BA1D-D4F7B197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F84A-E653-410C-A2FA-D6A861755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95F1-5616-4FB5-980B-0D46BC542F7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BA3C-35D5-49AD-B42D-27952536A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AD71-EFA2-48CA-9219-418A788D3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15B4-FF88-4EC5-9DEC-CEA3A4B77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603D5AF8-E9E8-40B0-87E6-CB2FFA3EF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3" r="53023" b="28184"/>
          <a:stretch/>
        </p:blipFill>
        <p:spPr>
          <a:xfrm>
            <a:off x="1419767" y="1436932"/>
            <a:ext cx="4061638" cy="3209496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2FD2B94B-9412-4DC8-A63A-E6263FB39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86" t="-3801"/>
          <a:stretch/>
        </p:blipFill>
        <p:spPr>
          <a:xfrm>
            <a:off x="6863421" y="1267035"/>
            <a:ext cx="4061639" cy="46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2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263-5EA4-4947-A523-CE24EF72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1AAE3D-1DC6-466E-BFF4-C0CBFB7D9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" t="-7585" r="-113" b="7585"/>
          <a:stretch/>
        </p:blipFill>
        <p:spPr>
          <a:xfrm>
            <a:off x="399777" y="1027906"/>
            <a:ext cx="9777186" cy="52726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D2F21-9229-41C5-8B0F-A239653C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8735"/>
            <a:ext cx="3832373" cy="60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9E4E7-4BC7-460D-9A54-1FC3CCF28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7" y="4360577"/>
            <a:ext cx="4112363" cy="10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3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4CDD-DC9B-44F5-B93A-DE7864C8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C7DC-7A4E-4F97-BC98-2E220BB9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63C8F9-7B23-4626-869C-2950FFFE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6" y="312481"/>
            <a:ext cx="10515600" cy="62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6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3AA1-F568-4173-8849-A881C63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EB2D-D738-48BC-A207-CA416431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C3A9902-A36F-4511-8479-5E821911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0" y="120153"/>
            <a:ext cx="11339059" cy="595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577E-6110-43B2-B7B5-2F1A823D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39C7-F022-4F8B-BBD3-B2B40A5D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9DF8A6-B072-4BFA-B04B-9D158476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77" y="0"/>
            <a:ext cx="9076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1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295C-CBBE-4F76-AED5-D4A28B0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2391-E56A-4EE3-9570-5AA7779A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91BD15-4651-4138-B4D1-CB3505A8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8" y="1295513"/>
            <a:ext cx="10855842" cy="54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92BE-AC73-45BA-A52E-18B6CEBD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9EF0-DE47-49A1-B81D-B2CBAA29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Diagram, company name&#10;&#10;Description automatically generated">
            <a:extLst>
              <a:ext uri="{FF2B5EF4-FFF2-40B4-BE49-F238E27FC236}">
                <a16:creationId xmlns:a16="http://schemas.microsoft.com/office/drawing/2014/main" id="{663A0336-788E-4B46-8E64-4DA02713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38"/>
            <a:ext cx="12192000" cy="56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C9D1-E7ED-43DB-A5EB-8B54DD6B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80A6-D46C-41B6-ABD5-79CFD9A6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158FF1A-BE82-4165-AD1A-46033681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525"/>
            <a:ext cx="12192000" cy="54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4F66B75B7EB4BA2C90F27F3C2DC94" ma:contentTypeVersion="14" ma:contentTypeDescription="Create a new document." ma:contentTypeScope="" ma:versionID="c667aa7537ddc91a051848368e9ed509">
  <xsd:schema xmlns:xsd="http://www.w3.org/2001/XMLSchema" xmlns:xs="http://www.w3.org/2001/XMLSchema" xmlns:p="http://schemas.microsoft.com/office/2006/metadata/properties" xmlns:ns3="135453a4-a8e8-47de-87d5-11a3b2d49626" xmlns:ns4="e1cc1d4d-1511-470c-9af2-d30360070c25" targetNamespace="http://schemas.microsoft.com/office/2006/metadata/properties" ma:root="true" ma:fieldsID="48686f948b8928a7fdb783bd0f4456cf" ns3:_="" ns4:_="">
    <xsd:import namespace="135453a4-a8e8-47de-87d5-11a3b2d49626"/>
    <xsd:import namespace="e1cc1d4d-1511-470c-9af2-d30360070c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453a4-a8e8-47de-87d5-11a3b2d496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c1d4d-1511-470c-9af2-d30360070c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5C0A3C-42EF-47A2-AD9C-1CF11D504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5453a4-a8e8-47de-87d5-11a3b2d49626"/>
    <ds:schemaRef ds:uri="e1cc1d4d-1511-470c-9af2-d30360070c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B78BDC-9756-40DE-86FF-16A394D2E7F7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1cc1d4d-1511-470c-9af2-d30360070c25"/>
    <ds:schemaRef ds:uri="135453a4-a8e8-47de-87d5-11a3b2d4962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BAFF175-205C-4DD5-8A9A-C2C0717522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Thangam S.</dc:creator>
  <cp:lastModifiedBy>Dr. Thangam S.</cp:lastModifiedBy>
  <cp:revision>4</cp:revision>
  <dcterms:created xsi:type="dcterms:W3CDTF">2021-08-24T17:21:01Z</dcterms:created>
  <dcterms:modified xsi:type="dcterms:W3CDTF">2022-09-30T06:13:31Z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0x0101002F34F66B75B7EB4BA2C90F27F3C2DC94</vt:lpwstr>
  </property>
</Properties>
</file>