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BB757-936A-1109-C287-5F3F28495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1882" y="2634199"/>
            <a:ext cx="8791575" cy="1011462"/>
          </a:xfrm>
        </p:spPr>
        <p:txBody>
          <a:bodyPr>
            <a:normAutofit/>
          </a:bodyPr>
          <a:lstStyle/>
          <a:p>
            <a:r>
              <a:rPr lang="fr-FR" sz="6000" dirty="0"/>
              <a:t>Projet réseau de pétri</a:t>
            </a:r>
          </a:p>
        </p:txBody>
      </p:sp>
    </p:spTree>
    <p:extLst>
      <p:ext uri="{BB962C8B-B14F-4D97-AF65-F5344CB8AC3E}">
        <p14:creationId xmlns:p14="http://schemas.microsoft.com/office/powerpoint/2010/main" val="156338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E82E5-1307-64C6-7BA2-53858840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35" y="180637"/>
            <a:ext cx="4954587" cy="630733"/>
          </a:xfrm>
        </p:spPr>
        <p:txBody>
          <a:bodyPr/>
          <a:lstStyle/>
          <a:p>
            <a:r>
              <a:rPr lang="fr-FR" dirty="0"/>
              <a:t>GRAPHE DE MARQUAGE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5887F-036A-B7A1-6135-3C0461067E0A}"/>
              </a:ext>
            </a:extLst>
          </p:cNvPr>
          <p:cNvSpPr/>
          <p:nvPr/>
        </p:nvSpPr>
        <p:spPr>
          <a:xfrm>
            <a:off x="1481070" y="2150772"/>
            <a:ext cx="437882" cy="1532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0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E648F-26A0-5ED9-8859-E8DB6E4A2401}"/>
              </a:ext>
            </a:extLst>
          </p:cNvPr>
          <p:cNvSpPr/>
          <p:nvPr/>
        </p:nvSpPr>
        <p:spPr>
          <a:xfrm>
            <a:off x="774879" y="2671293"/>
            <a:ext cx="706191" cy="491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 =</a:t>
            </a:r>
          </a:p>
        </p:txBody>
      </p:sp>
    </p:spTree>
    <p:extLst>
      <p:ext uri="{BB962C8B-B14F-4D97-AF65-F5344CB8AC3E}">
        <p14:creationId xmlns:p14="http://schemas.microsoft.com/office/powerpoint/2010/main" val="42818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E82E5-1307-64C6-7BA2-53858840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35" y="180637"/>
            <a:ext cx="4954587" cy="630733"/>
          </a:xfrm>
        </p:spPr>
        <p:txBody>
          <a:bodyPr/>
          <a:lstStyle/>
          <a:p>
            <a:r>
              <a:rPr lang="fr-FR" dirty="0"/>
              <a:t>GRAPHE DE MARQUAGE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5887F-036A-B7A1-6135-3C0461067E0A}"/>
              </a:ext>
            </a:extLst>
          </p:cNvPr>
          <p:cNvSpPr/>
          <p:nvPr/>
        </p:nvSpPr>
        <p:spPr>
          <a:xfrm>
            <a:off x="1481070" y="2150772"/>
            <a:ext cx="437882" cy="1532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0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E648F-26A0-5ED9-8859-E8DB6E4A2401}"/>
              </a:ext>
            </a:extLst>
          </p:cNvPr>
          <p:cNvSpPr/>
          <p:nvPr/>
        </p:nvSpPr>
        <p:spPr>
          <a:xfrm>
            <a:off x="774879" y="2671293"/>
            <a:ext cx="706191" cy="491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 =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D447D-CC7F-16D5-5194-249E30D16B69}"/>
              </a:ext>
            </a:extLst>
          </p:cNvPr>
          <p:cNvSpPr/>
          <p:nvPr/>
        </p:nvSpPr>
        <p:spPr>
          <a:xfrm>
            <a:off x="2869842" y="1179490"/>
            <a:ext cx="437882" cy="1491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  <a:p>
            <a:pPr algn="ctr"/>
            <a:r>
              <a:rPr lang="fr-FR" dirty="0"/>
              <a:t>1</a:t>
            </a:r>
          </a:p>
          <a:p>
            <a:pPr algn="ctr"/>
            <a:r>
              <a:rPr lang="fr-FR" dirty="0"/>
              <a:t>0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5C79DDF-C28C-8283-FE1F-949DF6FC8E1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918952" y="1925392"/>
            <a:ext cx="950890" cy="99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5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E82E5-1307-64C6-7BA2-53858840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35" y="180637"/>
            <a:ext cx="4954587" cy="630733"/>
          </a:xfrm>
        </p:spPr>
        <p:txBody>
          <a:bodyPr/>
          <a:lstStyle/>
          <a:p>
            <a:r>
              <a:rPr lang="fr-FR" dirty="0"/>
              <a:t>GRAPHE DE MARQUAGE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5887F-036A-B7A1-6135-3C0461067E0A}"/>
              </a:ext>
            </a:extLst>
          </p:cNvPr>
          <p:cNvSpPr/>
          <p:nvPr/>
        </p:nvSpPr>
        <p:spPr>
          <a:xfrm>
            <a:off x="1481070" y="2150772"/>
            <a:ext cx="437882" cy="1532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0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E648F-26A0-5ED9-8859-E8DB6E4A2401}"/>
              </a:ext>
            </a:extLst>
          </p:cNvPr>
          <p:cNvSpPr/>
          <p:nvPr/>
        </p:nvSpPr>
        <p:spPr>
          <a:xfrm>
            <a:off x="774879" y="2671293"/>
            <a:ext cx="706191" cy="491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 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10946-C5AC-31B9-ADF9-3ED76F511B45}"/>
              </a:ext>
            </a:extLst>
          </p:cNvPr>
          <p:cNvSpPr/>
          <p:nvPr/>
        </p:nvSpPr>
        <p:spPr>
          <a:xfrm>
            <a:off x="2869842" y="3683358"/>
            <a:ext cx="437882" cy="1491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  <a:p>
            <a:pPr algn="ctr"/>
            <a:r>
              <a:rPr lang="fr-FR" dirty="0"/>
              <a:t>1</a:t>
            </a:r>
          </a:p>
          <a:p>
            <a:pPr algn="ctr"/>
            <a:r>
              <a:rPr lang="fr-FR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D447D-CC7F-16D5-5194-249E30D16B69}"/>
              </a:ext>
            </a:extLst>
          </p:cNvPr>
          <p:cNvSpPr/>
          <p:nvPr/>
        </p:nvSpPr>
        <p:spPr>
          <a:xfrm>
            <a:off x="2869842" y="1179490"/>
            <a:ext cx="437882" cy="1491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  <a:p>
            <a:pPr algn="ctr"/>
            <a:r>
              <a:rPr lang="fr-FR" dirty="0"/>
              <a:t>1</a:t>
            </a:r>
          </a:p>
          <a:p>
            <a:pPr algn="ctr"/>
            <a:r>
              <a:rPr lang="fr-FR" dirty="0"/>
              <a:t>0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5F717B4-3712-7D61-37C1-9C5C83F4FDD2}"/>
              </a:ext>
            </a:extLst>
          </p:cNvPr>
          <p:cNvCxnSpPr>
            <a:stCxn id="4" idx="3"/>
          </p:cNvCxnSpPr>
          <p:nvPr/>
        </p:nvCxnSpPr>
        <p:spPr>
          <a:xfrm>
            <a:off x="1918952" y="292350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B75B4DF-D4A5-C9AF-79B0-39759B7571A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909830" y="1925392"/>
            <a:ext cx="960012" cy="74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8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E82E5-1307-64C6-7BA2-53858840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35" y="180637"/>
            <a:ext cx="4954587" cy="630733"/>
          </a:xfrm>
        </p:spPr>
        <p:txBody>
          <a:bodyPr/>
          <a:lstStyle/>
          <a:p>
            <a:r>
              <a:rPr lang="fr-FR" dirty="0"/>
              <a:t>GRAPHE DE MARQUAGE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5887F-036A-B7A1-6135-3C0461067E0A}"/>
              </a:ext>
            </a:extLst>
          </p:cNvPr>
          <p:cNvSpPr/>
          <p:nvPr/>
        </p:nvSpPr>
        <p:spPr>
          <a:xfrm>
            <a:off x="1481070" y="2150772"/>
            <a:ext cx="437882" cy="1532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0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E648F-26A0-5ED9-8859-E8DB6E4A2401}"/>
              </a:ext>
            </a:extLst>
          </p:cNvPr>
          <p:cNvSpPr/>
          <p:nvPr/>
        </p:nvSpPr>
        <p:spPr>
          <a:xfrm>
            <a:off x="774879" y="2671293"/>
            <a:ext cx="706191" cy="491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 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10946-C5AC-31B9-ADF9-3ED76F511B45}"/>
              </a:ext>
            </a:extLst>
          </p:cNvPr>
          <p:cNvSpPr/>
          <p:nvPr/>
        </p:nvSpPr>
        <p:spPr>
          <a:xfrm>
            <a:off x="2869842" y="3039413"/>
            <a:ext cx="437882" cy="1491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  <a:p>
            <a:pPr algn="ctr"/>
            <a:r>
              <a:rPr lang="fr-FR" dirty="0"/>
              <a:t>1</a:t>
            </a:r>
          </a:p>
          <a:p>
            <a:pPr algn="ctr"/>
            <a:r>
              <a:rPr lang="fr-FR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D447D-CC7F-16D5-5194-249E30D16B69}"/>
              </a:ext>
            </a:extLst>
          </p:cNvPr>
          <p:cNvSpPr/>
          <p:nvPr/>
        </p:nvSpPr>
        <p:spPr>
          <a:xfrm>
            <a:off x="2869842" y="1179490"/>
            <a:ext cx="437882" cy="1491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  <a:p>
            <a:pPr algn="ctr"/>
            <a:r>
              <a:rPr lang="fr-FR" dirty="0"/>
              <a:t>1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94878A-57DE-EFBC-AB1C-4D8300D764AB}"/>
              </a:ext>
            </a:extLst>
          </p:cNvPr>
          <p:cNvSpPr/>
          <p:nvPr/>
        </p:nvSpPr>
        <p:spPr>
          <a:xfrm>
            <a:off x="5531475" y="1367843"/>
            <a:ext cx="437882" cy="971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  <a:p>
            <a:pPr algn="ctr"/>
            <a:r>
              <a:rPr lang="fr-FR" dirty="0"/>
              <a:t>0</a:t>
            </a:r>
          </a:p>
          <a:p>
            <a:pPr algn="ctr"/>
            <a:r>
              <a:rPr lang="fr-FR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BF26AEF-FD2D-DD8F-2D15-7A143CA911F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918952" y="1925392"/>
            <a:ext cx="950890" cy="62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548BD89-FFE8-840E-60F5-7B5B2012A3E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18952" y="3174642"/>
            <a:ext cx="950890" cy="61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975C84-F9CE-797A-5F61-91445A79C356}"/>
              </a:ext>
            </a:extLst>
          </p:cNvPr>
          <p:cNvSpPr/>
          <p:nvPr/>
        </p:nvSpPr>
        <p:spPr>
          <a:xfrm flipH="1">
            <a:off x="2136815" y="1660301"/>
            <a:ext cx="437883" cy="38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230227-2768-EAD2-0DA4-DCC894A53640}"/>
              </a:ext>
            </a:extLst>
          </p:cNvPr>
          <p:cNvSpPr/>
          <p:nvPr/>
        </p:nvSpPr>
        <p:spPr>
          <a:xfrm flipH="1">
            <a:off x="2253548" y="3764921"/>
            <a:ext cx="437880" cy="38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t2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A2688A4-47E4-F528-5F6F-1F714880CE4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307724" y="1853484"/>
            <a:ext cx="2223751" cy="7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ED707D9-8F92-4AC4-7BD0-1B9C3558034E}"/>
              </a:ext>
            </a:extLst>
          </p:cNvPr>
          <p:cNvSpPr/>
          <p:nvPr/>
        </p:nvSpPr>
        <p:spPr>
          <a:xfrm flipH="1">
            <a:off x="4445358" y="1467117"/>
            <a:ext cx="437881" cy="38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86AD8F-1774-7510-0C83-6E0FABC5E2B7}"/>
              </a:ext>
            </a:extLst>
          </p:cNvPr>
          <p:cNvSpPr/>
          <p:nvPr/>
        </p:nvSpPr>
        <p:spPr>
          <a:xfrm>
            <a:off x="3467636" y="1925391"/>
            <a:ext cx="706191" cy="491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8E7489-F35D-EFC5-943C-EC2C6E2BEAE0}"/>
              </a:ext>
            </a:extLst>
          </p:cNvPr>
          <p:cNvSpPr/>
          <p:nvPr/>
        </p:nvSpPr>
        <p:spPr>
          <a:xfrm>
            <a:off x="3467635" y="4063069"/>
            <a:ext cx="706191" cy="491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E8084F-16BF-5C73-0594-F9C31110A0AB}"/>
              </a:ext>
            </a:extLst>
          </p:cNvPr>
          <p:cNvSpPr/>
          <p:nvPr/>
        </p:nvSpPr>
        <p:spPr>
          <a:xfrm>
            <a:off x="5974080" y="1467117"/>
            <a:ext cx="706191" cy="491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92295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61B54-C3F3-DADD-88AF-6A34F48A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65" y="257910"/>
            <a:ext cx="4576807" cy="682248"/>
          </a:xfrm>
        </p:spPr>
        <p:txBody>
          <a:bodyPr/>
          <a:lstStyle/>
          <a:p>
            <a:r>
              <a:rPr lang="fr-FR" dirty="0"/>
              <a:t>MATRICE D’INCIDENCE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F3FE893-9E0B-4014-077C-4DC87064C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91578"/>
              </p:ext>
            </p:extLst>
          </p:nvPr>
        </p:nvGraphicFramePr>
        <p:xfrm>
          <a:off x="425003" y="2098038"/>
          <a:ext cx="3600360" cy="272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0">
                  <a:extLst>
                    <a:ext uri="{9D8B030D-6E8A-4147-A177-3AD203B41FA5}">
                      <a16:colId xmlns:a16="http://schemas.microsoft.com/office/drawing/2014/main" val="1507966680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1624444376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358500392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886315766"/>
                    </a:ext>
                  </a:extLst>
                </a:gridCol>
              </a:tblGrid>
              <a:tr h="6823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68145"/>
                  </a:ext>
                </a:extLst>
              </a:tr>
              <a:tr h="682348">
                <a:tc>
                  <a:txBody>
                    <a:bodyPr/>
                    <a:lstStyle/>
                    <a:p>
                      <a:r>
                        <a:rPr lang="fr-F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56069"/>
                  </a:ext>
                </a:extLst>
              </a:tr>
              <a:tr h="682348">
                <a:tc>
                  <a:txBody>
                    <a:bodyPr/>
                    <a:lstStyle/>
                    <a:p>
                      <a:r>
                        <a:rPr lang="fr-F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65894"/>
                  </a:ext>
                </a:extLst>
              </a:tr>
              <a:tr h="682348">
                <a:tc>
                  <a:txBody>
                    <a:bodyPr/>
                    <a:lstStyle/>
                    <a:p>
                      <a:r>
                        <a:rPr lang="fr-FR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568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6590A41-3945-1E10-91EF-7605FD43F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0347"/>
              </p:ext>
            </p:extLst>
          </p:nvPr>
        </p:nvGraphicFramePr>
        <p:xfrm>
          <a:off x="4295820" y="2098038"/>
          <a:ext cx="3600360" cy="272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0">
                  <a:extLst>
                    <a:ext uri="{9D8B030D-6E8A-4147-A177-3AD203B41FA5}">
                      <a16:colId xmlns:a16="http://schemas.microsoft.com/office/drawing/2014/main" val="1507966680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1624444376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358500392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886315766"/>
                    </a:ext>
                  </a:extLst>
                </a:gridCol>
              </a:tblGrid>
              <a:tr h="6823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68145"/>
                  </a:ext>
                </a:extLst>
              </a:tr>
              <a:tr h="682348">
                <a:tc>
                  <a:txBody>
                    <a:bodyPr/>
                    <a:lstStyle/>
                    <a:p>
                      <a:r>
                        <a:rPr lang="fr-F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56069"/>
                  </a:ext>
                </a:extLst>
              </a:tr>
              <a:tr h="682348">
                <a:tc>
                  <a:txBody>
                    <a:bodyPr/>
                    <a:lstStyle/>
                    <a:p>
                      <a:r>
                        <a:rPr lang="fr-F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65894"/>
                  </a:ext>
                </a:extLst>
              </a:tr>
              <a:tr h="682348">
                <a:tc>
                  <a:txBody>
                    <a:bodyPr/>
                    <a:lstStyle/>
                    <a:p>
                      <a:r>
                        <a:rPr lang="fr-FR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5680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68C85006-D342-238D-CD2F-79DD3B25D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08477"/>
              </p:ext>
            </p:extLst>
          </p:nvPr>
        </p:nvGraphicFramePr>
        <p:xfrm>
          <a:off x="8166637" y="2098038"/>
          <a:ext cx="3600360" cy="272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0">
                  <a:extLst>
                    <a:ext uri="{9D8B030D-6E8A-4147-A177-3AD203B41FA5}">
                      <a16:colId xmlns:a16="http://schemas.microsoft.com/office/drawing/2014/main" val="1507966680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1624444376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358500392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886315766"/>
                    </a:ext>
                  </a:extLst>
                </a:gridCol>
              </a:tblGrid>
              <a:tr h="6823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68145"/>
                  </a:ext>
                </a:extLst>
              </a:tr>
              <a:tr h="682348">
                <a:tc>
                  <a:txBody>
                    <a:bodyPr/>
                    <a:lstStyle/>
                    <a:p>
                      <a:r>
                        <a:rPr lang="fr-F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56069"/>
                  </a:ext>
                </a:extLst>
              </a:tr>
              <a:tr h="682348">
                <a:tc>
                  <a:txBody>
                    <a:bodyPr/>
                    <a:lstStyle/>
                    <a:p>
                      <a:r>
                        <a:rPr lang="fr-F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65894"/>
                  </a:ext>
                </a:extLst>
              </a:tr>
              <a:tr h="682348">
                <a:tc>
                  <a:txBody>
                    <a:bodyPr/>
                    <a:lstStyle/>
                    <a:p>
                      <a:r>
                        <a:rPr lang="fr-FR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568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B13DE64-E40C-9EBC-DC2C-5F41E9CBDAEE}"/>
              </a:ext>
            </a:extLst>
          </p:cNvPr>
          <p:cNvSpPr/>
          <p:nvPr/>
        </p:nvSpPr>
        <p:spPr>
          <a:xfrm>
            <a:off x="1922529" y="1493949"/>
            <a:ext cx="605307" cy="48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F3F9A-6095-C895-DDD2-9261ACDC904A}"/>
              </a:ext>
            </a:extLst>
          </p:cNvPr>
          <p:cNvSpPr/>
          <p:nvPr/>
        </p:nvSpPr>
        <p:spPr>
          <a:xfrm>
            <a:off x="5793346" y="1506828"/>
            <a:ext cx="605307" cy="48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B94FBA-01C6-D9E0-1CCA-1A8CFAA73D01}"/>
              </a:ext>
            </a:extLst>
          </p:cNvPr>
          <p:cNvSpPr/>
          <p:nvPr/>
        </p:nvSpPr>
        <p:spPr>
          <a:xfrm>
            <a:off x="9664163" y="1506828"/>
            <a:ext cx="605307" cy="48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11E8A-CB9A-84FD-0134-23602FCF4477}"/>
              </a:ext>
            </a:extLst>
          </p:cNvPr>
          <p:cNvSpPr/>
          <p:nvPr/>
        </p:nvSpPr>
        <p:spPr>
          <a:xfrm>
            <a:off x="7728754" y="1532585"/>
            <a:ext cx="605307" cy="48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54093-01F5-0D91-BE60-30DF7DAC4A69}"/>
              </a:ext>
            </a:extLst>
          </p:cNvPr>
          <p:cNvSpPr/>
          <p:nvPr/>
        </p:nvSpPr>
        <p:spPr>
          <a:xfrm>
            <a:off x="3857937" y="1493948"/>
            <a:ext cx="605307" cy="48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56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2BE38-CAF1-0E34-E01A-A70043A1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50" y="154879"/>
            <a:ext cx="4203319" cy="566338"/>
          </a:xfrm>
        </p:spPr>
        <p:txBody>
          <a:bodyPr>
            <a:normAutofit fontScale="90000"/>
          </a:bodyPr>
          <a:lstStyle/>
          <a:p>
            <a:r>
              <a:rPr lang="fr-FR" dirty="0"/>
              <a:t>Lien d’accessibilité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F651D48-DD80-71B5-FE28-77295076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387"/>
            <a:ext cx="10515600" cy="5101576"/>
          </a:xfrm>
        </p:spPr>
        <p:txBody>
          <a:bodyPr/>
          <a:lstStyle/>
          <a:p>
            <a:r>
              <a:rPr lang="fr-FR" dirty="0"/>
              <a:t>Mo-&gt;M1 : S1(T1); S1T(1,0,0)</a:t>
            </a:r>
          </a:p>
          <a:p>
            <a:r>
              <a:rPr lang="fr-FR" dirty="0"/>
              <a:t>Mo-&gt;M2 : S2(T2,T3); S2T(0,1,0)</a:t>
            </a:r>
          </a:p>
          <a:p>
            <a:r>
              <a:rPr lang="fr-FR" dirty="0"/>
              <a:t>Mo-&gt;M3 : S3(T1); S3T(1,0,1)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660A5E8-D7B6-6C39-A8E5-17731C1F7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89582"/>
              </p:ext>
            </p:extLst>
          </p:nvPr>
        </p:nvGraphicFramePr>
        <p:xfrm>
          <a:off x="838200" y="4001294"/>
          <a:ext cx="922020" cy="20613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2020">
                  <a:extLst>
                    <a:ext uri="{9D8B030D-6E8A-4147-A177-3AD203B41FA5}">
                      <a16:colId xmlns:a16="http://schemas.microsoft.com/office/drawing/2014/main" val="4130842217"/>
                    </a:ext>
                  </a:extLst>
                </a:gridCol>
              </a:tblGrid>
              <a:tr h="687123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16631"/>
                  </a:ext>
                </a:extLst>
              </a:tr>
              <a:tr h="687123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906124"/>
                  </a:ext>
                </a:extLst>
              </a:tr>
              <a:tr h="687123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30129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F6D08F70-5D14-306A-CCF0-C94C40A8C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75943"/>
              </p:ext>
            </p:extLst>
          </p:nvPr>
        </p:nvGraphicFramePr>
        <p:xfrm>
          <a:off x="2697199" y="3333271"/>
          <a:ext cx="3600360" cy="272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0">
                  <a:extLst>
                    <a:ext uri="{9D8B030D-6E8A-4147-A177-3AD203B41FA5}">
                      <a16:colId xmlns:a16="http://schemas.microsoft.com/office/drawing/2014/main" val="488241614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3301493313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904507025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939040616"/>
                    </a:ext>
                  </a:extLst>
                </a:gridCol>
              </a:tblGrid>
              <a:tr h="6823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49121"/>
                  </a:ext>
                </a:extLst>
              </a:tr>
              <a:tr h="682348">
                <a:tc>
                  <a:txBody>
                    <a:bodyPr/>
                    <a:lstStyle/>
                    <a:p>
                      <a:r>
                        <a:rPr lang="fr-F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975"/>
                  </a:ext>
                </a:extLst>
              </a:tr>
              <a:tr h="682348">
                <a:tc>
                  <a:txBody>
                    <a:bodyPr/>
                    <a:lstStyle/>
                    <a:p>
                      <a:r>
                        <a:rPr lang="fr-F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02247"/>
                  </a:ext>
                </a:extLst>
              </a:tr>
              <a:tr h="682348">
                <a:tc>
                  <a:txBody>
                    <a:bodyPr/>
                    <a:lstStyle/>
                    <a:p>
                      <a:r>
                        <a:rPr lang="fr-FR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89805"/>
                  </a:ext>
                </a:extLst>
              </a:tr>
            </a:tbl>
          </a:graphicData>
        </a:graphic>
      </p:graphicFrame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95F0FAB9-5E0B-1910-9A66-6E74BC216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61633"/>
              </p:ext>
            </p:extLst>
          </p:nvPr>
        </p:nvGraphicFramePr>
        <p:xfrm>
          <a:off x="7234539" y="4001294"/>
          <a:ext cx="922020" cy="20613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2020">
                  <a:extLst>
                    <a:ext uri="{9D8B030D-6E8A-4147-A177-3AD203B41FA5}">
                      <a16:colId xmlns:a16="http://schemas.microsoft.com/office/drawing/2014/main" val="4130842217"/>
                    </a:ext>
                  </a:extLst>
                </a:gridCol>
              </a:tblGrid>
              <a:tr h="687123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16631"/>
                  </a:ext>
                </a:extLst>
              </a:tr>
              <a:tr h="687123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906124"/>
                  </a:ext>
                </a:extLst>
              </a:tr>
              <a:tr h="687123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30129"/>
                  </a:ext>
                </a:extLst>
              </a:tr>
            </a:tbl>
          </a:graphicData>
        </a:graphic>
      </p:graphicFrame>
      <p:graphicFrame>
        <p:nvGraphicFramePr>
          <p:cNvPr id="10" name="Tableau 5">
            <a:extLst>
              <a:ext uri="{FF2B5EF4-FFF2-40B4-BE49-F238E27FC236}">
                <a16:creationId xmlns:a16="http://schemas.microsoft.com/office/drawing/2014/main" id="{9C0E655A-8C20-F968-2447-1F68121CC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49248"/>
              </p:ext>
            </p:extLst>
          </p:nvPr>
        </p:nvGraphicFramePr>
        <p:xfrm>
          <a:off x="9294169" y="4001294"/>
          <a:ext cx="922020" cy="20613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2020">
                  <a:extLst>
                    <a:ext uri="{9D8B030D-6E8A-4147-A177-3AD203B41FA5}">
                      <a16:colId xmlns:a16="http://schemas.microsoft.com/office/drawing/2014/main" val="4130842217"/>
                    </a:ext>
                  </a:extLst>
                </a:gridCol>
              </a:tblGrid>
              <a:tr h="687123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16631"/>
                  </a:ext>
                </a:extLst>
              </a:tr>
              <a:tr h="687123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906124"/>
                  </a:ext>
                </a:extLst>
              </a:tr>
              <a:tr h="687123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3012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6FD4455-E0AC-A7CC-9D9B-D3998CA8685E}"/>
              </a:ext>
            </a:extLst>
          </p:cNvPr>
          <p:cNvSpPr/>
          <p:nvPr/>
        </p:nvSpPr>
        <p:spPr>
          <a:xfrm>
            <a:off x="1975811" y="5031978"/>
            <a:ext cx="605307" cy="48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CA5F2-7888-10B9-433C-4128ADF71533}"/>
              </a:ext>
            </a:extLst>
          </p:cNvPr>
          <p:cNvSpPr/>
          <p:nvPr/>
        </p:nvSpPr>
        <p:spPr>
          <a:xfrm>
            <a:off x="8523026" y="5031977"/>
            <a:ext cx="605307" cy="48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7E683-2A65-3D7E-CAC4-03192ED1CE8F}"/>
              </a:ext>
            </a:extLst>
          </p:cNvPr>
          <p:cNvSpPr/>
          <p:nvPr/>
        </p:nvSpPr>
        <p:spPr>
          <a:xfrm>
            <a:off x="6436074" y="5031976"/>
            <a:ext cx="605307" cy="48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637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03B6170-DACF-1F82-7B5B-3CF493E1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94" y="137236"/>
            <a:ext cx="4269358" cy="602664"/>
          </a:xfrm>
        </p:spPr>
        <p:txBody>
          <a:bodyPr>
            <a:normAutofit fontScale="90000"/>
          </a:bodyPr>
          <a:lstStyle/>
          <a:p>
            <a:r>
              <a:rPr lang="fr-FR" dirty="0"/>
              <a:t>Etat zéros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B3AADBC-D554-E419-6EB8-CBC76AD266BB}"/>
              </a:ext>
            </a:extLst>
          </p:cNvPr>
          <p:cNvSpPr/>
          <p:nvPr/>
        </p:nvSpPr>
        <p:spPr>
          <a:xfrm>
            <a:off x="1213080" y="3417634"/>
            <a:ext cx="779252" cy="831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3A3B0D-3514-3C66-470B-FFE93223E014}"/>
              </a:ext>
            </a:extLst>
          </p:cNvPr>
          <p:cNvSpPr/>
          <p:nvPr/>
        </p:nvSpPr>
        <p:spPr>
          <a:xfrm>
            <a:off x="8987741" y="2888101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C01DE-2A69-FEBD-D9DA-70AEF7DCA24F}"/>
              </a:ext>
            </a:extLst>
          </p:cNvPr>
          <p:cNvSpPr/>
          <p:nvPr/>
        </p:nvSpPr>
        <p:spPr>
          <a:xfrm rot="5400000">
            <a:off x="5935090" y="4538358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72AAD-0875-788F-5F03-A5D9A6C345EA}"/>
              </a:ext>
            </a:extLst>
          </p:cNvPr>
          <p:cNvSpPr/>
          <p:nvPr/>
        </p:nvSpPr>
        <p:spPr>
          <a:xfrm rot="16200000">
            <a:off x="3791011" y="1603711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E62E5-DEE4-C352-89FA-1B6BA6BA2E40}"/>
              </a:ext>
            </a:extLst>
          </p:cNvPr>
          <p:cNvSpPr/>
          <p:nvPr/>
        </p:nvSpPr>
        <p:spPr>
          <a:xfrm rot="5400000">
            <a:off x="8090906" y="1786591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AED06DE-170E-CA97-03DA-44DA1059D53C}"/>
              </a:ext>
            </a:extLst>
          </p:cNvPr>
          <p:cNvSpPr/>
          <p:nvPr/>
        </p:nvSpPr>
        <p:spPr>
          <a:xfrm>
            <a:off x="9811968" y="2835913"/>
            <a:ext cx="554651" cy="68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1362E6C-1908-F6CD-54A4-C2E6B8B3A67A}"/>
              </a:ext>
            </a:extLst>
          </p:cNvPr>
          <p:cNvSpPr/>
          <p:nvPr/>
        </p:nvSpPr>
        <p:spPr>
          <a:xfrm>
            <a:off x="9057898" y="1509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9D7E238-7E1A-4875-8DC3-0CEE3F90E44E}"/>
              </a:ext>
            </a:extLst>
          </p:cNvPr>
          <p:cNvSpPr/>
          <p:nvPr/>
        </p:nvSpPr>
        <p:spPr>
          <a:xfrm>
            <a:off x="6327022" y="907195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7BA8B1-2FA9-E6C5-D381-C41C20363741}"/>
              </a:ext>
            </a:extLst>
          </p:cNvPr>
          <p:cNvSpPr/>
          <p:nvPr/>
        </p:nvSpPr>
        <p:spPr>
          <a:xfrm>
            <a:off x="4048684" y="1167059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6782EF0-4DA2-030C-3871-4A7C504930F0}"/>
              </a:ext>
            </a:extLst>
          </p:cNvPr>
          <p:cNvSpPr/>
          <p:nvPr/>
        </p:nvSpPr>
        <p:spPr>
          <a:xfrm>
            <a:off x="712283" y="3534188"/>
            <a:ext cx="551868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BDAB79-1600-C27C-4429-B51D8A385EC1}"/>
              </a:ext>
            </a:extLst>
          </p:cNvPr>
          <p:cNvSpPr/>
          <p:nvPr/>
        </p:nvSpPr>
        <p:spPr>
          <a:xfrm>
            <a:off x="6038267" y="4936824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t2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6CC894CC-B178-DE96-847E-6B6993EF0549}"/>
              </a:ext>
            </a:extLst>
          </p:cNvPr>
          <p:cNvSpPr/>
          <p:nvPr/>
        </p:nvSpPr>
        <p:spPr>
          <a:xfrm>
            <a:off x="1431256" y="3713165"/>
            <a:ext cx="342900" cy="33140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BACFB255-C3C1-A525-04BC-541F94750488}"/>
              </a:ext>
            </a:extLst>
          </p:cNvPr>
          <p:cNvSpPr/>
          <p:nvPr/>
        </p:nvSpPr>
        <p:spPr>
          <a:xfrm>
            <a:off x="5677880" y="1158496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B03C9735-407B-0D5E-17AD-1C418C1CB525}"/>
              </a:ext>
            </a:extLst>
          </p:cNvPr>
          <p:cNvCxnSpPr>
            <a:cxnSpLocks/>
            <a:stCxn id="7" idx="1"/>
            <a:endCxn id="145" idx="4"/>
          </p:cNvCxnSpPr>
          <p:nvPr/>
        </p:nvCxnSpPr>
        <p:spPr>
          <a:xfrm flipV="1">
            <a:off x="6026530" y="1847857"/>
            <a:ext cx="10264" cy="293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eur : en arc 181">
            <a:extLst>
              <a:ext uri="{FF2B5EF4-FFF2-40B4-BE49-F238E27FC236}">
                <a16:creationId xmlns:a16="http://schemas.microsoft.com/office/drawing/2014/main" id="{1597A371-B573-D825-9FDF-33FA23DAF3C5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 rot="16200000" flipH="1">
            <a:off x="3415322" y="2589961"/>
            <a:ext cx="742693" cy="38169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eur : en arc 187">
            <a:extLst>
              <a:ext uri="{FF2B5EF4-FFF2-40B4-BE49-F238E27FC236}">
                <a16:creationId xmlns:a16="http://schemas.microsoft.com/office/drawing/2014/main" id="{330AF06C-8C35-BB95-D5A6-C68A4CB89FE2}"/>
              </a:ext>
            </a:extLst>
          </p:cNvPr>
          <p:cNvCxnSpPr>
            <a:cxnSpLocks/>
            <a:stCxn id="3" idx="0"/>
            <a:endCxn id="8" idx="3"/>
          </p:cNvCxnSpPr>
          <p:nvPr/>
        </p:nvCxnSpPr>
        <p:spPr>
          <a:xfrm rot="5400000" flipH="1" flipV="1">
            <a:off x="1955600" y="1490784"/>
            <a:ext cx="1573957" cy="2279745"/>
          </a:xfrm>
          <a:prstGeom prst="curvedConnector3">
            <a:avLst>
              <a:gd name="adj1" fmla="val 1166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cteur : en arc 208">
            <a:extLst>
              <a:ext uri="{FF2B5EF4-FFF2-40B4-BE49-F238E27FC236}">
                <a16:creationId xmlns:a16="http://schemas.microsoft.com/office/drawing/2014/main" id="{5C67E8CC-C17F-D66F-C5BB-2ED7C64A6EE4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V="1">
            <a:off x="6357936" y="3577462"/>
            <a:ext cx="2988719" cy="1292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necteur : en arc 224">
            <a:extLst>
              <a:ext uri="{FF2B5EF4-FFF2-40B4-BE49-F238E27FC236}">
                <a16:creationId xmlns:a16="http://schemas.microsoft.com/office/drawing/2014/main" id="{5A671096-B8FA-A813-B66A-34B83917042B}"/>
              </a:ext>
            </a:extLst>
          </p:cNvPr>
          <p:cNvCxnSpPr>
            <a:cxnSpLocks/>
            <a:stCxn id="8" idx="1"/>
            <a:endCxn id="3" idx="6"/>
          </p:cNvCxnSpPr>
          <p:nvPr/>
        </p:nvCxnSpPr>
        <p:spPr>
          <a:xfrm rot="5400000">
            <a:off x="2034064" y="1984826"/>
            <a:ext cx="1806656" cy="18901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cteur : en arc 234">
            <a:extLst>
              <a:ext uri="{FF2B5EF4-FFF2-40B4-BE49-F238E27FC236}">
                <a16:creationId xmlns:a16="http://schemas.microsoft.com/office/drawing/2014/main" id="{35A43341-0B13-660B-07A4-BE4A8BDA06A4}"/>
              </a:ext>
            </a:extLst>
          </p:cNvPr>
          <p:cNvCxnSpPr>
            <a:cxnSpLocks/>
            <a:stCxn id="145" idx="6"/>
            <a:endCxn id="9" idx="1"/>
          </p:cNvCxnSpPr>
          <p:nvPr/>
        </p:nvCxnSpPr>
        <p:spPr>
          <a:xfrm>
            <a:off x="6395707" y="1503177"/>
            <a:ext cx="1786639" cy="5233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necteur : en arc 240">
            <a:extLst>
              <a:ext uri="{FF2B5EF4-FFF2-40B4-BE49-F238E27FC236}">
                <a16:creationId xmlns:a16="http://schemas.microsoft.com/office/drawing/2014/main" id="{88D9A48C-522C-F5E2-6B14-A90CD8B5044A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>
            <a:off x="8513752" y="2117997"/>
            <a:ext cx="832903" cy="7701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cteur : en arc 243">
            <a:extLst>
              <a:ext uri="{FF2B5EF4-FFF2-40B4-BE49-F238E27FC236}">
                <a16:creationId xmlns:a16="http://schemas.microsoft.com/office/drawing/2014/main" id="{FF6B7591-4774-02EA-24B9-E8C952749A64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rot="10800000">
            <a:off x="8182347" y="2209438"/>
            <a:ext cx="805395" cy="10233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cteur : en arc 246">
            <a:extLst>
              <a:ext uri="{FF2B5EF4-FFF2-40B4-BE49-F238E27FC236}">
                <a16:creationId xmlns:a16="http://schemas.microsoft.com/office/drawing/2014/main" id="{81E6BE19-3FA7-2D75-54C0-2FEE76C3787C}"/>
              </a:ext>
            </a:extLst>
          </p:cNvPr>
          <p:cNvCxnSpPr>
            <a:cxnSpLocks/>
            <a:stCxn id="8" idx="2"/>
            <a:endCxn id="145" idx="0"/>
          </p:cNvCxnSpPr>
          <p:nvPr/>
        </p:nvCxnSpPr>
        <p:spPr>
          <a:xfrm flipV="1">
            <a:off x="4213857" y="1158496"/>
            <a:ext cx="1822937" cy="776621"/>
          </a:xfrm>
          <a:prstGeom prst="curvedConnector4">
            <a:avLst>
              <a:gd name="adj1" fmla="val 46737"/>
              <a:gd name="adj2" fmla="val 1294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4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03B6170-DACF-1F82-7B5B-3CF493E1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94" y="290051"/>
            <a:ext cx="970786" cy="602664"/>
          </a:xfrm>
        </p:spPr>
        <p:txBody>
          <a:bodyPr>
            <a:normAutofit fontScale="90000"/>
          </a:bodyPr>
          <a:lstStyle/>
          <a:p>
            <a:r>
              <a:rPr lang="fr-FR" dirty="0"/>
              <a:t>T1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B3AADBC-D554-E419-6EB8-CBC76AD266BB}"/>
              </a:ext>
            </a:extLst>
          </p:cNvPr>
          <p:cNvSpPr/>
          <p:nvPr/>
        </p:nvSpPr>
        <p:spPr>
          <a:xfrm>
            <a:off x="3228459" y="3534188"/>
            <a:ext cx="779252" cy="831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3A3B0D-3514-3C66-470B-FFE93223E014}"/>
              </a:ext>
            </a:extLst>
          </p:cNvPr>
          <p:cNvSpPr/>
          <p:nvPr/>
        </p:nvSpPr>
        <p:spPr>
          <a:xfrm>
            <a:off x="10845756" y="3657770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C01DE-2A69-FEBD-D9DA-70AEF7DCA24F}"/>
              </a:ext>
            </a:extLst>
          </p:cNvPr>
          <p:cNvSpPr/>
          <p:nvPr/>
        </p:nvSpPr>
        <p:spPr>
          <a:xfrm rot="5400000">
            <a:off x="7244508" y="475277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72AAD-0875-788F-5F03-A5D9A6C345EA}"/>
              </a:ext>
            </a:extLst>
          </p:cNvPr>
          <p:cNvSpPr/>
          <p:nvPr/>
        </p:nvSpPr>
        <p:spPr>
          <a:xfrm rot="16200000">
            <a:off x="5357627" y="199688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E62E5-DEE4-C352-89FA-1B6BA6BA2E40}"/>
              </a:ext>
            </a:extLst>
          </p:cNvPr>
          <p:cNvSpPr/>
          <p:nvPr/>
        </p:nvSpPr>
        <p:spPr>
          <a:xfrm rot="5400000">
            <a:off x="9337403" y="2176967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AED06DE-170E-CA97-03DA-44DA1059D53C}"/>
              </a:ext>
            </a:extLst>
          </p:cNvPr>
          <p:cNvSpPr/>
          <p:nvPr/>
        </p:nvSpPr>
        <p:spPr>
          <a:xfrm>
            <a:off x="11231242" y="2887717"/>
            <a:ext cx="554651" cy="68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1362E6C-1908-F6CD-54A4-C2E6B8B3A67A}"/>
              </a:ext>
            </a:extLst>
          </p:cNvPr>
          <p:cNvSpPr/>
          <p:nvPr/>
        </p:nvSpPr>
        <p:spPr>
          <a:xfrm>
            <a:off x="9057898" y="1509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9D7E238-7E1A-4875-8DC3-0CEE3F90E44E}"/>
              </a:ext>
            </a:extLst>
          </p:cNvPr>
          <p:cNvSpPr/>
          <p:nvPr/>
        </p:nvSpPr>
        <p:spPr>
          <a:xfrm>
            <a:off x="6327022" y="907195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7BA8B1-2FA9-E6C5-D381-C41C20363741}"/>
              </a:ext>
            </a:extLst>
          </p:cNvPr>
          <p:cNvSpPr/>
          <p:nvPr/>
        </p:nvSpPr>
        <p:spPr>
          <a:xfrm>
            <a:off x="4048684" y="1167059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6782EF0-4DA2-030C-3871-4A7C504930F0}"/>
              </a:ext>
            </a:extLst>
          </p:cNvPr>
          <p:cNvSpPr/>
          <p:nvPr/>
        </p:nvSpPr>
        <p:spPr>
          <a:xfrm>
            <a:off x="2699083" y="3675985"/>
            <a:ext cx="551868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BDAB79-1600-C27C-4429-B51D8A385EC1}"/>
              </a:ext>
            </a:extLst>
          </p:cNvPr>
          <p:cNvSpPr/>
          <p:nvPr/>
        </p:nvSpPr>
        <p:spPr>
          <a:xfrm>
            <a:off x="7524685" y="4303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t2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6CC894CC-B178-DE96-847E-6B6993EF0549}"/>
              </a:ext>
            </a:extLst>
          </p:cNvPr>
          <p:cNvSpPr/>
          <p:nvPr/>
        </p:nvSpPr>
        <p:spPr>
          <a:xfrm>
            <a:off x="3446635" y="3748916"/>
            <a:ext cx="342900" cy="33140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BACFB255-C3C1-A525-04BC-541F94750488}"/>
              </a:ext>
            </a:extLst>
          </p:cNvPr>
          <p:cNvSpPr/>
          <p:nvPr/>
        </p:nvSpPr>
        <p:spPr>
          <a:xfrm>
            <a:off x="7004542" y="1175900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B03C9735-407B-0D5E-17AD-1C418C1CB525}"/>
              </a:ext>
            </a:extLst>
          </p:cNvPr>
          <p:cNvCxnSpPr>
            <a:cxnSpLocks/>
            <a:stCxn id="7" idx="1"/>
            <a:endCxn id="145" idx="4"/>
          </p:cNvCxnSpPr>
          <p:nvPr/>
        </p:nvCxnSpPr>
        <p:spPr>
          <a:xfrm flipV="1">
            <a:off x="7335948" y="1865261"/>
            <a:ext cx="27508" cy="312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eur : en arc 181">
            <a:extLst>
              <a:ext uri="{FF2B5EF4-FFF2-40B4-BE49-F238E27FC236}">
                <a16:creationId xmlns:a16="http://schemas.microsoft.com/office/drawing/2014/main" id="{1597A371-B573-D825-9FDF-33FA23DAF3C5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 rot="16200000" flipH="1">
            <a:off x="5028790" y="3108427"/>
            <a:ext cx="840555" cy="3110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eur : en arc 187">
            <a:extLst>
              <a:ext uri="{FF2B5EF4-FFF2-40B4-BE49-F238E27FC236}">
                <a16:creationId xmlns:a16="http://schemas.microsoft.com/office/drawing/2014/main" id="{330AF06C-8C35-BB95-D5A6-C68A4CB89FE2}"/>
              </a:ext>
            </a:extLst>
          </p:cNvPr>
          <p:cNvCxnSpPr>
            <a:cxnSpLocks/>
            <a:stCxn id="3" idx="0"/>
            <a:endCxn id="8" idx="3"/>
          </p:cNvCxnSpPr>
          <p:nvPr/>
        </p:nvCxnSpPr>
        <p:spPr>
          <a:xfrm rot="5400000" flipH="1" flipV="1">
            <a:off x="3884907" y="1970028"/>
            <a:ext cx="1297338" cy="1830982"/>
          </a:xfrm>
          <a:prstGeom prst="curvedConnector3">
            <a:avLst>
              <a:gd name="adj1" fmla="val 1361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cteur : en arc 208">
            <a:extLst>
              <a:ext uri="{FF2B5EF4-FFF2-40B4-BE49-F238E27FC236}">
                <a16:creationId xmlns:a16="http://schemas.microsoft.com/office/drawing/2014/main" id="{5C67E8CC-C17F-D66F-C5BB-2ED7C64A6EE4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V="1">
            <a:off x="7667354" y="4347131"/>
            <a:ext cx="3537316" cy="7370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necteur : en arc 224">
            <a:extLst>
              <a:ext uri="{FF2B5EF4-FFF2-40B4-BE49-F238E27FC236}">
                <a16:creationId xmlns:a16="http://schemas.microsoft.com/office/drawing/2014/main" id="{5A671096-B8FA-A813-B66A-34B83917042B}"/>
              </a:ext>
            </a:extLst>
          </p:cNvPr>
          <p:cNvCxnSpPr>
            <a:cxnSpLocks/>
            <a:stCxn id="8" idx="1"/>
            <a:endCxn id="3" idx="6"/>
          </p:cNvCxnSpPr>
          <p:nvPr/>
        </p:nvCxnSpPr>
        <p:spPr>
          <a:xfrm rot="5400000">
            <a:off x="3963371" y="2464070"/>
            <a:ext cx="1530037" cy="1441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cteur : en arc 234">
            <a:extLst>
              <a:ext uri="{FF2B5EF4-FFF2-40B4-BE49-F238E27FC236}">
                <a16:creationId xmlns:a16="http://schemas.microsoft.com/office/drawing/2014/main" id="{35A43341-0B13-660B-07A4-BE4A8BDA06A4}"/>
              </a:ext>
            </a:extLst>
          </p:cNvPr>
          <p:cNvCxnSpPr>
            <a:cxnSpLocks/>
            <a:stCxn id="145" idx="6"/>
            <a:endCxn id="9" idx="1"/>
          </p:cNvCxnSpPr>
          <p:nvPr/>
        </p:nvCxnSpPr>
        <p:spPr>
          <a:xfrm>
            <a:off x="7722369" y="1520581"/>
            <a:ext cx="1706474" cy="896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necteur : en arc 240">
            <a:extLst>
              <a:ext uri="{FF2B5EF4-FFF2-40B4-BE49-F238E27FC236}">
                <a16:creationId xmlns:a16="http://schemas.microsoft.com/office/drawing/2014/main" id="{88D9A48C-522C-F5E2-6B14-A90CD8B5044A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>
            <a:off x="9760249" y="2508373"/>
            <a:ext cx="1444421" cy="1149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cteur : en arc 243">
            <a:extLst>
              <a:ext uri="{FF2B5EF4-FFF2-40B4-BE49-F238E27FC236}">
                <a16:creationId xmlns:a16="http://schemas.microsoft.com/office/drawing/2014/main" id="{FF6B7591-4774-02EA-24B9-E8C952749A64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rot="10800000">
            <a:off x="9428844" y="2599813"/>
            <a:ext cx="1416913" cy="1402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cteur : en arc 246">
            <a:extLst>
              <a:ext uri="{FF2B5EF4-FFF2-40B4-BE49-F238E27FC236}">
                <a16:creationId xmlns:a16="http://schemas.microsoft.com/office/drawing/2014/main" id="{81E6BE19-3FA7-2D75-54C0-2FEE76C3787C}"/>
              </a:ext>
            </a:extLst>
          </p:cNvPr>
          <p:cNvCxnSpPr>
            <a:cxnSpLocks/>
            <a:stCxn id="8" idx="2"/>
            <a:endCxn id="145" idx="0"/>
          </p:cNvCxnSpPr>
          <p:nvPr/>
        </p:nvCxnSpPr>
        <p:spPr>
          <a:xfrm flipV="1">
            <a:off x="5780473" y="1175900"/>
            <a:ext cx="1582983" cy="1152390"/>
          </a:xfrm>
          <a:prstGeom prst="curvedConnector4">
            <a:avLst>
              <a:gd name="adj1" fmla="val 46243"/>
              <a:gd name="adj2" fmla="val 1198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B6B96955-B2CF-B5E3-96F6-B0EE8A4644B6}"/>
              </a:ext>
            </a:extLst>
          </p:cNvPr>
          <p:cNvSpPr/>
          <p:nvPr/>
        </p:nvSpPr>
        <p:spPr>
          <a:xfrm>
            <a:off x="7200012" y="1425692"/>
            <a:ext cx="342900" cy="33140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4F021-EF17-4786-67E1-D64D8855C2E9}"/>
              </a:ext>
            </a:extLst>
          </p:cNvPr>
          <p:cNvSpPr/>
          <p:nvPr/>
        </p:nvSpPr>
        <p:spPr>
          <a:xfrm>
            <a:off x="135785" y="1752095"/>
            <a:ext cx="3247895" cy="1429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Evolution de l’état du système</a:t>
            </a:r>
          </a:p>
          <a:p>
            <a:pPr algn="ctr"/>
            <a:r>
              <a:rPr lang="fr-FR" sz="2000" dirty="0"/>
              <a:t>T1:Mo(T1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fr-FR" sz="2000" dirty="0"/>
              <a:t>M1 = 1,1,0)</a:t>
            </a:r>
          </a:p>
        </p:txBody>
      </p:sp>
    </p:spTree>
    <p:extLst>
      <p:ext uri="{BB962C8B-B14F-4D97-AF65-F5344CB8AC3E}">
        <p14:creationId xmlns:p14="http://schemas.microsoft.com/office/powerpoint/2010/main" val="146428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03B6170-DACF-1F82-7B5B-3CF493E1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94" y="290051"/>
            <a:ext cx="970786" cy="602664"/>
          </a:xfrm>
        </p:spPr>
        <p:txBody>
          <a:bodyPr>
            <a:normAutofit fontScale="90000"/>
          </a:bodyPr>
          <a:lstStyle/>
          <a:p>
            <a:r>
              <a:rPr lang="fr-FR" dirty="0"/>
              <a:t>T1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B3AADBC-D554-E419-6EB8-CBC76AD266BB}"/>
              </a:ext>
            </a:extLst>
          </p:cNvPr>
          <p:cNvSpPr/>
          <p:nvPr/>
        </p:nvSpPr>
        <p:spPr>
          <a:xfrm>
            <a:off x="3228459" y="3534188"/>
            <a:ext cx="779252" cy="831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3A3B0D-3514-3C66-470B-FFE93223E014}"/>
              </a:ext>
            </a:extLst>
          </p:cNvPr>
          <p:cNvSpPr/>
          <p:nvPr/>
        </p:nvSpPr>
        <p:spPr>
          <a:xfrm>
            <a:off x="10845756" y="3657770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C01DE-2A69-FEBD-D9DA-70AEF7DCA24F}"/>
              </a:ext>
            </a:extLst>
          </p:cNvPr>
          <p:cNvSpPr/>
          <p:nvPr/>
        </p:nvSpPr>
        <p:spPr>
          <a:xfrm rot="5400000">
            <a:off x="7244508" y="475277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72AAD-0875-788F-5F03-A5D9A6C345EA}"/>
              </a:ext>
            </a:extLst>
          </p:cNvPr>
          <p:cNvSpPr/>
          <p:nvPr/>
        </p:nvSpPr>
        <p:spPr>
          <a:xfrm rot="16200000">
            <a:off x="5357627" y="199688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E62E5-DEE4-C352-89FA-1B6BA6BA2E40}"/>
              </a:ext>
            </a:extLst>
          </p:cNvPr>
          <p:cNvSpPr/>
          <p:nvPr/>
        </p:nvSpPr>
        <p:spPr>
          <a:xfrm rot="5400000">
            <a:off x="9337403" y="2176967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AED06DE-170E-CA97-03DA-44DA1059D53C}"/>
              </a:ext>
            </a:extLst>
          </p:cNvPr>
          <p:cNvSpPr/>
          <p:nvPr/>
        </p:nvSpPr>
        <p:spPr>
          <a:xfrm>
            <a:off x="11231242" y="2887717"/>
            <a:ext cx="554651" cy="68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1362E6C-1908-F6CD-54A4-C2E6B8B3A67A}"/>
              </a:ext>
            </a:extLst>
          </p:cNvPr>
          <p:cNvSpPr/>
          <p:nvPr/>
        </p:nvSpPr>
        <p:spPr>
          <a:xfrm>
            <a:off x="9057898" y="1509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9D7E238-7E1A-4875-8DC3-0CEE3F90E44E}"/>
              </a:ext>
            </a:extLst>
          </p:cNvPr>
          <p:cNvSpPr/>
          <p:nvPr/>
        </p:nvSpPr>
        <p:spPr>
          <a:xfrm>
            <a:off x="7509112" y="1346687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7BA8B1-2FA9-E6C5-D381-C41C20363741}"/>
              </a:ext>
            </a:extLst>
          </p:cNvPr>
          <p:cNvSpPr/>
          <p:nvPr/>
        </p:nvSpPr>
        <p:spPr>
          <a:xfrm>
            <a:off x="4048684" y="1167059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6782EF0-4DA2-030C-3871-4A7C504930F0}"/>
              </a:ext>
            </a:extLst>
          </p:cNvPr>
          <p:cNvSpPr/>
          <p:nvPr/>
        </p:nvSpPr>
        <p:spPr>
          <a:xfrm>
            <a:off x="2699083" y="3675985"/>
            <a:ext cx="551868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BDAB79-1600-C27C-4429-B51D8A385EC1}"/>
              </a:ext>
            </a:extLst>
          </p:cNvPr>
          <p:cNvSpPr/>
          <p:nvPr/>
        </p:nvSpPr>
        <p:spPr>
          <a:xfrm>
            <a:off x="7524685" y="4303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t2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6CC894CC-B178-DE96-847E-6B6993EF0549}"/>
              </a:ext>
            </a:extLst>
          </p:cNvPr>
          <p:cNvSpPr/>
          <p:nvPr/>
        </p:nvSpPr>
        <p:spPr>
          <a:xfrm>
            <a:off x="11059792" y="3828147"/>
            <a:ext cx="342900" cy="33140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BACFB255-C3C1-A525-04BC-541F94750488}"/>
              </a:ext>
            </a:extLst>
          </p:cNvPr>
          <p:cNvSpPr/>
          <p:nvPr/>
        </p:nvSpPr>
        <p:spPr>
          <a:xfrm>
            <a:off x="7080041" y="2039949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B03C9735-407B-0D5E-17AD-1C418C1CB525}"/>
              </a:ext>
            </a:extLst>
          </p:cNvPr>
          <p:cNvCxnSpPr>
            <a:cxnSpLocks/>
            <a:stCxn id="7" idx="1"/>
            <a:endCxn id="145" idx="4"/>
          </p:cNvCxnSpPr>
          <p:nvPr/>
        </p:nvCxnSpPr>
        <p:spPr>
          <a:xfrm flipV="1">
            <a:off x="7335948" y="2729310"/>
            <a:ext cx="103007" cy="226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eur : en arc 181">
            <a:extLst>
              <a:ext uri="{FF2B5EF4-FFF2-40B4-BE49-F238E27FC236}">
                <a16:creationId xmlns:a16="http://schemas.microsoft.com/office/drawing/2014/main" id="{1597A371-B573-D825-9FDF-33FA23DAF3C5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 rot="16200000" flipH="1">
            <a:off x="5028790" y="3108427"/>
            <a:ext cx="840555" cy="3110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eur : en arc 187">
            <a:extLst>
              <a:ext uri="{FF2B5EF4-FFF2-40B4-BE49-F238E27FC236}">
                <a16:creationId xmlns:a16="http://schemas.microsoft.com/office/drawing/2014/main" id="{330AF06C-8C35-BB95-D5A6-C68A4CB89FE2}"/>
              </a:ext>
            </a:extLst>
          </p:cNvPr>
          <p:cNvCxnSpPr>
            <a:cxnSpLocks/>
            <a:stCxn id="3" idx="0"/>
            <a:endCxn id="8" idx="3"/>
          </p:cNvCxnSpPr>
          <p:nvPr/>
        </p:nvCxnSpPr>
        <p:spPr>
          <a:xfrm rot="5400000" flipH="1" flipV="1">
            <a:off x="3884907" y="1970028"/>
            <a:ext cx="1297338" cy="1830982"/>
          </a:xfrm>
          <a:prstGeom prst="curvedConnector3">
            <a:avLst>
              <a:gd name="adj1" fmla="val 1361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cteur : en arc 208">
            <a:extLst>
              <a:ext uri="{FF2B5EF4-FFF2-40B4-BE49-F238E27FC236}">
                <a16:creationId xmlns:a16="http://schemas.microsoft.com/office/drawing/2014/main" id="{5C67E8CC-C17F-D66F-C5BB-2ED7C64A6EE4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V="1">
            <a:off x="7667354" y="4347131"/>
            <a:ext cx="3537316" cy="7370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necteur : en arc 224">
            <a:extLst>
              <a:ext uri="{FF2B5EF4-FFF2-40B4-BE49-F238E27FC236}">
                <a16:creationId xmlns:a16="http://schemas.microsoft.com/office/drawing/2014/main" id="{5A671096-B8FA-A813-B66A-34B83917042B}"/>
              </a:ext>
            </a:extLst>
          </p:cNvPr>
          <p:cNvCxnSpPr>
            <a:cxnSpLocks/>
            <a:stCxn id="8" idx="1"/>
            <a:endCxn id="3" idx="6"/>
          </p:cNvCxnSpPr>
          <p:nvPr/>
        </p:nvCxnSpPr>
        <p:spPr>
          <a:xfrm rot="5400000">
            <a:off x="3963371" y="2464070"/>
            <a:ext cx="1530037" cy="1441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cteur : en arc 234">
            <a:extLst>
              <a:ext uri="{FF2B5EF4-FFF2-40B4-BE49-F238E27FC236}">
                <a16:creationId xmlns:a16="http://schemas.microsoft.com/office/drawing/2014/main" id="{35A43341-0B13-660B-07A4-BE4A8BDA06A4}"/>
              </a:ext>
            </a:extLst>
          </p:cNvPr>
          <p:cNvCxnSpPr>
            <a:cxnSpLocks/>
            <a:stCxn id="145" idx="6"/>
            <a:endCxn id="9" idx="1"/>
          </p:cNvCxnSpPr>
          <p:nvPr/>
        </p:nvCxnSpPr>
        <p:spPr>
          <a:xfrm>
            <a:off x="7797868" y="2384630"/>
            <a:ext cx="1630975" cy="32303"/>
          </a:xfrm>
          <a:prstGeom prst="curvedConnector4">
            <a:avLst>
              <a:gd name="adj1" fmla="val 47197"/>
              <a:gd name="adj2" fmla="val -17746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necteur : en arc 240">
            <a:extLst>
              <a:ext uri="{FF2B5EF4-FFF2-40B4-BE49-F238E27FC236}">
                <a16:creationId xmlns:a16="http://schemas.microsoft.com/office/drawing/2014/main" id="{88D9A48C-522C-F5E2-6B14-A90CD8B5044A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>
            <a:off x="9760249" y="2508373"/>
            <a:ext cx="1444421" cy="1149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cteur : en arc 243">
            <a:extLst>
              <a:ext uri="{FF2B5EF4-FFF2-40B4-BE49-F238E27FC236}">
                <a16:creationId xmlns:a16="http://schemas.microsoft.com/office/drawing/2014/main" id="{FF6B7591-4774-02EA-24B9-E8C952749A64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rot="10800000">
            <a:off x="9428844" y="2599813"/>
            <a:ext cx="1416913" cy="1402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cteur : en arc 246">
            <a:extLst>
              <a:ext uri="{FF2B5EF4-FFF2-40B4-BE49-F238E27FC236}">
                <a16:creationId xmlns:a16="http://schemas.microsoft.com/office/drawing/2014/main" id="{81E6BE19-3FA7-2D75-54C0-2FEE76C3787C}"/>
              </a:ext>
            </a:extLst>
          </p:cNvPr>
          <p:cNvCxnSpPr>
            <a:cxnSpLocks/>
            <a:stCxn id="8" idx="2"/>
            <a:endCxn id="145" idx="0"/>
          </p:cNvCxnSpPr>
          <p:nvPr/>
        </p:nvCxnSpPr>
        <p:spPr>
          <a:xfrm flipV="1">
            <a:off x="5780473" y="2039949"/>
            <a:ext cx="1658482" cy="288341"/>
          </a:xfrm>
          <a:prstGeom prst="curvedConnector4">
            <a:avLst>
              <a:gd name="adj1" fmla="val 46414"/>
              <a:gd name="adj2" fmla="val 1942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B6B96955-B2CF-B5E3-96F6-B0EE8A4644B6}"/>
              </a:ext>
            </a:extLst>
          </p:cNvPr>
          <p:cNvSpPr/>
          <p:nvPr/>
        </p:nvSpPr>
        <p:spPr>
          <a:xfrm>
            <a:off x="7261758" y="2218927"/>
            <a:ext cx="342900" cy="33140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4F021-EF17-4786-67E1-D64D8855C2E9}"/>
              </a:ext>
            </a:extLst>
          </p:cNvPr>
          <p:cNvSpPr/>
          <p:nvPr/>
        </p:nvSpPr>
        <p:spPr>
          <a:xfrm>
            <a:off x="135785" y="1752095"/>
            <a:ext cx="3247895" cy="1429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Evolution de l’état du système</a:t>
            </a:r>
          </a:p>
          <a:p>
            <a:pPr algn="ctr"/>
            <a:r>
              <a:rPr lang="fr-FR" sz="2000" dirty="0"/>
              <a:t>T1:Mo(T1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fr-FR" sz="2000" dirty="0"/>
              <a:t>M1 = 1,1,0)</a:t>
            </a:r>
          </a:p>
          <a:p>
            <a:pPr algn="ctr"/>
            <a:r>
              <a:rPr lang="fr-FR" sz="2000" dirty="0"/>
              <a:t>T2:Mo(T1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fr-FR" sz="2000" dirty="0"/>
              <a:t>M1 = 0,1,1)</a:t>
            </a:r>
          </a:p>
          <a:p>
            <a:pPr algn="ctr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658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03B6170-DACF-1F82-7B5B-3CF493E1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94" y="290051"/>
            <a:ext cx="970786" cy="602664"/>
          </a:xfrm>
        </p:spPr>
        <p:txBody>
          <a:bodyPr>
            <a:normAutofit fontScale="90000"/>
          </a:bodyPr>
          <a:lstStyle/>
          <a:p>
            <a:r>
              <a:rPr lang="fr-FR" dirty="0"/>
              <a:t>T1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B3AADBC-D554-E419-6EB8-CBC76AD266BB}"/>
              </a:ext>
            </a:extLst>
          </p:cNvPr>
          <p:cNvSpPr/>
          <p:nvPr/>
        </p:nvSpPr>
        <p:spPr>
          <a:xfrm>
            <a:off x="3228459" y="3534188"/>
            <a:ext cx="779252" cy="831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3A3B0D-3514-3C66-470B-FFE93223E014}"/>
              </a:ext>
            </a:extLst>
          </p:cNvPr>
          <p:cNvSpPr/>
          <p:nvPr/>
        </p:nvSpPr>
        <p:spPr>
          <a:xfrm>
            <a:off x="10845756" y="3657770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C01DE-2A69-FEBD-D9DA-70AEF7DCA24F}"/>
              </a:ext>
            </a:extLst>
          </p:cNvPr>
          <p:cNvSpPr/>
          <p:nvPr/>
        </p:nvSpPr>
        <p:spPr>
          <a:xfrm rot="5400000">
            <a:off x="7244508" y="475277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72AAD-0875-788F-5F03-A5D9A6C345EA}"/>
              </a:ext>
            </a:extLst>
          </p:cNvPr>
          <p:cNvSpPr/>
          <p:nvPr/>
        </p:nvSpPr>
        <p:spPr>
          <a:xfrm rot="16200000">
            <a:off x="5357627" y="199688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E62E5-DEE4-C352-89FA-1B6BA6BA2E40}"/>
              </a:ext>
            </a:extLst>
          </p:cNvPr>
          <p:cNvSpPr/>
          <p:nvPr/>
        </p:nvSpPr>
        <p:spPr>
          <a:xfrm rot="5400000">
            <a:off x="9337403" y="2176967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AED06DE-170E-CA97-03DA-44DA1059D53C}"/>
              </a:ext>
            </a:extLst>
          </p:cNvPr>
          <p:cNvSpPr/>
          <p:nvPr/>
        </p:nvSpPr>
        <p:spPr>
          <a:xfrm>
            <a:off x="11231242" y="2887717"/>
            <a:ext cx="554651" cy="68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1362E6C-1908-F6CD-54A4-C2E6B8B3A67A}"/>
              </a:ext>
            </a:extLst>
          </p:cNvPr>
          <p:cNvSpPr/>
          <p:nvPr/>
        </p:nvSpPr>
        <p:spPr>
          <a:xfrm>
            <a:off x="9057898" y="1509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9D7E238-7E1A-4875-8DC3-0CEE3F90E44E}"/>
              </a:ext>
            </a:extLst>
          </p:cNvPr>
          <p:cNvSpPr/>
          <p:nvPr/>
        </p:nvSpPr>
        <p:spPr>
          <a:xfrm>
            <a:off x="7509112" y="1346687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7BA8B1-2FA9-E6C5-D381-C41C20363741}"/>
              </a:ext>
            </a:extLst>
          </p:cNvPr>
          <p:cNvSpPr/>
          <p:nvPr/>
        </p:nvSpPr>
        <p:spPr>
          <a:xfrm>
            <a:off x="4048684" y="1167059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6782EF0-4DA2-030C-3871-4A7C504930F0}"/>
              </a:ext>
            </a:extLst>
          </p:cNvPr>
          <p:cNvSpPr/>
          <p:nvPr/>
        </p:nvSpPr>
        <p:spPr>
          <a:xfrm>
            <a:off x="2699083" y="3675985"/>
            <a:ext cx="551868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BDAB79-1600-C27C-4429-B51D8A385EC1}"/>
              </a:ext>
            </a:extLst>
          </p:cNvPr>
          <p:cNvSpPr/>
          <p:nvPr/>
        </p:nvSpPr>
        <p:spPr>
          <a:xfrm>
            <a:off x="7524685" y="4303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t2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6CC894CC-B178-DE96-847E-6B6993EF0549}"/>
              </a:ext>
            </a:extLst>
          </p:cNvPr>
          <p:cNvSpPr/>
          <p:nvPr/>
        </p:nvSpPr>
        <p:spPr>
          <a:xfrm>
            <a:off x="11059792" y="3828147"/>
            <a:ext cx="342900" cy="33140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BACFB255-C3C1-A525-04BC-541F94750488}"/>
              </a:ext>
            </a:extLst>
          </p:cNvPr>
          <p:cNvSpPr/>
          <p:nvPr/>
        </p:nvSpPr>
        <p:spPr>
          <a:xfrm>
            <a:off x="7080041" y="2039949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B03C9735-407B-0D5E-17AD-1C418C1CB525}"/>
              </a:ext>
            </a:extLst>
          </p:cNvPr>
          <p:cNvCxnSpPr>
            <a:cxnSpLocks/>
            <a:stCxn id="7" idx="1"/>
            <a:endCxn id="145" idx="4"/>
          </p:cNvCxnSpPr>
          <p:nvPr/>
        </p:nvCxnSpPr>
        <p:spPr>
          <a:xfrm flipV="1">
            <a:off x="7335948" y="2729310"/>
            <a:ext cx="103007" cy="226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eur : en arc 181">
            <a:extLst>
              <a:ext uri="{FF2B5EF4-FFF2-40B4-BE49-F238E27FC236}">
                <a16:creationId xmlns:a16="http://schemas.microsoft.com/office/drawing/2014/main" id="{1597A371-B573-D825-9FDF-33FA23DAF3C5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 rot="16200000" flipH="1">
            <a:off x="5028790" y="3108427"/>
            <a:ext cx="840555" cy="3110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eur : en arc 187">
            <a:extLst>
              <a:ext uri="{FF2B5EF4-FFF2-40B4-BE49-F238E27FC236}">
                <a16:creationId xmlns:a16="http://schemas.microsoft.com/office/drawing/2014/main" id="{330AF06C-8C35-BB95-D5A6-C68A4CB89FE2}"/>
              </a:ext>
            </a:extLst>
          </p:cNvPr>
          <p:cNvCxnSpPr>
            <a:cxnSpLocks/>
            <a:stCxn id="3" idx="0"/>
            <a:endCxn id="8" idx="3"/>
          </p:cNvCxnSpPr>
          <p:nvPr/>
        </p:nvCxnSpPr>
        <p:spPr>
          <a:xfrm rot="5400000" flipH="1" flipV="1">
            <a:off x="3884907" y="1970028"/>
            <a:ext cx="1297338" cy="1830982"/>
          </a:xfrm>
          <a:prstGeom prst="curvedConnector3">
            <a:avLst>
              <a:gd name="adj1" fmla="val 1361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cteur : en arc 208">
            <a:extLst>
              <a:ext uri="{FF2B5EF4-FFF2-40B4-BE49-F238E27FC236}">
                <a16:creationId xmlns:a16="http://schemas.microsoft.com/office/drawing/2014/main" id="{5C67E8CC-C17F-D66F-C5BB-2ED7C64A6EE4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V="1">
            <a:off x="7667354" y="4347131"/>
            <a:ext cx="3537316" cy="7370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necteur : en arc 224">
            <a:extLst>
              <a:ext uri="{FF2B5EF4-FFF2-40B4-BE49-F238E27FC236}">
                <a16:creationId xmlns:a16="http://schemas.microsoft.com/office/drawing/2014/main" id="{5A671096-B8FA-A813-B66A-34B83917042B}"/>
              </a:ext>
            </a:extLst>
          </p:cNvPr>
          <p:cNvCxnSpPr>
            <a:cxnSpLocks/>
            <a:stCxn id="8" idx="1"/>
            <a:endCxn id="3" idx="6"/>
          </p:cNvCxnSpPr>
          <p:nvPr/>
        </p:nvCxnSpPr>
        <p:spPr>
          <a:xfrm rot="5400000">
            <a:off x="3963371" y="2464070"/>
            <a:ext cx="1530037" cy="1441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cteur : en arc 234">
            <a:extLst>
              <a:ext uri="{FF2B5EF4-FFF2-40B4-BE49-F238E27FC236}">
                <a16:creationId xmlns:a16="http://schemas.microsoft.com/office/drawing/2014/main" id="{35A43341-0B13-660B-07A4-BE4A8BDA06A4}"/>
              </a:ext>
            </a:extLst>
          </p:cNvPr>
          <p:cNvCxnSpPr>
            <a:cxnSpLocks/>
            <a:stCxn id="145" idx="6"/>
            <a:endCxn id="9" idx="1"/>
          </p:cNvCxnSpPr>
          <p:nvPr/>
        </p:nvCxnSpPr>
        <p:spPr>
          <a:xfrm>
            <a:off x="7797868" y="2384630"/>
            <a:ext cx="1630975" cy="32303"/>
          </a:xfrm>
          <a:prstGeom prst="curvedConnector4">
            <a:avLst>
              <a:gd name="adj1" fmla="val 47197"/>
              <a:gd name="adj2" fmla="val -17746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necteur : en arc 240">
            <a:extLst>
              <a:ext uri="{FF2B5EF4-FFF2-40B4-BE49-F238E27FC236}">
                <a16:creationId xmlns:a16="http://schemas.microsoft.com/office/drawing/2014/main" id="{88D9A48C-522C-F5E2-6B14-A90CD8B5044A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>
            <a:off x="9760249" y="2508373"/>
            <a:ext cx="1444421" cy="1149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cteur : en arc 243">
            <a:extLst>
              <a:ext uri="{FF2B5EF4-FFF2-40B4-BE49-F238E27FC236}">
                <a16:creationId xmlns:a16="http://schemas.microsoft.com/office/drawing/2014/main" id="{FF6B7591-4774-02EA-24B9-E8C952749A64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rot="10800000">
            <a:off x="9428844" y="2599813"/>
            <a:ext cx="1416913" cy="1402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cteur : en arc 246">
            <a:extLst>
              <a:ext uri="{FF2B5EF4-FFF2-40B4-BE49-F238E27FC236}">
                <a16:creationId xmlns:a16="http://schemas.microsoft.com/office/drawing/2014/main" id="{81E6BE19-3FA7-2D75-54C0-2FEE76C3787C}"/>
              </a:ext>
            </a:extLst>
          </p:cNvPr>
          <p:cNvCxnSpPr>
            <a:cxnSpLocks/>
            <a:stCxn id="8" idx="2"/>
            <a:endCxn id="145" idx="0"/>
          </p:cNvCxnSpPr>
          <p:nvPr/>
        </p:nvCxnSpPr>
        <p:spPr>
          <a:xfrm flipV="1">
            <a:off x="5780473" y="2039949"/>
            <a:ext cx="1658482" cy="288341"/>
          </a:xfrm>
          <a:prstGeom prst="curvedConnector4">
            <a:avLst>
              <a:gd name="adj1" fmla="val 46414"/>
              <a:gd name="adj2" fmla="val 1942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4F021-EF17-4786-67E1-D64D8855C2E9}"/>
              </a:ext>
            </a:extLst>
          </p:cNvPr>
          <p:cNvSpPr/>
          <p:nvPr/>
        </p:nvSpPr>
        <p:spPr>
          <a:xfrm>
            <a:off x="135785" y="1752095"/>
            <a:ext cx="3247895" cy="1429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Evolution de l’état du système</a:t>
            </a:r>
          </a:p>
          <a:p>
            <a:pPr algn="ctr"/>
            <a:r>
              <a:rPr lang="fr-FR" sz="2000" dirty="0"/>
              <a:t>T1:Mo(T1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fr-FR" sz="2000" dirty="0"/>
              <a:t>M1 = 1,1,0)</a:t>
            </a:r>
          </a:p>
          <a:p>
            <a:pPr algn="ctr"/>
            <a:r>
              <a:rPr lang="fr-FR" sz="2000" dirty="0"/>
              <a:t>T2:Mo(T1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fr-FR" sz="2000" dirty="0"/>
              <a:t>M1 = 0,1,1)</a:t>
            </a:r>
          </a:p>
          <a:p>
            <a:pPr algn="ctr"/>
            <a:r>
              <a:rPr lang="fr-FR" sz="2000" dirty="0"/>
              <a:t>T 3:Mo(T1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fr-FR" sz="2000" dirty="0"/>
              <a:t>M1 = 0,0,1)</a:t>
            </a:r>
          </a:p>
          <a:p>
            <a:pPr algn="ctr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5095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03B6170-DACF-1F82-7B5B-3CF493E1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94" y="290051"/>
            <a:ext cx="970786" cy="602664"/>
          </a:xfrm>
        </p:spPr>
        <p:txBody>
          <a:bodyPr>
            <a:normAutofit fontScale="90000"/>
          </a:bodyPr>
          <a:lstStyle/>
          <a:p>
            <a:r>
              <a:rPr lang="fr-FR" dirty="0"/>
              <a:t>T2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B3AADBC-D554-E419-6EB8-CBC76AD266BB}"/>
              </a:ext>
            </a:extLst>
          </p:cNvPr>
          <p:cNvSpPr/>
          <p:nvPr/>
        </p:nvSpPr>
        <p:spPr>
          <a:xfrm>
            <a:off x="3228459" y="3534188"/>
            <a:ext cx="779252" cy="831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3A3B0D-3514-3C66-470B-FFE93223E014}"/>
              </a:ext>
            </a:extLst>
          </p:cNvPr>
          <p:cNvSpPr/>
          <p:nvPr/>
        </p:nvSpPr>
        <p:spPr>
          <a:xfrm>
            <a:off x="10845756" y="3657770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C01DE-2A69-FEBD-D9DA-70AEF7DCA24F}"/>
              </a:ext>
            </a:extLst>
          </p:cNvPr>
          <p:cNvSpPr/>
          <p:nvPr/>
        </p:nvSpPr>
        <p:spPr>
          <a:xfrm rot="5400000">
            <a:off x="7244508" y="475277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72AAD-0875-788F-5F03-A5D9A6C345EA}"/>
              </a:ext>
            </a:extLst>
          </p:cNvPr>
          <p:cNvSpPr/>
          <p:nvPr/>
        </p:nvSpPr>
        <p:spPr>
          <a:xfrm rot="16200000">
            <a:off x="5357627" y="199688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E62E5-DEE4-C352-89FA-1B6BA6BA2E40}"/>
              </a:ext>
            </a:extLst>
          </p:cNvPr>
          <p:cNvSpPr/>
          <p:nvPr/>
        </p:nvSpPr>
        <p:spPr>
          <a:xfrm rot="5400000">
            <a:off x="9337403" y="2176967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AED06DE-170E-CA97-03DA-44DA1059D53C}"/>
              </a:ext>
            </a:extLst>
          </p:cNvPr>
          <p:cNvSpPr/>
          <p:nvPr/>
        </p:nvSpPr>
        <p:spPr>
          <a:xfrm>
            <a:off x="11231242" y="2887717"/>
            <a:ext cx="554651" cy="68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1362E6C-1908-F6CD-54A4-C2E6B8B3A67A}"/>
              </a:ext>
            </a:extLst>
          </p:cNvPr>
          <p:cNvSpPr/>
          <p:nvPr/>
        </p:nvSpPr>
        <p:spPr>
          <a:xfrm>
            <a:off x="9057898" y="1509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9D7E238-7E1A-4875-8DC3-0CEE3F90E44E}"/>
              </a:ext>
            </a:extLst>
          </p:cNvPr>
          <p:cNvSpPr/>
          <p:nvPr/>
        </p:nvSpPr>
        <p:spPr>
          <a:xfrm>
            <a:off x="7724723" y="1780319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7BA8B1-2FA9-E6C5-D381-C41C20363741}"/>
              </a:ext>
            </a:extLst>
          </p:cNvPr>
          <p:cNvSpPr/>
          <p:nvPr/>
        </p:nvSpPr>
        <p:spPr>
          <a:xfrm>
            <a:off x="4048684" y="1167059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6782EF0-4DA2-030C-3871-4A7C504930F0}"/>
              </a:ext>
            </a:extLst>
          </p:cNvPr>
          <p:cNvSpPr/>
          <p:nvPr/>
        </p:nvSpPr>
        <p:spPr>
          <a:xfrm>
            <a:off x="2699083" y="3675985"/>
            <a:ext cx="551868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BDAB79-1600-C27C-4429-B51D8A385EC1}"/>
              </a:ext>
            </a:extLst>
          </p:cNvPr>
          <p:cNvSpPr/>
          <p:nvPr/>
        </p:nvSpPr>
        <p:spPr>
          <a:xfrm>
            <a:off x="7524685" y="4303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t2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6CC894CC-B178-DE96-847E-6B6993EF0549}"/>
              </a:ext>
            </a:extLst>
          </p:cNvPr>
          <p:cNvSpPr/>
          <p:nvPr/>
        </p:nvSpPr>
        <p:spPr>
          <a:xfrm>
            <a:off x="3446635" y="3748916"/>
            <a:ext cx="342900" cy="33140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BACFB255-C3C1-A525-04BC-541F94750488}"/>
              </a:ext>
            </a:extLst>
          </p:cNvPr>
          <p:cNvSpPr/>
          <p:nvPr/>
        </p:nvSpPr>
        <p:spPr>
          <a:xfrm>
            <a:off x="7111811" y="2214661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B03C9735-407B-0D5E-17AD-1C418C1CB525}"/>
              </a:ext>
            </a:extLst>
          </p:cNvPr>
          <p:cNvCxnSpPr>
            <a:cxnSpLocks/>
            <a:stCxn id="7" idx="1"/>
            <a:endCxn id="145" idx="4"/>
          </p:cNvCxnSpPr>
          <p:nvPr/>
        </p:nvCxnSpPr>
        <p:spPr>
          <a:xfrm flipV="1">
            <a:off x="7335948" y="2904022"/>
            <a:ext cx="134777" cy="208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eur : en arc 181">
            <a:extLst>
              <a:ext uri="{FF2B5EF4-FFF2-40B4-BE49-F238E27FC236}">
                <a16:creationId xmlns:a16="http://schemas.microsoft.com/office/drawing/2014/main" id="{1597A371-B573-D825-9FDF-33FA23DAF3C5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 rot="16200000" flipH="1">
            <a:off x="5028790" y="3108427"/>
            <a:ext cx="840555" cy="3110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eur : en arc 187">
            <a:extLst>
              <a:ext uri="{FF2B5EF4-FFF2-40B4-BE49-F238E27FC236}">
                <a16:creationId xmlns:a16="http://schemas.microsoft.com/office/drawing/2014/main" id="{330AF06C-8C35-BB95-D5A6-C68A4CB89FE2}"/>
              </a:ext>
            </a:extLst>
          </p:cNvPr>
          <p:cNvCxnSpPr>
            <a:cxnSpLocks/>
            <a:stCxn id="3" idx="0"/>
            <a:endCxn id="8" idx="3"/>
          </p:cNvCxnSpPr>
          <p:nvPr/>
        </p:nvCxnSpPr>
        <p:spPr>
          <a:xfrm rot="5400000" flipH="1" flipV="1">
            <a:off x="3884907" y="1970028"/>
            <a:ext cx="1297338" cy="1830982"/>
          </a:xfrm>
          <a:prstGeom prst="curvedConnector3">
            <a:avLst>
              <a:gd name="adj1" fmla="val 1361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cteur : en arc 208">
            <a:extLst>
              <a:ext uri="{FF2B5EF4-FFF2-40B4-BE49-F238E27FC236}">
                <a16:creationId xmlns:a16="http://schemas.microsoft.com/office/drawing/2014/main" id="{5C67E8CC-C17F-D66F-C5BB-2ED7C64A6EE4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V="1">
            <a:off x="7667354" y="4347131"/>
            <a:ext cx="3537316" cy="7370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necteur : en arc 224">
            <a:extLst>
              <a:ext uri="{FF2B5EF4-FFF2-40B4-BE49-F238E27FC236}">
                <a16:creationId xmlns:a16="http://schemas.microsoft.com/office/drawing/2014/main" id="{5A671096-B8FA-A813-B66A-34B83917042B}"/>
              </a:ext>
            </a:extLst>
          </p:cNvPr>
          <p:cNvCxnSpPr>
            <a:cxnSpLocks/>
            <a:stCxn id="8" idx="1"/>
            <a:endCxn id="3" idx="6"/>
          </p:cNvCxnSpPr>
          <p:nvPr/>
        </p:nvCxnSpPr>
        <p:spPr>
          <a:xfrm rot="5400000">
            <a:off x="3963371" y="2464070"/>
            <a:ext cx="1530037" cy="1441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cteur : en arc 234">
            <a:extLst>
              <a:ext uri="{FF2B5EF4-FFF2-40B4-BE49-F238E27FC236}">
                <a16:creationId xmlns:a16="http://schemas.microsoft.com/office/drawing/2014/main" id="{35A43341-0B13-660B-07A4-BE4A8BDA06A4}"/>
              </a:ext>
            </a:extLst>
          </p:cNvPr>
          <p:cNvCxnSpPr>
            <a:cxnSpLocks/>
            <a:stCxn id="145" idx="6"/>
            <a:endCxn id="9" idx="1"/>
          </p:cNvCxnSpPr>
          <p:nvPr/>
        </p:nvCxnSpPr>
        <p:spPr>
          <a:xfrm flipV="1">
            <a:off x="7829638" y="2416933"/>
            <a:ext cx="1599205" cy="142409"/>
          </a:xfrm>
          <a:prstGeom prst="curvedConnector4">
            <a:avLst>
              <a:gd name="adj1" fmla="val 47141"/>
              <a:gd name="adj2" fmla="val 429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necteur : en arc 240">
            <a:extLst>
              <a:ext uri="{FF2B5EF4-FFF2-40B4-BE49-F238E27FC236}">
                <a16:creationId xmlns:a16="http://schemas.microsoft.com/office/drawing/2014/main" id="{88D9A48C-522C-F5E2-6B14-A90CD8B5044A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>
            <a:off x="9760249" y="2508373"/>
            <a:ext cx="1444421" cy="1149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cteur : en arc 243">
            <a:extLst>
              <a:ext uri="{FF2B5EF4-FFF2-40B4-BE49-F238E27FC236}">
                <a16:creationId xmlns:a16="http://schemas.microsoft.com/office/drawing/2014/main" id="{FF6B7591-4774-02EA-24B9-E8C952749A64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rot="10800000">
            <a:off x="9428844" y="2599813"/>
            <a:ext cx="1416913" cy="1402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cteur : en arc 246">
            <a:extLst>
              <a:ext uri="{FF2B5EF4-FFF2-40B4-BE49-F238E27FC236}">
                <a16:creationId xmlns:a16="http://schemas.microsoft.com/office/drawing/2014/main" id="{81E6BE19-3FA7-2D75-54C0-2FEE76C3787C}"/>
              </a:ext>
            </a:extLst>
          </p:cNvPr>
          <p:cNvCxnSpPr>
            <a:cxnSpLocks/>
            <a:stCxn id="8" idx="2"/>
            <a:endCxn id="145" idx="0"/>
          </p:cNvCxnSpPr>
          <p:nvPr/>
        </p:nvCxnSpPr>
        <p:spPr>
          <a:xfrm flipV="1">
            <a:off x="5780473" y="2214661"/>
            <a:ext cx="1690252" cy="113629"/>
          </a:xfrm>
          <a:prstGeom prst="curvedConnector4">
            <a:avLst>
              <a:gd name="adj1" fmla="val 46481"/>
              <a:gd name="adj2" fmla="val 4928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4F021-EF17-4786-67E1-D64D8855C2E9}"/>
              </a:ext>
            </a:extLst>
          </p:cNvPr>
          <p:cNvSpPr/>
          <p:nvPr/>
        </p:nvSpPr>
        <p:spPr>
          <a:xfrm>
            <a:off x="135785" y="1752095"/>
            <a:ext cx="3247895" cy="1429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Evolution de l’état du système</a:t>
            </a:r>
          </a:p>
          <a:p>
            <a:pPr algn="ctr"/>
            <a:r>
              <a:rPr lang="fr-FR" sz="2000" dirty="0"/>
              <a:t>T2:Mo(T1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fr-FR" sz="2000" dirty="0"/>
              <a:t>M1 = 1,2,0)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D9437C2-EF00-DF3A-A7BB-0E97EDEFC40A}"/>
              </a:ext>
            </a:extLst>
          </p:cNvPr>
          <p:cNvSpPr/>
          <p:nvPr/>
        </p:nvSpPr>
        <p:spPr>
          <a:xfrm>
            <a:off x="7494762" y="2537443"/>
            <a:ext cx="218060" cy="26570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385490-C018-8744-2F44-3FA331114C36}"/>
              </a:ext>
            </a:extLst>
          </p:cNvPr>
          <p:cNvSpPr/>
          <p:nvPr/>
        </p:nvSpPr>
        <p:spPr>
          <a:xfrm>
            <a:off x="7231930" y="2413984"/>
            <a:ext cx="218060" cy="26570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5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03B6170-DACF-1F82-7B5B-3CF493E1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94" y="290051"/>
            <a:ext cx="970786" cy="602664"/>
          </a:xfrm>
        </p:spPr>
        <p:txBody>
          <a:bodyPr>
            <a:normAutofit fontScale="90000"/>
          </a:bodyPr>
          <a:lstStyle/>
          <a:p>
            <a:r>
              <a:rPr lang="fr-FR" dirty="0"/>
              <a:t>T2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B3AADBC-D554-E419-6EB8-CBC76AD266BB}"/>
              </a:ext>
            </a:extLst>
          </p:cNvPr>
          <p:cNvSpPr/>
          <p:nvPr/>
        </p:nvSpPr>
        <p:spPr>
          <a:xfrm>
            <a:off x="3228459" y="3534188"/>
            <a:ext cx="779252" cy="831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3A3B0D-3514-3C66-470B-FFE93223E014}"/>
              </a:ext>
            </a:extLst>
          </p:cNvPr>
          <p:cNvSpPr/>
          <p:nvPr/>
        </p:nvSpPr>
        <p:spPr>
          <a:xfrm>
            <a:off x="10845756" y="3657770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C01DE-2A69-FEBD-D9DA-70AEF7DCA24F}"/>
              </a:ext>
            </a:extLst>
          </p:cNvPr>
          <p:cNvSpPr/>
          <p:nvPr/>
        </p:nvSpPr>
        <p:spPr>
          <a:xfrm rot="5400000">
            <a:off x="7244508" y="475277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72AAD-0875-788F-5F03-A5D9A6C345EA}"/>
              </a:ext>
            </a:extLst>
          </p:cNvPr>
          <p:cNvSpPr/>
          <p:nvPr/>
        </p:nvSpPr>
        <p:spPr>
          <a:xfrm rot="16200000">
            <a:off x="5357627" y="199688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E62E5-DEE4-C352-89FA-1B6BA6BA2E40}"/>
              </a:ext>
            </a:extLst>
          </p:cNvPr>
          <p:cNvSpPr/>
          <p:nvPr/>
        </p:nvSpPr>
        <p:spPr>
          <a:xfrm rot="5400000">
            <a:off x="9337403" y="2176967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AED06DE-170E-CA97-03DA-44DA1059D53C}"/>
              </a:ext>
            </a:extLst>
          </p:cNvPr>
          <p:cNvSpPr/>
          <p:nvPr/>
        </p:nvSpPr>
        <p:spPr>
          <a:xfrm>
            <a:off x="11231242" y="2887717"/>
            <a:ext cx="554651" cy="68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1362E6C-1908-F6CD-54A4-C2E6B8B3A67A}"/>
              </a:ext>
            </a:extLst>
          </p:cNvPr>
          <p:cNvSpPr/>
          <p:nvPr/>
        </p:nvSpPr>
        <p:spPr>
          <a:xfrm>
            <a:off x="9057898" y="1509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9D7E238-7E1A-4875-8DC3-0CEE3F90E44E}"/>
              </a:ext>
            </a:extLst>
          </p:cNvPr>
          <p:cNvSpPr/>
          <p:nvPr/>
        </p:nvSpPr>
        <p:spPr>
          <a:xfrm>
            <a:off x="7724723" y="1780319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7BA8B1-2FA9-E6C5-D381-C41C20363741}"/>
              </a:ext>
            </a:extLst>
          </p:cNvPr>
          <p:cNvSpPr/>
          <p:nvPr/>
        </p:nvSpPr>
        <p:spPr>
          <a:xfrm>
            <a:off x="4048684" y="1167059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6782EF0-4DA2-030C-3871-4A7C504930F0}"/>
              </a:ext>
            </a:extLst>
          </p:cNvPr>
          <p:cNvSpPr/>
          <p:nvPr/>
        </p:nvSpPr>
        <p:spPr>
          <a:xfrm>
            <a:off x="2699083" y="3675985"/>
            <a:ext cx="551868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BDAB79-1600-C27C-4429-B51D8A385EC1}"/>
              </a:ext>
            </a:extLst>
          </p:cNvPr>
          <p:cNvSpPr/>
          <p:nvPr/>
        </p:nvSpPr>
        <p:spPr>
          <a:xfrm>
            <a:off x="7524685" y="4303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t2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6CC894CC-B178-DE96-847E-6B6993EF0549}"/>
              </a:ext>
            </a:extLst>
          </p:cNvPr>
          <p:cNvSpPr/>
          <p:nvPr/>
        </p:nvSpPr>
        <p:spPr>
          <a:xfrm>
            <a:off x="11083491" y="3836979"/>
            <a:ext cx="342900" cy="33140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BACFB255-C3C1-A525-04BC-541F94750488}"/>
              </a:ext>
            </a:extLst>
          </p:cNvPr>
          <p:cNvSpPr/>
          <p:nvPr/>
        </p:nvSpPr>
        <p:spPr>
          <a:xfrm>
            <a:off x="7111811" y="2214661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B03C9735-407B-0D5E-17AD-1C418C1CB525}"/>
              </a:ext>
            </a:extLst>
          </p:cNvPr>
          <p:cNvCxnSpPr>
            <a:cxnSpLocks/>
            <a:stCxn id="7" idx="1"/>
            <a:endCxn id="145" idx="4"/>
          </p:cNvCxnSpPr>
          <p:nvPr/>
        </p:nvCxnSpPr>
        <p:spPr>
          <a:xfrm flipV="1">
            <a:off x="7335948" y="2904022"/>
            <a:ext cx="134777" cy="208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eur : en arc 181">
            <a:extLst>
              <a:ext uri="{FF2B5EF4-FFF2-40B4-BE49-F238E27FC236}">
                <a16:creationId xmlns:a16="http://schemas.microsoft.com/office/drawing/2014/main" id="{1597A371-B573-D825-9FDF-33FA23DAF3C5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 rot="16200000" flipH="1">
            <a:off x="5028790" y="3108427"/>
            <a:ext cx="840555" cy="3110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eur : en arc 187">
            <a:extLst>
              <a:ext uri="{FF2B5EF4-FFF2-40B4-BE49-F238E27FC236}">
                <a16:creationId xmlns:a16="http://schemas.microsoft.com/office/drawing/2014/main" id="{330AF06C-8C35-BB95-D5A6-C68A4CB89FE2}"/>
              </a:ext>
            </a:extLst>
          </p:cNvPr>
          <p:cNvCxnSpPr>
            <a:cxnSpLocks/>
            <a:stCxn id="3" idx="0"/>
            <a:endCxn id="8" idx="3"/>
          </p:cNvCxnSpPr>
          <p:nvPr/>
        </p:nvCxnSpPr>
        <p:spPr>
          <a:xfrm rot="5400000" flipH="1" flipV="1">
            <a:off x="3884907" y="1970028"/>
            <a:ext cx="1297338" cy="1830982"/>
          </a:xfrm>
          <a:prstGeom prst="curvedConnector3">
            <a:avLst>
              <a:gd name="adj1" fmla="val 1361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cteur : en arc 208">
            <a:extLst>
              <a:ext uri="{FF2B5EF4-FFF2-40B4-BE49-F238E27FC236}">
                <a16:creationId xmlns:a16="http://schemas.microsoft.com/office/drawing/2014/main" id="{5C67E8CC-C17F-D66F-C5BB-2ED7C64A6EE4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V="1">
            <a:off x="7667354" y="4347131"/>
            <a:ext cx="3537316" cy="7370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necteur : en arc 224">
            <a:extLst>
              <a:ext uri="{FF2B5EF4-FFF2-40B4-BE49-F238E27FC236}">
                <a16:creationId xmlns:a16="http://schemas.microsoft.com/office/drawing/2014/main" id="{5A671096-B8FA-A813-B66A-34B83917042B}"/>
              </a:ext>
            </a:extLst>
          </p:cNvPr>
          <p:cNvCxnSpPr>
            <a:cxnSpLocks/>
            <a:stCxn id="8" idx="1"/>
            <a:endCxn id="3" idx="6"/>
          </p:cNvCxnSpPr>
          <p:nvPr/>
        </p:nvCxnSpPr>
        <p:spPr>
          <a:xfrm rot="5400000">
            <a:off x="3963371" y="2464070"/>
            <a:ext cx="1530037" cy="1441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cteur : en arc 234">
            <a:extLst>
              <a:ext uri="{FF2B5EF4-FFF2-40B4-BE49-F238E27FC236}">
                <a16:creationId xmlns:a16="http://schemas.microsoft.com/office/drawing/2014/main" id="{35A43341-0B13-660B-07A4-BE4A8BDA06A4}"/>
              </a:ext>
            </a:extLst>
          </p:cNvPr>
          <p:cNvCxnSpPr>
            <a:cxnSpLocks/>
            <a:stCxn id="145" idx="6"/>
            <a:endCxn id="9" idx="1"/>
          </p:cNvCxnSpPr>
          <p:nvPr/>
        </p:nvCxnSpPr>
        <p:spPr>
          <a:xfrm flipV="1">
            <a:off x="7829638" y="2416933"/>
            <a:ext cx="1599205" cy="142409"/>
          </a:xfrm>
          <a:prstGeom prst="curvedConnector4">
            <a:avLst>
              <a:gd name="adj1" fmla="val 47141"/>
              <a:gd name="adj2" fmla="val 429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necteur : en arc 240">
            <a:extLst>
              <a:ext uri="{FF2B5EF4-FFF2-40B4-BE49-F238E27FC236}">
                <a16:creationId xmlns:a16="http://schemas.microsoft.com/office/drawing/2014/main" id="{88D9A48C-522C-F5E2-6B14-A90CD8B5044A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>
            <a:off x="9760249" y="2508373"/>
            <a:ext cx="1444421" cy="1149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cteur : en arc 243">
            <a:extLst>
              <a:ext uri="{FF2B5EF4-FFF2-40B4-BE49-F238E27FC236}">
                <a16:creationId xmlns:a16="http://schemas.microsoft.com/office/drawing/2014/main" id="{FF6B7591-4774-02EA-24B9-E8C952749A64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rot="10800000">
            <a:off x="9428844" y="2599813"/>
            <a:ext cx="1416913" cy="1402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cteur : en arc 246">
            <a:extLst>
              <a:ext uri="{FF2B5EF4-FFF2-40B4-BE49-F238E27FC236}">
                <a16:creationId xmlns:a16="http://schemas.microsoft.com/office/drawing/2014/main" id="{81E6BE19-3FA7-2D75-54C0-2FEE76C3787C}"/>
              </a:ext>
            </a:extLst>
          </p:cNvPr>
          <p:cNvCxnSpPr>
            <a:cxnSpLocks/>
            <a:stCxn id="8" idx="2"/>
            <a:endCxn id="145" idx="0"/>
          </p:cNvCxnSpPr>
          <p:nvPr/>
        </p:nvCxnSpPr>
        <p:spPr>
          <a:xfrm flipV="1">
            <a:off x="5780473" y="2214661"/>
            <a:ext cx="1690252" cy="113629"/>
          </a:xfrm>
          <a:prstGeom prst="curvedConnector4">
            <a:avLst>
              <a:gd name="adj1" fmla="val 46481"/>
              <a:gd name="adj2" fmla="val 4928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4F021-EF17-4786-67E1-D64D8855C2E9}"/>
              </a:ext>
            </a:extLst>
          </p:cNvPr>
          <p:cNvSpPr/>
          <p:nvPr/>
        </p:nvSpPr>
        <p:spPr>
          <a:xfrm>
            <a:off x="135785" y="1752095"/>
            <a:ext cx="3247895" cy="1429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Evolution de l’état du système</a:t>
            </a:r>
          </a:p>
          <a:p>
            <a:pPr algn="ctr"/>
            <a:r>
              <a:rPr lang="fr-FR" sz="2000" dirty="0"/>
              <a:t>T2:Mo(T1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fr-FR" sz="2000" dirty="0"/>
              <a:t>M1 = 1,2,0)</a:t>
            </a:r>
          </a:p>
          <a:p>
            <a:pPr algn="ctr"/>
            <a:r>
              <a:rPr lang="fr-FR" sz="2000" dirty="0"/>
              <a:t>T:Mo(T1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fr-FR" sz="2000" dirty="0"/>
              <a:t>M1 = 0,2,1)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D9437C2-EF00-DF3A-A7BB-0E97EDEFC40A}"/>
              </a:ext>
            </a:extLst>
          </p:cNvPr>
          <p:cNvSpPr/>
          <p:nvPr/>
        </p:nvSpPr>
        <p:spPr>
          <a:xfrm>
            <a:off x="7494762" y="2537443"/>
            <a:ext cx="218060" cy="26570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385490-C018-8744-2F44-3FA331114C36}"/>
              </a:ext>
            </a:extLst>
          </p:cNvPr>
          <p:cNvSpPr/>
          <p:nvPr/>
        </p:nvSpPr>
        <p:spPr>
          <a:xfrm>
            <a:off x="7231930" y="2413984"/>
            <a:ext cx="218060" cy="26570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9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03B6170-DACF-1F82-7B5B-3CF493E1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94" y="290051"/>
            <a:ext cx="970786" cy="602664"/>
          </a:xfrm>
        </p:spPr>
        <p:txBody>
          <a:bodyPr>
            <a:normAutofit fontScale="90000"/>
          </a:bodyPr>
          <a:lstStyle/>
          <a:p>
            <a:r>
              <a:rPr lang="fr-FR" dirty="0"/>
              <a:t>T3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B3AADBC-D554-E419-6EB8-CBC76AD266BB}"/>
              </a:ext>
            </a:extLst>
          </p:cNvPr>
          <p:cNvSpPr/>
          <p:nvPr/>
        </p:nvSpPr>
        <p:spPr>
          <a:xfrm>
            <a:off x="3228459" y="3534188"/>
            <a:ext cx="779252" cy="831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3A3B0D-3514-3C66-470B-FFE93223E014}"/>
              </a:ext>
            </a:extLst>
          </p:cNvPr>
          <p:cNvSpPr/>
          <p:nvPr/>
        </p:nvSpPr>
        <p:spPr>
          <a:xfrm>
            <a:off x="10845756" y="3657770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C01DE-2A69-FEBD-D9DA-70AEF7DCA24F}"/>
              </a:ext>
            </a:extLst>
          </p:cNvPr>
          <p:cNvSpPr/>
          <p:nvPr/>
        </p:nvSpPr>
        <p:spPr>
          <a:xfrm rot="5400000">
            <a:off x="7244508" y="475277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72AAD-0875-788F-5F03-A5D9A6C345EA}"/>
              </a:ext>
            </a:extLst>
          </p:cNvPr>
          <p:cNvSpPr/>
          <p:nvPr/>
        </p:nvSpPr>
        <p:spPr>
          <a:xfrm rot="16200000">
            <a:off x="5357627" y="199688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E62E5-DEE4-C352-89FA-1B6BA6BA2E40}"/>
              </a:ext>
            </a:extLst>
          </p:cNvPr>
          <p:cNvSpPr/>
          <p:nvPr/>
        </p:nvSpPr>
        <p:spPr>
          <a:xfrm rot="5400000">
            <a:off x="9337403" y="2176967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AED06DE-170E-CA97-03DA-44DA1059D53C}"/>
              </a:ext>
            </a:extLst>
          </p:cNvPr>
          <p:cNvSpPr/>
          <p:nvPr/>
        </p:nvSpPr>
        <p:spPr>
          <a:xfrm>
            <a:off x="11231242" y="2887717"/>
            <a:ext cx="554651" cy="68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1362E6C-1908-F6CD-54A4-C2E6B8B3A67A}"/>
              </a:ext>
            </a:extLst>
          </p:cNvPr>
          <p:cNvSpPr/>
          <p:nvPr/>
        </p:nvSpPr>
        <p:spPr>
          <a:xfrm>
            <a:off x="9057898" y="1509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9D7E238-7E1A-4875-8DC3-0CEE3F90E44E}"/>
              </a:ext>
            </a:extLst>
          </p:cNvPr>
          <p:cNvSpPr/>
          <p:nvPr/>
        </p:nvSpPr>
        <p:spPr>
          <a:xfrm>
            <a:off x="7724723" y="1780319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7BA8B1-2FA9-E6C5-D381-C41C20363741}"/>
              </a:ext>
            </a:extLst>
          </p:cNvPr>
          <p:cNvSpPr/>
          <p:nvPr/>
        </p:nvSpPr>
        <p:spPr>
          <a:xfrm>
            <a:off x="4048684" y="1167059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6782EF0-4DA2-030C-3871-4A7C504930F0}"/>
              </a:ext>
            </a:extLst>
          </p:cNvPr>
          <p:cNvSpPr/>
          <p:nvPr/>
        </p:nvSpPr>
        <p:spPr>
          <a:xfrm>
            <a:off x="2699083" y="3675985"/>
            <a:ext cx="551868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BDAB79-1600-C27C-4429-B51D8A385EC1}"/>
              </a:ext>
            </a:extLst>
          </p:cNvPr>
          <p:cNvSpPr/>
          <p:nvPr/>
        </p:nvSpPr>
        <p:spPr>
          <a:xfrm>
            <a:off x="7524685" y="4303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t2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6CC894CC-B178-DE96-847E-6B6993EF0549}"/>
              </a:ext>
            </a:extLst>
          </p:cNvPr>
          <p:cNvSpPr/>
          <p:nvPr/>
        </p:nvSpPr>
        <p:spPr>
          <a:xfrm>
            <a:off x="3446635" y="3742548"/>
            <a:ext cx="342900" cy="33140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BACFB255-C3C1-A525-04BC-541F94750488}"/>
              </a:ext>
            </a:extLst>
          </p:cNvPr>
          <p:cNvSpPr/>
          <p:nvPr/>
        </p:nvSpPr>
        <p:spPr>
          <a:xfrm>
            <a:off x="7111811" y="2214661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B03C9735-407B-0D5E-17AD-1C418C1CB525}"/>
              </a:ext>
            </a:extLst>
          </p:cNvPr>
          <p:cNvCxnSpPr>
            <a:cxnSpLocks/>
            <a:stCxn id="7" idx="1"/>
            <a:endCxn id="145" idx="4"/>
          </p:cNvCxnSpPr>
          <p:nvPr/>
        </p:nvCxnSpPr>
        <p:spPr>
          <a:xfrm flipV="1">
            <a:off x="7335948" y="2904022"/>
            <a:ext cx="134777" cy="208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eur : en arc 181">
            <a:extLst>
              <a:ext uri="{FF2B5EF4-FFF2-40B4-BE49-F238E27FC236}">
                <a16:creationId xmlns:a16="http://schemas.microsoft.com/office/drawing/2014/main" id="{1597A371-B573-D825-9FDF-33FA23DAF3C5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 rot="16200000" flipH="1">
            <a:off x="5028790" y="3108427"/>
            <a:ext cx="840555" cy="3110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eur : en arc 187">
            <a:extLst>
              <a:ext uri="{FF2B5EF4-FFF2-40B4-BE49-F238E27FC236}">
                <a16:creationId xmlns:a16="http://schemas.microsoft.com/office/drawing/2014/main" id="{330AF06C-8C35-BB95-D5A6-C68A4CB89FE2}"/>
              </a:ext>
            </a:extLst>
          </p:cNvPr>
          <p:cNvCxnSpPr>
            <a:cxnSpLocks/>
            <a:stCxn id="3" idx="0"/>
            <a:endCxn id="8" idx="3"/>
          </p:cNvCxnSpPr>
          <p:nvPr/>
        </p:nvCxnSpPr>
        <p:spPr>
          <a:xfrm rot="5400000" flipH="1" flipV="1">
            <a:off x="3884907" y="1970028"/>
            <a:ext cx="1297338" cy="1830982"/>
          </a:xfrm>
          <a:prstGeom prst="curvedConnector3">
            <a:avLst>
              <a:gd name="adj1" fmla="val 1361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cteur : en arc 208">
            <a:extLst>
              <a:ext uri="{FF2B5EF4-FFF2-40B4-BE49-F238E27FC236}">
                <a16:creationId xmlns:a16="http://schemas.microsoft.com/office/drawing/2014/main" id="{5C67E8CC-C17F-D66F-C5BB-2ED7C64A6EE4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V="1">
            <a:off x="7667354" y="4347131"/>
            <a:ext cx="3537316" cy="7370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necteur : en arc 224">
            <a:extLst>
              <a:ext uri="{FF2B5EF4-FFF2-40B4-BE49-F238E27FC236}">
                <a16:creationId xmlns:a16="http://schemas.microsoft.com/office/drawing/2014/main" id="{5A671096-B8FA-A813-B66A-34B83917042B}"/>
              </a:ext>
            </a:extLst>
          </p:cNvPr>
          <p:cNvCxnSpPr>
            <a:cxnSpLocks/>
            <a:stCxn id="8" idx="1"/>
            <a:endCxn id="3" idx="6"/>
          </p:cNvCxnSpPr>
          <p:nvPr/>
        </p:nvCxnSpPr>
        <p:spPr>
          <a:xfrm rot="5400000">
            <a:off x="3963371" y="2464070"/>
            <a:ext cx="1530037" cy="1441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cteur : en arc 234">
            <a:extLst>
              <a:ext uri="{FF2B5EF4-FFF2-40B4-BE49-F238E27FC236}">
                <a16:creationId xmlns:a16="http://schemas.microsoft.com/office/drawing/2014/main" id="{35A43341-0B13-660B-07A4-BE4A8BDA06A4}"/>
              </a:ext>
            </a:extLst>
          </p:cNvPr>
          <p:cNvCxnSpPr>
            <a:cxnSpLocks/>
            <a:stCxn id="145" idx="6"/>
            <a:endCxn id="9" idx="1"/>
          </p:cNvCxnSpPr>
          <p:nvPr/>
        </p:nvCxnSpPr>
        <p:spPr>
          <a:xfrm flipV="1">
            <a:off x="7829638" y="2416933"/>
            <a:ext cx="1599205" cy="142409"/>
          </a:xfrm>
          <a:prstGeom prst="curvedConnector4">
            <a:avLst>
              <a:gd name="adj1" fmla="val 47141"/>
              <a:gd name="adj2" fmla="val 429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necteur : en arc 240">
            <a:extLst>
              <a:ext uri="{FF2B5EF4-FFF2-40B4-BE49-F238E27FC236}">
                <a16:creationId xmlns:a16="http://schemas.microsoft.com/office/drawing/2014/main" id="{88D9A48C-522C-F5E2-6B14-A90CD8B5044A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>
            <a:off x="9760249" y="2508373"/>
            <a:ext cx="1444421" cy="1149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cteur : en arc 243">
            <a:extLst>
              <a:ext uri="{FF2B5EF4-FFF2-40B4-BE49-F238E27FC236}">
                <a16:creationId xmlns:a16="http://schemas.microsoft.com/office/drawing/2014/main" id="{FF6B7591-4774-02EA-24B9-E8C952749A64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rot="10800000">
            <a:off x="9428844" y="2599813"/>
            <a:ext cx="1416913" cy="1402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cteur : en arc 246">
            <a:extLst>
              <a:ext uri="{FF2B5EF4-FFF2-40B4-BE49-F238E27FC236}">
                <a16:creationId xmlns:a16="http://schemas.microsoft.com/office/drawing/2014/main" id="{81E6BE19-3FA7-2D75-54C0-2FEE76C3787C}"/>
              </a:ext>
            </a:extLst>
          </p:cNvPr>
          <p:cNvCxnSpPr>
            <a:cxnSpLocks/>
            <a:stCxn id="8" idx="2"/>
            <a:endCxn id="145" idx="0"/>
          </p:cNvCxnSpPr>
          <p:nvPr/>
        </p:nvCxnSpPr>
        <p:spPr>
          <a:xfrm flipV="1">
            <a:off x="5780473" y="2214661"/>
            <a:ext cx="1690252" cy="113629"/>
          </a:xfrm>
          <a:prstGeom prst="curvedConnector4">
            <a:avLst>
              <a:gd name="adj1" fmla="val 46481"/>
              <a:gd name="adj2" fmla="val 4928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4F021-EF17-4786-67E1-D64D8855C2E9}"/>
              </a:ext>
            </a:extLst>
          </p:cNvPr>
          <p:cNvSpPr/>
          <p:nvPr/>
        </p:nvSpPr>
        <p:spPr>
          <a:xfrm>
            <a:off x="135785" y="1752095"/>
            <a:ext cx="3247895" cy="1429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Evolution de l’état du système</a:t>
            </a:r>
          </a:p>
          <a:p>
            <a:pPr algn="ctr"/>
            <a:r>
              <a:rPr lang="fr-FR" sz="2000" dirty="0"/>
              <a:t>T3:Mo(T2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fr-FR" sz="2000" dirty="0"/>
              <a:t>M1 = 1, 3,0)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385490-C018-8744-2F44-3FA331114C36}"/>
              </a:ext>
            </a:extLst>
          </p:cNvPr>
          <p:cNvSpPr/>
          <p:nvPr/>
        </p:nvSpPr>
        <p:spPr>
          <a:xfrm>
            <a:off x="7403336" y="2315959"/>
            <a:ext cx="218060" cy="2220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AD4CFF9-F684-28CD-9992-7C243B77E3C9}"/>
              </a:ext>
            </a:extLst>
          </p:cNvPr>
          <p:cNvSpPr/>
          <p:nvPr/>
        </p:nvSpPr>
        <p:spPr>
          <a:xfrm>
            <a:off x="7515834" y="2575834"/>
            <a:ext cx="218060" cy="2220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9EAE91A-F09B-ED89-8631-568FEF838F60}"/>
              </a:ext>
            </a:extLst>
          </p:cNvPr>
          <p:cNvSpPr/>
          <p:nvPr/>
        </p:nvSpPr>
        <p:spPr>
          <a:xfrm>
            <a:off x="7212452" y="2536433"/>
            <a:ext cx="218060" cy="2220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86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03B6170-DACF-1F82-7B5B-3CF493E1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94" y="290051"/>
            <a:ext cx="970786" cy="602664"/>
          </a:xfrm>
        </p:spPr>
        <p:txBody>
          <a:bodyPr>
            <a:normAutofit fontScale="90000"/>
          </a:bodyPr>
          <a:lstStyle/>
          <a:p>
            <a:r>
              <a:rPr lang="fr-FR" dirty="0"/>
              <a:t>T3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B3AADBC-D554-E419-6EB8-CBC76AD266BB}"/>
              </a:ext>
            </a:extLst>
          </p:cNvPr>
          <p:cNvSpPr/>
          <p:nvPr/>
        </p:nvSpPr>
        <p:spPr>
          <a:xfrm>
            <a:off x="3228459" y="3534188"/>
            <a:ext cx="779252" cy="831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3A3B0D-3514-3C66-470B-FFE93223E014}"/>
              </a:ext>
            </a:extLst>
          </p:cNvPr>
          <p:cNvSpPr/>
          <p:nvPr/>
        </p:nvSpPr>
        <p:spPr>
          <a:xfrm>
            <a:off x="10845756" y="3657770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C01DE-2A69-FEBD-D9DA-70AEF7DCA24F}"/>
              </a:ext>
            </a:extLst>
          </p:cNvPr>
          <p:cNvSpPr/>
          <p:nvPr/>
        </p:nvSpPr>
        <p:spPr>
          <a:xfrm rot="5400000">
            <a:off x="7244508" y="475277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72AAD-0875-788F-5F03-A5D9A6C345EA}"/>
              </a:ext>
            </a:extLst>
          </p:cNvPr>
          <p:cNvSpPr/>
          <p:nvPr/>
        </p:nvSpPr>
        <p:spPr>
          <a:xfrm rot="16200000">
            <a:off x="5357627" y="1996884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E62E5-DEE4-C352-89FA-1B6BA6BA2E40}"/>
              </a:ext>
            </a:extLst>
          </p:cNvPr>
          <p:cNvSpPr/>
          <p:nvPr/>
        </p:nvSpPr>
        <p:spPr>
          <a:xfrm rot="5400000">
            <a:off x="9337403" y="2176967"/>
            <a:ext cx="182880" cy="66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AED06DE-170E-CA97-03DA-44DA1059D53C}"/>
              </a:ext>
            </a:extLst>
          </p:cNvPr>
          <p:cNvSpPr/>
          <p:nvPr/>
        </p:nvSpPr>
        <p:spPr>
          <a:xfrm>
            <a:off x="11231242" y="2887717"/>
            <a:ext cx="554651" cy="68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1362E6C-1908-F6CD-54A4-C2E6B8B3A67A}"/>
              </a:ext>
            </a:extLst>
          </p:cNvPr>
          <p:cNvSpPr/>
          <p:nvPr/>
        </p:nvSpPr>
        <p:spPr>
          <a:xfrm>
            <a:off x="9057898" y="1509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9D7E238-7E1A-4875-8DC3-0CEE3F90E44E}"/>
              </a:ext>
            </a:extLst>
          </p:cNvPr>
          <p:cNvSpPr/>
          <p:nvPr/>
        </p:nvSpPr>
        <p:spPr>
          <a:xfrm>
            <a:off x="7724723" y="1780319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7BA8B1-2FA9-E6C5-D381-C41C20363741}"/>
              </a:ext>
            </a:extLst>
          </p:cNvPr>
          <p:cNvSpPr/>
          <p:nvPr/>
        </p:nvSpPr>
        <p:spPr>
          <a:xfrm>
            <a:off x="4048684" y="1167059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6782EF0-4DA2-030C-3871-4A7C504930F0}"/>
              </a:ext>
            </a:extLst>
          </p:cNvPr>
          <p:cNvSpPr/>
          <p:nvPr/>
        </p:nvSpPr>
        <p:spPr>
          <a:xfrm>
            <a:off x="2699083" y="3675985"/>
            <a:ext cx="551868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BDAB79-1600-C27C-4429-B51D8A385EC1}"/>
              </a:ext>
            </a:extLst>
          </p:cNvPr>
          <p:cNvSpPr/>
          <p:nvPr/>
        </p:nvSpPr>
        <p:spPr>
          <a:xfrm>
            <a:off x="7524685" y="4303380"/>
            <a:ext cx="577511" cy="6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t2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6CC894CC-B178-DE96-847E-6B6993EF0549}"/>
              </a:ext>
            </a:extLst>
          </p:cNvPr>
          <p:cNvSpPr/>
          <p:nvPr/>
        </p:nvSpPr>
        <p:spPr>
          <a:xfrm>
            <a:off x="11074113" y="3836747"/>
            <a:ext cx="342900" cy="33140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BACFB255-C3C1-A525-04BC-541F94750488}"/>
              </a:ext>
            </a:extLst>
          </p:cNvPr>
          <p:cNvSpPr/>
          <p:nvPr/>
        </p:nvSpPr>
        <p:spPr>
          <a:xfrm>
            <a:off x="7111811" y="2214661"/>
            <a:ext cx="717827" cy="689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B03C9735-407B-0D5E-17AD-1C418C1CB525}"/>
              </a:ext>
            </a:extLst>
          </p:cNvPr>
          <p:cNvCxnSpPr>
            <a:cxnSpLocks/>
            <a:stCxn id="7" idx="1"/>
            <a:endCxn id="145" idx="4"/>
          </p:cNvCxnSpPr>
          <p:nvPr/>
        </p:nvCxnSpPr>
        <p:spPr>
          <a:xfrm flipV="1">
            <a:off x="7335948" y="2904022"/>
            <a:ext cx="134777" cy="208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eur : en arc 181">
            <a:extLst>
              <a:ext uri="{FF2B5EF4-FFF2-40B4-BE49-F238E27FC236}">
                <a16:creationId xmlns:a16="http://schemas.microsoft.com/office/drawing/2014/main" id="{1597A371-B573-D825-9FDF-33FA23DAF3C5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 rot="16200000" flipH="1">
            <a:off x="5028790" y="3108427"/>
            <a:ext cx="840555" cy="3110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eur : en arc 187">
            <a:extLst>
              <a:ext uri="{FF2B5EF4-FFF2-40B4-BE49-F238E27FC236}">
                <a16:creationId xmlns:a16="http://schemas.microsoft.com/office/drawing/2014/main" id="{330AF06C-8C35-BB95-D5A6-C68A4CB89FE2}"/>
              </a:ext>
            </a:extLst>
          </p:cNvPr>
          <p:cNvCxnSpPr>
            <a:cxnSpLocks/>
            <a:stCxn id="3" idx="0"/>
            <a:endCxn id="8" idx="3"/>
          </p:cNvCxnSpPr>
          <p:nvPr/>
        </p:nvCxnSpPr>
        <p:spPr>
          <a:xfrm rot="5400000" flipH="1" flipV="1">
            <a:off x="3884907" y="1970028"/>
            <a:ext cx="1297338" cy="1830982"/>
          </a:xfrm>
          <a:prstGeom prst="curvedConnector3">
            <a:avLst>
              <a:gd name="adj1" fmla="val 1361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cteur : en arc 208">
            <a:extLst>
              <a:ext uri="{FF2B5EF4-FFF2-40B4-BE49-F238E27FC236}">
                <a16:creationId xmlns:a16="http://schemas.microsoft.com/office/drawing/2014/main" id="{5C67E8CC-C17F-D66F-C5BB-2ED7C64A6EE4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V="1">
            <a:off x="7667354" y="4347131"/>
            <a:ext cx="3537316" cy="7370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necteur : en arc 224">
            <a:extLst>
              <a:ext uri="{FF2B5EF4-FFF2-40B4-BE49-F238E27FC236}">
                <a16:creationId xmlns:a16="http://schemas.microsoft.com/office/drawing/2014/main" id="{5A671096-B8FA-A813-B66A-34B83917042B}"/>
              </a:ext>
            </a:extLst>
          </p:cNvPr>
          <p:cNvCxnSpPr>
            <a:cxnSpLocks/>
            <a:stCxn id="8" idx="1"/>
            <a:endCxn id="3" idx="6"/>
          </p:cNvCxnSpPr>
          <p:nvPr/>
        </p:nvCxnSpPr>
        <p:spPr>
          <a:xfrm rot="5400000">
            <a:off x="3963371" y="2464070"/>
            <a:ext cx="1530037" cy="1441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cteur : en arc 234">
            <a:extLst>
              <a:ext uri="{FF2B5EF4-FFF2-40B4-BE49-F238E27FC236}">
                <a16:creationId xmlns:a16="http://schemas.microsoft.com/office/drawing/2014/main" id="{35A43341-0B13-660B-07A4-BE4A8BDA06A4}"/>
              </a:ext>
            </a:extLst>
          </p:cNvPr>
          <p:cNvCxnSpPr>
            <a:cxnSpLocks/>
            <a:stCxn id="145" idx="6"/>
            <a:endCxn id="9" idx="1"/>
          </p:cNvCxnSpPr>
          <p:nvPr/>
        </p:nvCxnSpPr>
        <p:spPr>
          <a:xfrm flipV="1">
            <a:off x="7829638" y="2416933"/>
            <a:ext cx="1599205" cy="142409"/>
          </a:xfrm>
          <a:prstGeom prst="curvedConnector4">
            <a:avLst>
              <a:gd name="adj1" fmla="val 47141"/>
              <a:gd name="adj2" fmla="val 429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necteur : en arc 240">
            <a:extLst>
              <a:ext uri="{FF2B5EF4-FFF2-40B4-BE49-F238E27FC236}">
                <a16:creationId xmlns:a16="http://schemas.microsoft.com/office/drawing/2014/main" id="{88D9A48C-522C-F5E2-6B14-A90CD8B5044A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>
            <a:off x="9760249" y="2508373"/>
            <a:ext cx="1444421" cy="1149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cteur : en arc 243">
            <a:extLst>
              <a:ext uri="{FF2B5EF4-FFF2-40B4-BE49-F238E27FC236}">
                <a16:creationId xmlns:a16="http://schemas.microsoft.com/office/drawing/2014/main" id="{FF6B7591-4774-02EA-24B9-E8C952749A64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rot="10800000">
            <a:off x="9428844" y="2599813"/>
            <a:ext cx="1416913" cy="1402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cteur : en arc 246">
            <a:extLst>
              <a:ext uri="{FF2B5EF4-FFF2-40B4-BE49-F238E27FC236}">
                <a16:creationId xmlns:a16="http://schemas.microsoft.com/office/drawing/2014/main" id="{81E6BE19-3FA7-2D75-54C0-2FEE76C3787C}"/>
              </a:ext>
            </a:extLst>
          </p:cNvPr>
          <p:cNvCxnSpPr>
            <a:cxnSpLocks/>
            <a:stCxn id="8" idx="2"/>
            <a:endCxn id="145" idx="0"/>
          </p:cNvCxnSpPr>
          <p:nvPr/>
        </p:nvCxnSpPr>
        <p:spPr>
          <a:xfrm flipV="1">
            <a:off x="5780473" y="2214661"/>
            <a:ext cx="1690252" cy="113629"/>
          </a:xfrm>
          <a:prstGeom prst="curvedConnector4">
            <a:avLst>
              <a:gd name="adj1" fmla="val 46481"/>
              <a:gd name="adj2" fmla="val 4928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4F021-EF17-4786-67E1-D64D8855C2E9}"/>
              </a:ext>
            </a:extLst>
          </p:cNvPr>
          <p:cNvSpPr/>
          <p:nvPr/>
        </p:nvSpPr>
        <p:spPr>
          <a:xfrm>
            <a:off x="135785" y="1752095"/>
            <a:ext cx="3247895" cy="1429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Evolution de l’état du système</a:t>
            </a:r>
          </a:p>
          <a:p>
            <a:pPr algn="ctr"/>
            <a:r>
              <a:rPr lang="fr-FR" sz="2000" dirty="0"/>
              <a:t>T3:Mo(T2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fr-FR" sz="2000" dirty="0"/>
              <a:t>M1 = 1, 3,0)</a:t>
            </a:r>
          </a:p>
          <a:p>
            <a:pPr algn="ctr"/>
            <a:r>
              <a:rPr lang="fr-FR" sz="2000" dirty="0"/>
              <a:t>T3:Mo(T2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fr-FR" sz="2000" dirty="0"/>
              <a:t>M1 = 0, 3,1)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385490-C018-8744-2F44-3FA331114C36}"/>
              </a:ext>
            </a:extLst>
          </p:cNvPr>
          <p:cNvSpPr/>
          <p:nvPr/>
        </p:nvSpPr>
        <p:spPr>
          <a:xfrm>
            <a:off x="7403336" y="2315959"/>
            <a:ext cx="218060" cy="2220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AD4CFF9-F684-28CD-9992-7C243B77E3C9}"/>
              </a:ext>
            </a:extLst>
          </p:cNvPr>
          <p:cNvSpPr/>
          <p:nvPr/>
        </p:nvSpPr>
        <p:spPr>
          <a:xfrm>
            <a:off x="7515834" y="2575834"/>
            <a:ext cx="218060" cy="2220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9EAE91A-F09B-ED89-8631-568FEF838F60}"/>
              </a:ext>
            </a:extLst>
          </p:cNvPr>
          <p:cNvSpPr/>
          <p:nvPr/>
        </p:nvSpPr>
        <p:spPr>
          <a:xfrm>
            <a:off x="7212452" y="2536433"/>
            <a:ext cx="218060" cy="2220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325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5769</TotalTime>
  <Words>403</Words>
  <Application>Microsoft Office PowerPoint</Application>
  <PresentationFormat>Grand écran</PresentationFormat>
  <Paragraphs>210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Tw Cen MT</vt:lpstr>
      <vt:lpstr>Circuit</vt:lpstr>
      <vt:lpstr>Projet réseau de pétri</vt:lpstr>
      <vt:lpstr>Etat zéros</vt:lpstr>
      <vt:lpstr>T1</vt:lpstr>
      <vt:lpstr>T1</vt:lpstr>
      <vt:lpstr>T1</vt:lpstr>
      <vt:lpstr>T2</vt:lpstr>
      <vt:lpstr>T2</vt:lpstr>
      <vt:lpstr>T3</vt:lpstr>
      <vt:lpstr>T3</vt:lpstr>
      <vt:lpstr>GRAPHE DE MARQUAGE</vt:lpstr>
      <vt:lpstr>GRAPHE DE MARQUAGE</vt:lpstr>
      <vt:lpstr>GRAPHE DE MARQUAGE</vt:lpstr>
      <vt:lpstr>GRAPHE DE MARQUAGE</vt:lpstr>
      <vt:lpstr>MATRICE D’INCIDENCE</vt:lpstr>
      <vt:lpstr>Lien d’accessibilité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réseau de pétri</dc:title>
  <dc:creator>Arletto</dc:creator>
  <cp:lastModifiedBy>Tahinjanahary Marie Angela RAMANDIMBINIRINA</cp:lastModifiedBy>
  <cp:revision>15</cp:revision>
  <dcterms:created xsi:type="dcterms:W3CDTF">2023-07-27T09:19:10Z</dcterms:created>
  <dcterms:modified xsi:type="dcterms:W3CDTF">2024-05-22T16:49:52Z</dcterms:modified>
</cp:coreProperties>
</file>