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6" r:id="rId3"/>
    <p:sldId id="272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290" r:id="rId15"/>
    <p:sldId id="291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00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303" r:id="rId38"/>
    <p:sldId id="304" r:id="rId39"/>
    <p:sldId id="305" r:id="rId40"/>
    <p:sldId id="261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3585" autoAdjust="0"/>
  </p:normalViewPr>
  <p:slideViewPr>
    <p:cSldViewPr snapToGrid="0">
      <p:cViewPr varScale="1">
        <p:scale>
          <a:sx n="68" d="100"/>
          <a:sy n="68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81944-4E54-4E31-BA47-4D6B0BDADAFE}" type="datetimeFigureOut">
              <a:rPr lang="LID4096" smtClean="0"/>
              <a:t>06/12/2024</a:t>
            </a:fld>
            <a:endParaRPr lang="LID4096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6E7A1-A7C2-4564-BCC6-579FE469376B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293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6E7A1-A7C2-4564-BCC6-579FE469376B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2357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6E7A1-A7C2-4564-BCC6-579FE469376B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9597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6E7A1-A7C2-4564-BCC6-579FE469376B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804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E67-797E-4531-ADCB-B707A4763143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E3FF-4B04-4ECE-A5C2-8F39F063C1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67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E67-797E-4531-ADCB-B707A4763143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E3FF-4B04-4ECE-A5C2-8F39F063C1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E67-797E-4531-ADCB-B707A4763143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E3FF-4B04-4ECE-A5C2-8F39F063C1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04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E67-797E-4531-ADCB-B707A4763143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E3FF-4B04-4ECE-A5C2-8F39F063C1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40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E67-797E-4531-ADCB-B707A4763143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E3FF-4B04-4ECE-A5C2-8F39F063C1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2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E67-797E-4531-ADCB-B707A4763143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E3FF-4B04-4ECE-A5C2-8F39F063C1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41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E67-797E-4531-ADCB-B707A4763143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E3FF-4B04-4ECE-A5C2-8F39F063C1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1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E67-797E-4531-ADCB-B707A4763143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E3FF-4B04-4ECE-A5C2-8F39F063C1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62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E67-797E-4531-ADCB-B707A4763143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E3FF-4B04-4ECE-A5C2-8F39F063C1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92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E67-797E-4531-ADCB-B707A4763143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E3FF-4B04-4ECE-A5C2-8F39F063C1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85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E67-797E-4531-ADCB-B707A4763143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E3FF-4B04-4ECE-A5C2-8F39F063C1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28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72E67-797E-4531-ADCB-B707A4763143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5E3FF-4B04-4ECE-A5C2-8F39F063C1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32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0589" y="1738023"/>
            <a:ext cx="1008758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 RÉSEAU DE PÉTRI</a:t>
            </a:r>
          </a:p>
          <a:p>
            <a:pPr algn="ctr"/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Niveau : Master 1</a:t>
            </a:r>
          </a:p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 : Informatique</a:t>
            </a:r>
          </a:p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Parcours : Informatique Générale </a:t>
            </a:r>
          </a:p>
          <a:p>
            <a:pPr algn="ctr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Intitulé</a:t>
            </a:r>
          </a:p>
          <a:p>
            <a:pPr algn="ctr"/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3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Système de Gestion de Commande dans un Restaurant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9120" y="6289351"/>
            <a:ext cx="391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Année-universitaire : 2023-2024</a:t>
            </a:r>
          </a:p>
        </p:txBody>
      </p:sp>
      <p:sp>
        <p:nvSpPr>
          <p:cNvPr id="7" name="Rectangle 6"/>
          <p:cNvSpPr/>
          <p:nvPr/>
        </p:nvSpPr>
        <p:spPr>
          <a:xfrm>
            <a:off x="389110" y="291829"/>
            <a:ext cx="1322958" cy="127432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0304833" y="301558"/>
            <a:ext cx="1271080" cy="1264595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27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Minus 24">
            <a:extLst>
              <a:ext uri="{FF2B5EF4-FFF2-40B4-BE49-F238E27FC236}">
                <a16:creationId xmlns:a16="http://schemas.microsoft.com/office/drawing/2014/main" id="{97A86961-5518-6331-98DE-D8C79F1FCE28}"/>
              </a:ext>
            </a:extLst>
          </p:cNvPr>
          <p:cNvSpPr/>
          <p:nvPr/>
        </p:nvSpPr>
        <p:spPr>
          <a:xfrm rot="5400000">
            <a:off x="7681508" y="537909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6" name="Minus 24">
            <a:extLst>
              <a:ext uri="{FF2B5EF4-FFF2-40B4-BE49-F238E27FC236}">
                <a16:creationId xmlns:a16="http://schemas.microsoft.com/office/drawing/2014/main" id="{86A5B307-9428-7422-10C9-368DC22A12AD}"/>
              </a:ext>
            </a:extLst>
          </p:cNvPr>
          <p:cNvSpPr/>
          <p:nvPr/>
        </p:nvSpPr>
        <p:spPr>
          <a:xfrm rot="5400000">
            <a:off x="5524807" y="53575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7" name="Oval 1">
            <a:extLst>
              <a:ext uri="{FF2B5EF4-FFF2-40B4-BE49-F238E27FC236}">
                <a16:creationId xmlns:a16="http://schemas.microsoft.com/office/drawing/2014/main" id="{BE73EE2F-9BCA-9872-82A7-575CD067DCEB}"/>
              </a:ext>
            </a:extLst>
          </p:cNvPr>
          <p:cNvSpPr/>
          <p:nvPr/>
        </p:nvSpPr>
        <p:spPr>
          <a:xfrm>
            <a:off x="653611" y="39075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Oval 2">
            <a:extLst>
              <a:ext uri="{FF2B5EF4-FFF2-40B4-BE49-F238E27FC236}">
                <a16:creationId xmlns:a16="http://schemas.microsoft.com/office/drawing/2014/main" id="{856C8C07-4AE7-F823-501D-4F1E89B8E50A}"/>
              </a:ext>
            </a:extLst>
          </p:cNvPr>
          <p:cNvSpPr/>
          <p:nvPr/>
        </p:nvSpPr>
        <p:spPr>
          <a:xfrm>
            <a:off x="10823810" y="44129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Oval 3">
            <a:extLst>
              <a:ext uri="{FF2B5EF4-FFF2-40B4-BE49-F238E27FC236}">
                <a16:creationId xmlns:a16="http://schemas.microsoft.com/office/drawing/2014/main" id="{DB421702-0B16-5B8A-F964-A1632D2FEB35}"/>
              </a:ext>
            </a:extLst>
          </p:cNvPr>
          <p:cNvSpPr/>
          <p:nvPr/>
        </p:nvSpPr>
        <p:spPr>
          <a:xfrm>
            <a:off x="665500" y="501170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0" name="Oval 7">
            <a:extLst>
              <a:ext uri="{FF2B5EF4-FFF2-40B4-BE49-F238E27FC236}">
                <a16:creationId xmlns:a16="http://schemas.microsoft.com/office/drawing/2014/main" id="{1FF3A40D-AF5D-0942-5C73-7898DC64079B}"/>
              </a:ext>
            </a:extLst>
          </p:cNvPr>
          <p:cNvSpPr/>
          <p:nvPr/>
        </p:nvSpPr>
        <p:spPr>
          <a:xfrm>
            <a:off x="9030324" y="529063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Oval 9">
            <a:extLst>
              <a:ext uri="{FF2B5EF4-FFF2-40B4-BE49-F238E27FC236}">
                <a16:creationId xmlns:a16="http://schemas.microsoft.com/office/drawing/2014/main" id="{96A1270E-359B-7E1F-08E8-C591A776F0A1}"/>
              </a:ext>
            </a:extLst>
          </p:cNvPr>
          <p:cNvSpPr/>
          <p:nvPr/>
        </p:nvSpPr>
        <p:spPr>
          <a:xfrm>
            <a:off x="10889254" y="244227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Oval 11">
            <a:extLst>
              <a:ext uri="{FF2B5EF4-FFF2-40B4-BE49-F238E27FC236}">
                <a16:creationId xmlns:a16="http://schemas.microsoft.com/office/drawing/2014/main" id="{4709941B-E7B5-5153-26CB-F0CE6B9451C5}"/>
              </a:ext>
            </a:extLst>
          </p:cNvPr>
          <p:cNvSpPr/>
          <p:nvPr/>
        </p:nvSpPr>
        <p:spPr>
          <a:xfrm>
            <a:off x="9383256" y="98158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Oval 13">
            <a:extLst>
              <a:ext uri="{FF2B5EF4-FFF2-40B4-BE49-F238E27FC236}">
                <a16:creationId xmlns:a16="http://schemas.microsoft.com/office/drawing/2014/main" id="{335AB26E-ACC1-CDA7-6F1F-8CBB4E7406C2}"/>
              </a:ext>
            </a:extLst>
          </p:cNvPr>
          <p:cNvSpPr/>
          <p:nvPr/>
        </p:nvSpPr>
        <p:spPr>
          <a:xfrm>
            <a:off x="3075055" y="24669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Oval 14">
            <a:extLst>
              <a:ext uri="{FF2B5EF4-FFF2-40B4-BE49-F238E27FC236}">
                <a16:creationId xmlns:a16="http://schemas.microsoft.com/office/drawing/2014/main" id="{416EA559-80CA-3BBE-BB6F-9D369349CE51}"/>
              </a:ext>
            </a:extLst>
          </p:cNvPr>
          <p:cNvSpPr/>
          <p:nvPr/>
        </p:nvSpPr>
        <p:spPr>
          <a:xfrm>
            <a:off x="8097660" y="25214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Oval 15">
            <a:extLst>
              <a:ext uri="{FF2B5EF4-FFF2-40B4-BE49-F238E27FC236}">
                <a16:creationId xmlns:a16="http://schemas.microsoft.com/office/drawing/2014/main" id="{7BB8A82E-49F3-F50A-3C1A-7A6D05A64DF7}"/>
              </a:ext>
            </a:extLst>
          </p:cNvPr>
          <p:cNvSpPr/>
          <p:nvPr/>
        </p:nvSpPr>
        <p:spPr>
          <a:xfrm>
            <a:off x="5770043" y="254149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Minus 20">
            <a:extLst>
              <a:ext uri="{FF2B5EF4-FFF2-40B4-BE49-F238E27FC236}">
                <a16:creationId xmlns:a16="http://schemas.microsoft.com/office/drawing/2014/main" id="{23793F90-A4D5-796F-8912-0B334BED8652}"/>
              </a:ext>
            </a:extLst>
          </p:cNvPr>
          <p:cNvSpPr/>
          <p:nvPr/>
        </p:nvSpPr>
        <p:spPr>
          <a:xfrm rot="2945763">
            <a:off x="8182191" y="152822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Minus 21">
            <a:extLst>
              <a:ext uri="{FF2B5EF4-FFF2-40B4-BE49-F238E27FC236}">
                <a16:creationId xmlns:a16="http://schemas.microsoft.com/office/drawing/2014/main" id="{DB8651F7-53C8-7E4E-5B33-60F0A73A3091}"/>
              </a:ext>
            </a:extLst>
          </p:cNvPr>
          <p:cNvSpPr/>
          <p:nvPr/>
        </p:nvSpPr>
        <p:spPr>
          <a:xfrm rot="5400000">
            <a:off x="1735904" y="399469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Minus 22">
            <a:extLst>
              <a:ext uri="{FF2B5EF4-FFF2-40B4-BE49-F238E27FC236}">
                <a16:creationId xmlns:a16="http://schemas.microsoft.com/office/drawing/2014/main" id="{88474C61-A261-5539-5E47-EBF4748C1C83}"/>
              </a:ext>
            </a:extLst>
          </p:cNvPr>
          <p:cNvSpPr/>
          <p:nvPr/>
        </p:nvSpPr>
        <p:spPr>
          <a:xfrm rot="19680335">
            <a:off x="10466817" y="138453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9" name="Minus 24">
            <a:extLst>
              <a:ext uri="{FF2B5EF4-FFF2-40B4-BE49-F238E27FC236}">
                <a16:creationId xmlns:a16="http://schemas.microsoft.com/office/drawing/2014/main" id="{4CB03CCF-F4F4-C4AC-8E62-F1C794FD4357}"/>
              </a:ext>
            </a:extLst>
          </p:cNvPr>
          <p:cNvSpPr/>
          <p:nvPr/>
        </p:nvSpPr>
        <p:spPr>
          <a:xfrm rot="3773732">
            <a:off x="9933809" y="5219150"/>
            <a:ext cx="103338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0" name="Minus 25">
            <a:extLst>
              <a:ext uri="{FF2B5EF4-FFF2-40B4-BE49-F238E27FC236}">
                <a16:creationId xmlns:a16="http://schemas.microsoft.com/office/drawing/2014/main" id="{FB0D9BEA-BFC1-4AD9-14C6-5E834232195D}"/>
              </a:ext>
            </a:extLst>
          </p:cNvPr>
          <p:cNvSpPr/>
          <p:nvPr/>
        </p:nvSpPr>
        <p:spPr>
          <a:xfrm rot="200260">
            <a:off x="10694997" y="35496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Minus 29">
            <a:extLst>
              <a:ext uri="{FF2B5EF4-FFF2-40B4-BE49-F238E27FC236}">
                <a16:creationId xmlns:a16="http://schemas.microsoft.com/office/drawing/2014/main" id="{118C42EC-83DA-03CC-4330-C8D4086BCE63}"/>
              </a:ext>
            </a:extLst>
          </p:cNvPr>
          <p:cNvSpPr/>
          <p:nvPr/>
        </p:nvSpPr>
        <p:spPr>
          <a:xfrm rot="16200000">
            <a:off x="6763944" y="254165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2" name="Straight Arrow Connector 34">
            <a:extLst>
              <a:ext uri="{FF2B5EF4-FFF2-40B4-BE49-F238E27FC236}">
                <a16:creationId xmlns:a16="http://schemas.microsoft.com/office/drawing/2014/main" id="{23845EA9-7778-C435-4DA8-53A191F063C1}"/>
              </a:ext>
            </a:extLst>
          </p:cNvPr>
          <p:cNvCxnSpPr>
            <a:cxnSpLocks/>
            <a:stCxn id="147" idx="6"/>
            <a:endCxn id="157" idx="1"/>
          </p:cNvCxnSpPr>
          <p:nvPr/>
        </p:nvCxnSpPr>
        <p:spPr>
          <a:xfrm>
            <a:off x="1227543" y="4179933"/>
            <a:ext cx="901825" cy="2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36">
            <a:extLst>
              <a:ext uri="{FF2B5EF4-FFF2-40B4-BE49-F238E27FC236}">
                <a16:creationId xmlns:a16="http://schemas.microsoft.com/office/drawing/2014/main" id="{F2FD7185-6E6D-9B4D-70AB-3BC18B06BB5A}"/>
              </a:ext>
            </a:extLst>
          </p:cNvPr>
          <p:cNvCxnSpPr>
            <a:cxnSpLocks/>
            <a:stCxn id="149" idx="7"/>
          </p:cNvCxnSpPr>
          <p:nvPr/>
        </p:nvCxnSpPr>
        <p:spPr>
          <a:xfrm flipV="1">
            <a:off x="1155382" y="4411582"/>
            <a:ext cx="973986" cy="67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41">
            <a:extLst>
              <a:ext uri="{FF2B5EF4-FFF2-40B4-BE49-F238E27FC236}">
                <a16:creationId xmlns:a16="http://schemas.microsoft.com/office/drawing/2014/main" id="{CA97A555-40BE-E189-ED2F-E42DE4FDE7E1}"/>
              </a:ext>
            </a:extLst>
          </p:cNvPr>
          <p:cNvCxnSpPr>
            <a:cxnSpLocks/>
            <a:stCxn id="157" idx="2"/>
            <a:endCxn id="153" idx="4"/>
          </p:cNvCxnSpPr>
          <p:nvPr/>
        </p:nvCxnSpPr>
        <p:spPr>
          <a:xfrm rot="5400000" flipH="1" flipV="1">
            <a:off x="2337958" y="2851450"/>
            <a:ext cx="863806" cy="1184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52">
            <a:extLst>
              <a:ext uri="{FF2B5EF4-FFF2-40B4-BE49-F238E27FC236}">
                <a16:creationId xmlns:a16="http://schemas.microsoft.com/office/drawing/2014/main" id="{1154B27F-0FB7-E23D-F2AE-895E1DFD6AF7}"/>
              </a:ext>
            </a:extLst>
          </p:cNvPr>
          <p:cNvSpPr txBox="1"/>
          <p:nvPr/>
        </p:nvSpPr>
        <p:spPr>
          <a:xfrm>
            <a:off x="2238866" y="402604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66" name="TextBox 53">
            <a:extLst>
              <a:ext uri="{FF2B5EF4-FFF2-40B4-BE49-F238E27FC236}">
                <a16:creationId xmlns:a16="http://schemas.microsoft.com/office/drawing/2014/main" id="{FC818C87-CC9F-3FAB-D5AD-F59230FD002A}"/>
              </a:ext>
            </a:extLst>
          </p:cNvPr>
          <p:cNvSpPr txBox="1"/>
          <p:nvPr/>
        </p:nvSpPr>
        <p:spPr>
          <a:xfrm>
            <a:off x="4650380" y="206682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67" name="TextBox 54">
            <a:extLst>
              <a:ext uri="{FF2B5EF4-FFF2-40B4-BE49-F238E27FC236}">
                <a16:creationId xmlns:a16="http://schemas.microsoft.com/office/drawing/2014/main" id="{BEDB87A1-DC7A-8FF3-6737-7259B16ACC0F}"/>
              </a:ext>
            </a:extLst>
          </p:cNvPr>
          <p:cNvSpPr txBox="1"/>
          <p:nvPr/>
        </p:nvSpPr>
        <p:spPr>
          <a:xfrm>
            <a:off x="8086586" y="113213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68" name="TextBox 55">
            <a:extLst>
              <a:ext uri="{FF2B5EF4-FFF2-40B4-BE49-F238E27FC236}">
                <a16:creationId xmlns:a16="http://schemas.microsoft.com/office/drawing/2014/main" id="{A176B506-990D-EE61-FF78-EE1916034503}"/>
              </a:ext>
            </a:extLst>
          </p:cNvPr>
          <p:cNvSpPr txBox="1"/>
          <p:nvPr/>
        </p:nvSpPr>
        <p:spPr>
          <a:xfrm>
            <a:off x="11342366" y="121204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69" name="TextBox 56">
            <a:extLst>
              <a:ext uri="{FF2B5EF4-FFF2-40B4-BE49-F238E27FC236}">
                <a16:creationId xmlns:a16="http://schemas.microsoft.com/office/drawing/2014/main" id="{865B5577-7E97-40A4-96F2-2F268D88E139}"/>
              </a:ext>
            </a:extLst>
          </p:cNvPr>
          <p:cNvSpPr txBox="1"/>
          <p:nvPr/>
        </p:nvSpPr>
        <p:spPr>
          <a:xfrm>
            <a:off x="11529295" y="360123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70" name="TextBox 57">
            <a:extLst>
              <a:ext uri="{FF2B5EF4-FFF2-40B4-BE49-F238E27FC236}">
                <a16:creationId xmlns:a16="http://schemas.microsoft.com/office/drawing/2014/main" id="{403E6326-B9EF-C1EF-A0C0-2CEAB593973D}"/>
              </a:ext>
            </a:extLst>
          </p:cNvPr>
          <p:cNvSpPr txBox="1"/>
          <p:nvPr/>
        </p:nvSpPr>
        <p:spPr>
          <a:xfrm>
            <a:off x="10580566" y="575009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71" name="TextBox 58">
            <a:extLst>
              <a:ext uri="{FF2B5EF4-FFF2-40B4-BE49-F238E27FC236}">
                <a16:creationId xmlns:a16="http://schemas.microsoft.com/office/drawing/2014/main" id="{B5F0AE5F-BBD8-10BF-A05C-14999AA17A89}"/>
              </a:ext>
            </a:extLst>
          </p:cNvPr>
          <p:cNvSpPr txBox="1"/>
          <p:nvPr/>
        </p:nvSpPr>
        <p:spPr>
          <a:xfrm>
            <a:off x="11470617" y="459199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172" name="TextBox 66">
            <a:extLst>
              <a:ext uri="{FF2B5EF4-FFF2-40B4-BE49-F238E27FC236}">
                <a16:creationId xmlns:a16="http://schemas.microsoft.com/office/drawing/2014/main" id="{5301405A-245F-1C11-2F30-3A225E87552A}"/>
              </a:ext>
            </a:extLst>
          </p:cNvPr>
          <p:cNvSpPr txBox="1"/>
          <p:nvPr/>
        </p:nvSpPr>
        <p:spPr>
          <a:xfrm>
            <a:off x="602194" y="359081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173" name="TextBox 67">
            <a:extLst>
              <a:ext uri="{FF2B5EF4-FFF2-40B4-BE49-F238E27FC236}">
                <a16:creationId xmlns:a16="http://schemas.microsoft.com/office/drawing/2014/main" id="{502B5B4E-434C-DD92-8A6A-5B7042D98409}"/>
              </a:ext>
            </a:extLst>
          </p:cNvPr>
          <p:cNvSpPr txBox="1"/>
          <p:nvPr/>
        </p:nvSpPr>
        <p:spPr>
          <a:xfrm>
            <a:off x="2763054" y="224897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174" name="TextBox 68">
            <a:extLst>
              <a:ext uri="{FF2B5EF4-FFF2-40B4-BE49-F238E27FC236}">
                <a16:creationId xmlns:a16="http://schemas.microsoft.com/office/drawing/2014/main" id="{860114FB-1EC5-C14F-0D21-1E516000345C}"/>
              </a:ext>
            </a:extLst>
          </p:cNvPr>
          <p:cNvSpPr txBox="1"/>
          <p:nvPr/>
        </p:nvSpPr>
        <p:spPr>
          <a:xfrm>
            <a:off x="350840" y="501170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175" name="TextBox 69">
            <a:extLst>
              <a:ext uri="{FF2B5EF4-FFF2-40B4-BE49-F238E27FC236}">
                <a16:creationId xmlns:a16="http://schemas.microsoft.com/office/drawing/2014/main" id="{610E1345-4284-DC60-FC04-D3C3F7BA6A9F}"/>
              </a:ext>
            </a:extLst>
          </p:cNvPr>
          <p:cNvSpPr txBox="1"/>
          <p:nvPr/>
        </p:nvSpPr>
        <p:spPr>
          <a:xfrm>
            <a:off x="5870345" y="217394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176" name="TextBox 70">
            <a:extLst>
              <a:ext uri="{FF2B5EF4-FFF2-40B4-BE49-F238E27FC236}">
                <a16:creationId xmlns:a16="http://schemas.microsoft.com/office/drawing/2014/main" id="{518A86A9-61DB-1713-AAEB-2BA961FF279D}"/>
              </a:ext>
            </a:extLst>
          </p:cNvPr>
          <p:cNvSpPr txBox="1"/>
          <p:nvPr/>
        </p:nvSpPr>
        <p:spPr>
          <a:xfrm>
            <a:off x="7831127" y="230535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177" name="TextBox 71">
            <a:extLst>
              <a:ext uri="{FF2B5EF4-FFF2-40B4-BE49-F238E27FC236}">
                <a16:creationId xmlns:a16="http://schemas.microsoft.com/office/drawing/2014/main" id="{6494CE19-3240-21B5-3FCA-F61A1DA92DC4}"/>
              </a:ext>
            </a:extLst>
          </p:cNvPr>
          <p:cNvSpPr txBox="1"/>
          <p:nvPr/>
        </p:nvSpPr>
        <p:spPr>
          <a:xfrm>
            <a:off x="9462309" y="62878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178" name="TextBox 72">
            <a:extLst>
              <a:ext uri="{FF2B5EF4-FFF2-40B4-BE49-F238E27FC236}">
                <a16:creationId xmlns:a16="http://schemas.microsoft.com/office/drawing/2014/main" id="{843DC3A0-EBE8-C3EF-E148-917805CE662F}"/>
              </a:ext>
            </a:extLst>
          </p:cNvPr>
          <p:cNvSpPr txBox="1"/>
          <p:nvPr/>
        </p:nvSpPr>
        <p:spPr>
          <a:xfrm>
            <a:off x="11538841" y="256003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cxnSp>
        <p:nvCxnSpPr>
          <p:cNvPr id="179" name="Curved Connector 100">
            <a:extLst>
              <a:ext uri="{FF2B5EF4-FFF2-40B4-BE49-F238E27FC236}">
                <a16:creationId xmlns:a16="http://schemas.microsoft.com/office/drawing/2014/main" id="{F8A12BC9-3C5B-AFDA-52BC-FEE944F95D6F}"/>
              </a:ext>
            </a:extLst>
          </p:cNvPr>
          <p:cNvCxnSpPr>
            <a:cxnSpLocks/>
            <a:stCxn id="153" idx="6"/>
            <a:endCxn id="191" idx="3"/>
          </p:cNvCxnSpPr>
          <p:nvPr/>
        </p:nvCxnSpPr>
        <p:spPr>
          <a:xfrm>
            <a:off x="3648987" y="2739333"/>
            <a:ext cx="1110748" cy="84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04">
            <a:extLst>
              <a:ext uri="{FF2B5EF4-FFF2-40B4-BE49-F238E27FC236}">
                <a16:creationId xmlns:a16="http://schemas.microsoft.com/office/drawing/2014/main" id="{8485AD38-C342-E426-6D38-2E24859EFB6A}"/>
              </a:ext>
            </a:extLst>
          </p:cNvPr>
          <p:cNvCxnSpPr/>
          <p:nvPr/>
        </p:nvCxnSpPr>
        <p:spPr>
          <a:xfrm>
            <a:off x="6343975" y="2812074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05">
            <a:extLst>
              <a:ext uri="{FF2B5EF4-FFF2-40B4-BE49-F238E27FC236}">
                <a16:creationId xmlns:a16="http://schemas.microsoft.com/office/drawing/2014/main" id="{F183E851-74E9-80BF-8704-18D7B5F9F566}"/>
              </a:ext>
            </a:extLst>
          </p:cNvPr>
          <p:cNvCxnSpPr/>
          <p:nvPr/>
        </p:nvCxnSpPr>
        <p:spPr>
          <a:xfrm>
            <a:off x="7251802" y="2810277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07">
            <a:extLst>
              <a:ext uri="{FF2B5EF4-FFF2-40B4-BE49-F238E27FC236}">
                <a16:creationId xmlns:a16="http://schemas.microsoft.com/office/drawing/2014/main" id="{3230A99E-9B72-42D4-150D-EE8EAEFCABC4}"/>
              </a:ext>
            </a:extLst>
          </p:cNvPr>
          <p:cNvCxnSpPr>
            <a:cxnSpLocks/>
            <a:stCxn id="154" idx="0"/>
            <a:endCxn id="156" idx="1"/>
          </p:cNvCxnSpPr>
          <p:nvPr/>
        </p:nvCxnSpPr>
        <p:spPr>
          <a:xfrm flipV="1">
            <a:off x="8384626" y="1765375"/>
            <a:ext cx="202832" cy="75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10">
            <a:extLst>
              <a:ext uri="{FF2B5EF4-FFF2-40B4-BE49-F238E27FC236}">
                <a16:creationId xmlns:a16="http://schemas.microsoft.com/office/drawing/2014/main" id="{D5E7878D-FC7B-0CD5-6316-F4A2DA46D1A3}"/>
              </a:ext>
            </a:extLst>
          </p:cNvPr>
          <p:cNvCxnSpPr>
            <a:cxnSpLocks/>
            <a:stCxn id="156" idx="3"/>
            <a:endCxn id="152" idx="2"/>
          </p:cNvCxnSpPr>
          <p:nvPr/>
        </p:nvCxnSpPr>
        <p:spPr>
          <a:xfrm flipV="1">
            <a:off x="8660518" y="1253962"/>
            <a:ext cx="722738" cy="44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14">
            <a:extLst>
              <a:ext uri="{FF2B5EF4-FFF2-40B4-BE49-F238E27FC236}">
                <a16:creationId xmlns:a16="http://schemas.microsoft.com/office/drawing/2014/main" id="{CC960781-7AE5-B54B-7789-62BC39488248}"/>
              </a:ext>
            </a:extLst>
          </p:cNvPr>
          <p:cNvCxnSpPr>
            <a:stCxn id="152" idx="6"/>
            <a:endCxn id="158" idx="3"/>
          </p:cNvCxnSpPr>
          <p:nvPr/>
        </p:nvCxnSpPr>
        <p:spPr>
          <a:xfrm>
            <a:off x="9957188" y="1253962"/>
            <a:ext cx="925817" cy="29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16">
            <a:extLst>
              <a:ext uri="{FF2B5EF4-FFF2-40B4-BE49-F238E27FC236}">
                <a16:creationId xmlns:a16="http://schemas.microsoft.com/office/drawing/2014/main" id="{715BB9F8-D020-49DE-108E-35E80C415542}"/>
              </a:ext>
            </a:extLst>
          </p:cNvPr>
          <p:cNvCxnSpPr>
            <a:cxnSpLocks/>
          </p:cNvCxnSpPr>
          <p:nvPr/>
        </p:nvCxnSpPr>
        <p:spPr>
          <a:xfrm>
            <a:off x="11069333" y="1563085"/>
            <a:ext cx="39081" cy="89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34">
            <a:extLst>
              <a:ext uri="{FF2B5EF4-FFF2-40B4-BE49-F238E27FC236}">
                <a16:creationId xmlns:a16="http://schemas.microsoft.com/office/drawing/2014/main" id="{03E55982-40A4-39A2-789D-D5E3C872D8C3}"/>
              </a:ext>
            </a:extLst>
          </p:cNvPr>
          <p:cNvCxnSpPr>
            <a:cxnSpLocks/>
            <a:stCxn id="151" idx="4"/>
            <a:endCxn id="160" idx="3"/>
          </p:cNvCxnSpPr>
          <p:nvPr/>
        </p:nvCxnSpPr>
        <p:spPr>
          <a:xfrm flipH="1">
            <a:off x="11139608" y="2987026"/>
            <a:ext cx="36612" cy="71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37">
            <a:extLst>
              <a:ext uri="{FF2B5EF4-FFF2-40B4-BE49-F238E27FC236}">
                <a16:creationId xmlns:a16="http://schemas.microsoft.com/office/drawing/2014/main" id="{560C7040-3409-9970-B613-98D5627322EF}"/>
              </a:ext>
            </a:extLst>
          </p:cNvPr>
          <p:cNvCxnSpPr>
            <a:cxnSpLocks/>
            <a:stCxn id="160" idx="1"/>
            <a:endCxn id="148" idx="0"/>
          </p:cNvCxnSpPr>
          <p:nvPr/>
        </p:nvCxnSpPr>
        <p:spPr>
          <a:xfrm flipH="1">
            <a:off x="11110776" y="3803374"/>
            <a:ext cx="23204" cy="60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46">
            <a:extLst>
              <a:ext uri="{FF2B5EF4-FFF2-40B4-BE49-F238E27FC236}">
                <a16:creationId xmlns:a16="http://schemas.microsoft.com/office/drawing/2014/main" id="{068B1CE4-F976-A838-9E4E-1E6EFFF37F60}"/>
              </a:ext>
            </a:extLst>
          </p:cNvPr>
          <p:cNvSpPr txBox="1"/>
          <p:nvPr/>
        </p:nvSpPr>
        <p:spPr>
          <a:xfrm>
            <a:off x="9180167" y="586178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cxnSp>
        <p:nvCxnSpPr>
          <p:cNvPr id="189" name="Straight Arrow Connector 150">
            <a:extLst>
              <a:ext uri="{FF2B5EF4-FFF2-40B4-BE49-F238E27FC236}">
                <a16:creationId xmlns:a16="http://schemas.microsoft.com/office/drawing/2014/main" id="{E4AD178C-96E8-404B-090F-67FB4C9E4810}"/>
              </a:ext>
            </a:extLst>
          </p:cNvPr>
          <p:cNvCxnSpPr>
            <a:cxnSpLocks/>
            <a:endCxn id="159" idx="3"/>
          </p:cNvCxnSpPr>
          <p:nvPr/>
        </p:nvCxnSpPr>
        <p:spPr>
          <a:xfrm flipH="1">
            <a:off x="10493526" y="4952743"/>
            <a:ext cx="500292" cy="44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52">
            <a:extLst>
              <a:ext uri="{FF2B5EF4-FFF2-40B4-BE49-F238E27FC236}">
                <a16:creationId xmlns:a16="http://schemas.microsoft.com/office/drawing/2014/main" id="{760B2E5B-51CA-EF1F-FFC8-9D208D8B929F}"/>
              </a:ext>
            </a:extLst>
          </p:cNvPr>
          <p:cNvCxnSpPr>
            <a:cxnSpLocks/>
            <a:endCxn id="150" idx="6"/>
          </p:cNvCxnSpPr>
          <p:nvPr/>
        </p:nvCxnSpPr>
        <p:spPr>
          <a:xfrm flipH="1">
            <a:off x="9604256" y="5428052"/>
            <a:ext cx="815840" cy="13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Minus 29">
            <a:extLst>
              <a:ext uri="{FF2B5EF4-FFF2-40B4-BE49-F238E27FC236}">
                <a16:creationId xmlns:a16="http://schemas.microsoft.com/office/drawing/2014/main" id="{A09DE57A-D3E2-0F51-89B1-866109B6A138}"/>
              </a:ext>
            </a:extLst>
          </p:cNvPr>
          <p:cNvSpPr/>
          <p:nvPr/>
        </p:nvSpPr>
        <p:spPr>
          <a:xfrm rot="16200000">
            <a:off x="4366271" y="25423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2" name="Curved Connector 100">
            <a:extLst>
              <a:ext uri="{FF2B5EF4-FFF2-40B4-BE49-F238E27FC236}">
                <a16:creationId xmlns:a16="http://schemas.microsoft.com/office/drawing/2014/main" id="{C768A1A4-68B6-6B6B-989E-54DFECB455F4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4814502" y="2778663"/>
            <a:ext cx="955541" cy="35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54">
            <a:extLst>
              <a:ext uri="{FF2B5EF4-FFF2-40B4-BE49-F238E27FC236}">
                <a16:creationId xmlns:a16="http://schemas.microsoft.com/office/drawing/2014/main" id="{07295E6B-A784-578E-4F34-B28E7C00F78B}"/>
              </a:ext>
            </a:extLst>
          </p:cNvPr>
          <p:cNvSpPr txBox="1"/>
          <p:nvPr/>
        </p:nvSpPr>
        <p:spPr>
          <a:xfrm>
            <a:off x="7006201" y="203711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94" name="Oval 7">
            <a:extLst>
              <a:ext uri="{FF2B5EF4-FFF2-40B4-BE49-F238E27FC236}">
                <a16:creationId xmlns:a16="http://schemas.microsoft.com/office/drawing/2014/main" id="{6167618A-7A66-C25F-445E-312595DB260E}"/>
              </a:ext>
            </a:extLst>
          </p:cNvPr>
          <p:cNvSpPr/>
          <p:nvPr/>
        </p:nvSpPr>
        <p:spPr>
          <a:xfrm>
            <a:off x="6757357" y="531454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95" name="Straight Arrow Connector 36">
            <a:extLst>
              <a:ext uri="{FF2B5EF4-FFF2-40B4-BE49-F238E27FC236}">
                <a16:creationId xmlns:a16="http://schemas.microsoft.com/office/drawing/2014/main" id="{583BBFD1-D5E0-6203-9194-8D631B59187C}"/>
              </a:ext>
            </a:extLst>
          </p:cNvPr>
          <p:cNvCxnSpPr>
            <a:cxnSpLocks/>
            <a:endCxn id="145" idx="3"/>
          </p:cNvCxnSpPr>
          <p:nvPr/>
        </p:nvCxnSpPr>
        <p:spPr>
          <a:xfrm flipH="1">
            <a:off x="8171638" y="5584594"/>
            <a:ext cx="858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36">
            <a:extLst>
              <a:ext uri="{FF2B5EF4-FFF2-40B4-BE49-F238E27FC236}">
                <a16:creationId xmlns:a16="http://schemas.microsoft.com/office/drawing/2014/main" id="{E4EACEF1-05EB-038F-0E1A-BD7B4BE37A15}"/>
              </a:ext>
            </a:extLst>
          </p:cNvPr>
          <p:cNvCxnSpPr>
            <a:cxnSpLocks/>
            <a:stCxn id="145" idx="1"/>
            <a:endCxn id="194" idx="6"/>
          </p:cNvCxnSpPr>
          <p:nvPr/>
        </p:nvCxnSpPr>
        <p:spPr>
          <a:xfrm flipH="1">
            <a:off x="7331289" y="5584594"/>
            <a:ext cx="743683" cy="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36">
            <a:extLst>
              <a:ext uri="{FF2B5EF4-FFF2-40B4-BE49-F238E27FC236}">
                <a16:creationId xmlns:a16="http://schemas.microsoft.com/office/drawing/2014/main" id="{19C0FB9D-69F2-0A7A-993D-1F0FE980B647}"/>
              </a:ext>
            </a:extLst>
          </p:cNvPr>
          <p:cNvCxnSpPr>
            <a:cxnSpLocks/>
            <a:endCxn id="146" idx="3"/>
          </p:cNvCxnSpPr>
          <p:nvPr/>
        </p:nvCxnSpPr>
        <p:spPr>
          <a:xfrm flipH="1">
            <a:off x="6014937" y="5556454"/>
            <a:ext cx="742420" cy="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57">
            <a:extLst>
              <a:ext uri="{FF2B5EF4-FFF2-40B4-BE49-F238E27FC236}">
                <a16:creationId xmlns:a16="http://schemas.microsoft.com/office/drawing/2014/main" id="{6D206604-CEA2-A460-A173-BB26F28A4DDC}"/>
              </a:ext>
            </a:extLst>
          </p:cNvPr>
          <p:cNvSpPr txBox="1"/>
          <p:nvPr/>
        </p:nvSpPr>
        <p:spPr>
          <a:xfrm>
            <a:off x="7973514" y="592942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99" name="TextBox 57">
            <a:extLst>
              <a:ext uri="{FF2B5EF4-FFF2-40B4-BE49-F238E27FC236}">
                <a16:creationId xmlns:a16="http://schemas.microsoft.com/office/drawing/2014/main" id="{6D91C93E-C133-F9F5-1CB7-2B01A86511A0}"/>
              </a:ext>
            </a:extLst>
          </p:cNvPr>
          <p:cNvSpPr txBox="1"/>
          <p:nvPr/>
        </p:nvSpPr>
        <p:spPr>
          <a:xfrm>
            <a:off x="5789535" y="590210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200" name="TextBox 146">
            <a:extLst>
              <a:ext uri="{FF2B5EF4-FFF2-40B4-BE49-F238E27FC236}">
                <a16:creationId xmlns:a16="http://schemas.microsoft.com/office/drawing/2014/main" id="{F966393A-0AEC-8DF3-82FD-55D4128EAC61}"/>
              </a:ext>
            </a:extLst>
          </p:cNvPr>
          <p:cNvSpPr txBox="1"/>
          <p:nvPr/>
        </p:nvSpPr>
        <p:spPr>
          <a:xfrm>
            <a:off x="6854893" y="58944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201" name="Oval 7">
            <a:extLst>
              <a:ext uri="{FF2B5EF4-FFF2-40B4-BE49-F238E27FC236}">
                <a16:creationId xmlns:a16="http://schemas.microsoft.com/office/drawing/2014/main" id="{9A1800D0-9794-8609-6521-03538D9D62D2}"/>
              </a:ext>
            </a:extLst>
          </p:cNvPr>
          <p:cNvSpPr/>
          <p:nvPr/>
        </p:nvSpPr>
        <p:spPr>
          <a:xfrm>
            <a:off x="4586981" y="5264902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2" name="TextBox 146">
            <a:extLst>
              <a:ext uri="{FF2B5EF4-FFF2-40B4-BE49-F238E27FC236}">
                <a16:creationId xmlns:a16="http://schemas.microsoft.com/office/drawing/2014/main" id="{24DF0867-59A9-B3C7-1E35-750A50C5FD7B}"/>
              </a:ext>
            </a:extLst>
          </p:cNvPr>
          <p:cNvSpPr txBox="1"/>
          <p:nvPr/>
        </p:nvSpPr>
        <p:spPr>
          <a:xfrm>
            <a:off x="4626507" y="590322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cxnSp>
        <p:nvCxnSpPr>
          <p:cNvPr id="203" name="Straight Arrow Connector 36">
            <a:extLst>
              <a:ext uri="{FF2B5EF4-FFF2-40B4-BE49-F238E27FC236}">
                <a16:creationId xmlns:a16="http://schemas.microsoft.com/office/drawing/2014/main" id="{CAF6F69F-02AF-48A9-5BB3-37043D63ED38}"/>
              </a:ext>
            </a:extLst>
          </p:cNvPr>
          <p:cNvCxnSpPr>
            <a:cxnSpLocks/>
            <a:endCxn id="201" idx="6"/>
          </p:cNvCxnSpPr>
          <p:nvPr/>
        </p:nvCxnSpPr>
        <p:spPr>
          <a:xfrm flipH="1" flipV="1">
            <a:off x="5160913" y="5537277"/>
            <a:ext cx="800151" cy="2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178">
            <a:extLst>
              <a:ext uri="{FF2B5EF4-FFF2-40B4-BE49-F238E27FC236}">
                <a16:creationId xmlns:a16="http://schemas.microsoft.com/office/drawing/2014/main" id="{DC57E001-B505-3D35-8C24-F837459BFA6C}"/>
              </a:ext>
            </a:extLst>
          </p:cNvPr>
          <p:cNvSpPr/>
          <p:nvPr/>
        </p:nvSpPr>
        <p:spPr>
          <a:xfrm>
            <a:off x="3293928" y="2656841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5" name="Groupe 17">
            <a:extLst>
              <a:ext uri="{FF2B5EF4-FFF2-40B4-BE49-F238E27FC236}">
                <a16:creationId xmlns:a16="http://schemas.microsoft.com/office/drawing/2014/main" id="{B5026BCD-4A15-F515-383D-AF4F12B6BC5C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5E9C2157-BE6A-3B4F-EF75-5633AA788FAD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07" name="Connecteur droit 206">
              <a:extLst>
                <a:ext uri="{FF2B5EF4-FFF2-40B4-BE49-F238E27FC236}">
                  <a16:creationId xmlns:a16="http://schemas.microsoft.com/office/drawing/2014/main" id="{941DFD3F-7D25-CEB8-62F3-A887B58F4517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>
              <a:extLst>
                <a:ext uri="{FF2B5EF4-FFF2-40B4-BE49-F238E27FC236}">
                  <a16:creationId xmlns:a16="http://schemas.microsoft.com/office/drawing/2014/main" id="{64BBA220-E208-BB03-5F2B-3AFA047430CA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ZoneTexte 208">
              <a:extLst>
                <a:ext uri="{FF2B5EF4-FFF2-40B4-BE49-F238E27FC236}">
                  <a16:creationId xmlns:a16="http://schemas.microsoft.com/office/drawing/2014/main" id="{75B9225F-97C7-D8AD-1556-72A9A09E28BB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210" name="ZoneTexte 209">
              <a:extLst>
                <a:ext uri="{FF2B5EF4-FFF2-40B4-BE49-F238E27FC236}">
                  <a16:creationId xmlns:a16="http://schemas.microsoft.com/office/drawing/2014/main" id="{A7CE13CF-E30D-F08B-BD2F-0BB5FA4B0B31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211" name="ZoneTexte 210">
              <a:extLst>
                <a:ext uri="{FF2B5EF4-FFF2-40B4-BE49-F238E27FC236}">
                  <a16:creationId xmlns:a16="http://schemas.microsoft.com/office/drawing/2014/main" id="{7A2DCBC7-0179-2668-1F47-3C0BF149CACD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212" name="ZoneTexte 211">
            <a:extLst>
              <a:ext uri="{FF2B5EF4-FFF2-40B4-BE49-F238E27FC236}">
                <a16:creationId xmlns:a16="http://schemas.microsoft.com/office/drawing/2014/main" id="{6499D387-EE08-23B0-D79B-B859C3CE80B9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213" name="TextBox 182">
            <a:extLst>
              <a:ext uri="{FF2B5EF4-FFF2-40B4-BE49-F238E27FC236}">
                <a16:creationId xmlns:a16="http://schemas.microsoft.com/office/drawing/2014/main" id="{1543A7C0-EE11-440D-4242-3B972516C9B1}"/>
              </a:ext>
            </a:extLst>
          </p:cNvPr>
          <p:cNvSpPr txBox="1"/>
          <p:nvPr/>
        </p:nvSpPr>
        <p:spPr>
          <a:xfrm>
            <a:off x="5071522" y="4007659"/>
            <a:ext cx="3677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client est servi</a:t>
            </a:r>
          </a:p>
        </p:txBody>
      </p:sp>
      <p:sp>
        <p:nvSpPr>
          <p:cNvPr id="215" name="Oval 178">
            <a:extLst>
              <a:ext uri="{FF2B5EF4-FFF2-40B4-BE49-F238E27FC236}">
                <a16:creationId xmlns:a16="http://schemas.microsoft.com/office/drawing/2014/main" id="{807BE33E-176F-903B-E064-F20A1B3DD186}"/>
              </a:ext>
            </a:extLst>
          </p:cNvPr>
          <p:cNvSpPr/>
          <p:nvPr/>
        </p:nvSpPr>
        <p:spPr>
          <a:xfrm>
            <a:off x="11044153" y="4607990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683CC83-978A-A5A1-39F1-9FD1B60DA58A}"/>
              </a:ext>
            </a:extLst>
          </p:cNvPr>
          <p:cNvSpPr/>
          <p:nvPr/>
        </p:nvSpPr>
        <p:spPr>
          <a:xfrm>
            <a:off x="216584" y="591255"/>
            <a:ext cx="479003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1, 0, 0, 0, 1, 0, 0,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1, 0, 0, 0, 0, 1, 0, 0, 0)</a:t>
            </a:r>
          </a:p>
        </p:txBody>
      </p:sp>
    </p:spTree>
    <p:extLst>
      <p:ext uri="{BB962C8B-B14F-4D97-AF65-F5344CB8AC3E}">
        <p14:creationId xmlns:p14="http://schemas.microsoft.com/office/powerpoint/2010/main" val="4282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0734E9-FD28-DBAC-25AD-F3CAB92C8414}"/>
              </a:ext>
            </a:extLst>
          </p:cNvPr>
          <p:cNvSpPr/>
          <p:nvPr/>
        </p:nvSpPr>
        <p:spPr>
          <a:xfrm>
            <a:off x="216584" y="604131"/>
            <a:ext cx="479003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1, 0, 0, 0, 1, 0, 0,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1, 0, 0, 0, 0, 1, 0,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1, 0, 0, 0, 0, 0, 0, 1, 0, 0)</a:t>
            </a:r>
          </a:p>
        </p:txBody>
      </p:sp>
      <p:sp>
        <p:nvSpPr>
          <p:cNvPr id="143" name="Minus 24">
            <a:extLst>
              <a:ext uri="{FF2B5EF4-FFF2-40B4-BE49-F238E27FC236}">
                <a16:creationId xmlns:a16="http://schemas.microsoft.com/office/drawing/2014/main" id="{FE22D847-D0C5-B291-3B9B-99B01DB88B2F}"/>
              </a:ext>
            </a:extLst>
          </p:cNvPr>
          <p:cNvSpPr/>
          <p:nvPr/>
        </p:nvSpPr>
        <p:spPr>
          <a:xfrm rot="5400000">
            <a:off x="7681508" y="537909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4" name="Minus 24">
            <a:extLst>
              <a:ext uri="{FF2B5EF4-FFF2-40B4-BE49-F238E27FC236}">
                <a16:creationId xmlns:a16="http://schemas.microsoft.com/office/drawing/2014/main" id="{E4579D11-F9A0-C59D-A8B9-9A3496AFE6F1}"/>
              </a:ext>
            </a:extLst>
          </p:cNvPr>
          <p:cNvSpPr/>
          <p:nvPr/>
        </p:nvSpPr>
        <p:spPr>
          <a:xfrm rot="5400000">
            <a:off x="5524807" y="53575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5" name="Oval 1">
            <a:extLst>
              <a:ext uri="{FF2B5EF4-FFF2-40B4-BE49-F238E27FC236}">
                <a16:creationId xmlns:a16="http://schemas.microsoft.com/office/drawing/2014/main" id="{3CE18603-B854-39F1-11F3-9EF3DA4C9FAD}"/>
              </a:ext>
            </a:extLst>
          </p:cNvPr>
          <p:cNvSpPr/>
          <p:nvPr/>
        </p:nvSpPr>
        <p:spPr>
          <a:xfrm>
            <a:off x="653611" y="39075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Oval 2">
            <a:extLst>
              <a:ext uri="{FF2B5EF4-FFF2-40B4-BE49-F238E27FC236}">
                <a16:creationId xmlns:a16="http://schemas.microsoft.com/office/drawing/2014/main" id="{B0499080-E258-251D-5BD9-F53F93E80E65}"/>
              </a:ext>
            </a:extLst>
          </p:cNvPr>
          <p:cNvSpPr/>
          <p:nvPr/>
        </p:nvSpPr>
        <p:spPr>
          <a:xfrm>
            <a:off x="10823810" y="44129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Oval 3">
            <a:extLst>
              <a:ext uri="{FF2B5EF4-FFF2-40B4-BE49-F238E27FC236}">
                <a16:creationId xmlns:a16="http://schemas.microsoft.com/office/drawing/2014/main" id="{2F0B9B86-4360-2230-6219-19DB3FBD2CB8}"/>
              </a:ext>
            </a:extLst>
          </p:cNvPr>
          <p:cNvSpPr/>
          <p:nvPr/>
        </p:nvSpPr>
        <p:spPr>
          <a:xfrm>
            <a:off x="665500" y="501170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8" name="Oval 7">
            <a:extLst>
              <a:ext uri="{FF2B5EF4-FFF2-40B4-BE49-F238E27FC236}">
                <a16:creationId xmlns:a16="http://schemas.microsoft.com/office/drawing/2014/main" id="{B3B408B1-DAF0-F082-5C61-D5F2A401977B}"/>
              </a:ext>
            </a:extLst>
          </p:cNvPr>
          <p:cNvSpPr/>
          <p:nvPr/>
        </p:nvSpPr>
        <p:spPr>
          <a:xfrm>
            <a:off x="9030324" y="529063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Oval 9">
            <a:extLst>
              <a:ext uri="{FF2B5EF4-FFF2-40B4-BE49-F238E27FC236}">
                <a16:creationId xmlns:a16="http://schemas.microsoft.com/office/drawing/2014/main" id="{63C7B9AC-5301-B796-4B06-59446FE43882}"/>
              </a:ext>
            </a:extLst>
          </p:cNvPr>
          <p:cNvSpPr/>
          <p:nvPr/>
        </p:nvSpPr>
        <p:spPr>
          <a:xfrm>
            <a:off x="10889254" y="244227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Oval 11">
            <a:extLst>
              <a:ext uri="{FF2B5EF4-FFF2-40B4-BE49-F238E27FC236}">
                <a16:creationId xmlns:a16="http://schemas.microsoft.com/office/drawing/2014/main" id="{D8ED5610-D3BA-2B6E-791D-E3758E63CD95}"/>
              </a:ext>
            </a:extLst>
          </p:cNvPr>
          <p:cNvSpPr/>
          <p:nvPr/>
        </p:nvSpPr>
        <p:spPr>
          <a:xfrm>
            <a:off x="9383256" y="98158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Oval 13">
            <a:extLst>
              <a:ext uri="{FF2B5EF4-FFF2-40B4-BE49-F238E27FC236}">
                <a16:creationId xmlns:a16="http://schemas.microsoft.com/office/drawing/2014/main" id="{2B311FDB-CE69-4C09-4F5C-8E0E5CDD6A30}"/>
              </a:ext>
            </a:extLst>
          </p:cNvPr>
          <p:cNvSpPr/>
          <p:nvPr/>
        </p:nvSpPr>
        <p:spPr>
          <a:xfrm>
            <a:off x="3075055" y="24669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Oval 14">
            <a:extLst>
              <a:ext uri="{FF2B5EF4-FFF2-40B4-BE49-F238E27FC236}">
                <a16:creationId xmlns:a16="http://schemas.microsoft.com/office/drawing/2014/main" id="{7A4C5C81-A746-B798-413F-F66E0C52AC87}"/>
              </a:ext>
            </a:extLst>
          </p:cNvPr>
          <p:cNvSpPr/>
          <p:nvPr/>
        </p:nvSpPr>
        <p:spPr>
          <a:xfrm>
            <a:off x="8097660" y="25214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Oval 15">
            <a:extLst>
              <a:ext uri="{FF2B5EF4-FFF2-40B4-BE49-F238E27FC236}">
                <a16:creationId xmlns:a16="http://schemas.microsoft.com/office/drawing/2014/main" id="{B84478AA-0303-B655-7057-D6BCC983E051}"/>
              </a:ext>
            </a:extLst>
          </p:cNvPr>
          <p:cNvSpPr/>
          <p:nvPr/>
        </p:nvSpPr>
        <p:spPr>
          <a:xfrm>
            <a:off x="5770043" y="254149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Minus 20">
            <a:extLst>
              <a:ext uri="{FF2B5EF4-FFF2-40B4-BE49-F238E27FC236}">
                <a16:creationId xmlns:a16="http://schemas.microsoft.com/office/drawing/2014/main" id="{04A03CD2-5265-4DDE-1524-295EF59E660F}"/>
              </a:ext>
            </a:extLst>
          </p:cNvPr>
          <p:cNvSpPr/>
          <p:nvPr/>
        </p:nvSpPr>
        <p:spPr>
          <a:xfrm rot="2945763">
            <a:off x="8182191" y="152822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Minus 21">
            <a:extLst>
              <a:ext uri="{FF2B5EF4-FFF2-40B4-BE49-F238E27FC236}">
                <a16:creationId xmlns:a16="http://schemas.microsoft.com/office/drawing/2014/main" id="{EA703BF4-F08F-6BA4-A40E-A75B7B0EC667}"/>
              </a:ext>
            </a:extLst>
          </p:cNvPr>
          <p:cNvSpPr/>
          <p:nvPr/>
        </p:nvSpPr>
        <p:spPr>
          <a:xfrm rot="5400000">
            <a:off x="1735904" y="399469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Minus 22">
            <a:extLst>
              <a:ext uri="{FF2B5EF4-FFF2-40B4-BE49-F238E27FC236}">
                <a16:creationId xmlns:a16="http://schemas.microsoft.com/office/drawing/2014/main" id="{A6A75977-E858-7087-AE83-CCADBB3CEAA4}"/>
              </a:ext>
            </a:extLst>
          </p:cNvPr>
          <p:cNvSpPr/>
          <p:nvPr/>
        </p:nvSpPr>
        <p:spPr>
          <a:xfrm rot="19680335">
            <a:off x="10466817" y="138453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7" name="Minus 24">
            <a:extLst>
              <a:ext uri="{FF2B5EF4-FFF2-40B4-BE49-F238E27FC236}">
                <a16:creationId xmlns:a16="http://schemas.microsoft.com/office/drawing/2014/main" id="{95E91F97-A278-9FF5-96A5-F7227EB2D3B5}"/>
              </a:ext>
            </a:extLst>
          </p:cNvPr>
          <p:cNvSpPr/>
          <p:nvPr/>
        </p:nvSpPr>
        <p:spPr>
          <a:xfrm rot="3773732">
            <a:off x="9933809" y="5219150"/>
            <a:ext cx="103338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8" name="Minus 25">
            <a:extLst>
              <a:ext uri="{FF2B5EF4-FFF2-40B4-BE49-F238E27FC236}">
                <a16:creationId xmlns:a16="http://schemas.microsoft.com/office/drawing/2014/main" id="{BEE284EC-8420-8710-4068-189F61F8D214}"/>
              </a:ext>
            </a:extLst>
          </p:cNvPr>
          <p:cNvSpPr/>
          <p:nvPr/>
        </p:nvSpPr>
        <p:spPr>
          <a:xfrm rot="200260">
            <a:off x="10694997" y="35496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Minus 29">
            <a:extLst>
              <a:ext uri="{FF2B5EF4-FFF2-40B4-BE49-F238E27FC236}">
                <a16:creationId xmlns:a16="http://schemas.microsoft.com/office/drawing/2014/main" id="{78F53592-CB7C-5F60-4E00-8C821BE36947}"/>
              </a:ext>
            </a:extLst>
          </p:cNvPr>
          <p:cNvSpPr/>
          <p:nvPr/>
        </p:nvSpPr>
        <p:spPr>
          <a:xfrm rot="16200000">
            <a:off x="6763944" y="254165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0" name="Straight Arrow Connector 34">
            <a:extLst>
              <a:ext uri="{FF2B5EF4-FFF2-40B4-BE49-F238E27FC236}">
                <a16:creationId xmlns:a16="http://schemas.microsoft.com/office/drawing/2014/main" id="{D5C8977A-02A2-E912-5A46-C8D72D7A01AB}"/>
              </a:ext>
            </a:extLst>
          </p:cNvPr>
          <p:cNvCxnSpPr>
            <a:cxnSpLocks/>
            <a:stCxn id="145" idx="6"/>
            <a:endCxn id="155" idx="1"/>
          </p:cNvCxnSpPr>
          <p:nvPr/>
        </p:nvCxnSpPr>
        <p:spPr>
          <a:xfrm>
            <a:off x="1227543" y="4179933"/>
            <a:ext cx="901825" cy="2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36">
            <a:extLst>
              <a:ext uri="{FF2B5EF4-FFF2-40B4-BE49-F238E27FC236}">
                <a16:creationId xmlns:a16="http://schemas.microsoft.com/office/drawing/2014/main" id="{AFCD991C-9BBC-8B26-B959-13DCF178826D}"/>
              </a:ext>
            </a:extLst>
          </p:cNvPr>
          <p:cNvCxnSpPr>
            <a:cxnSpLocks/>
            <a:stCxn id="147" idx="7"/>
          </p:cNvCxnSpPr>
          <p:nvPr/>
        </p:nvCxnSpPr>
        <p:spPr>
          <a:xfrm flipV="1">
            <a:off x="1155382" y="4411582"/>
            <a:ext cx="973986" cy="67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urved Connector 41">
            <a:extLst>
              <a:ext uri="{FF2B5EF4-FFF2-40B4-BE49-F238E27FC236}">
                <a16:creationId xmlns:a16="http://schemas.microsoft.com/office/drawing/2014/main" id="{783F46FE-8339-6991-02C5-1A6FA6DDB772}"/>
              </a:ext>
            </a:extLst>
          </p:cNvPr>
          <p:cNvCxnSpPr>
            <a:cxnSpLocks/>
            <a:stCxn id="155" idx="2"/>
            <a:endCxn id="151" idx="4"/>
          </p:cNvCxnSpPr>
          <p:nvPr/>
        </p:nvCxnSpPr>
        <p:spPr>
          <a:xfrm rot="5400000" flipH="1" flipV="1">
            <a:off x="2337958" y="2851450"/>
            <a:ext cx="863806" cy="1184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52">
            <a:extLst>
              <a:ext uri="{FF2B5EF4-FFF2-40B4-BE49-F238E27FC236}">
                <a16:creationId xmlns:a16="http://schemas.microsoft.com/office/drawing/2014/main" id="{9BD5CEA1-F300-E95D-4374-86ECCDF7FDEF}"/>
              </a:ext>
            </a:extLst>
          </p:cNvPr>
          <p:cNvSpPr txBox="1"/>
          <p:nvPr/>
        </p:nvSpPr>
        <p:spPr>
          <a:xfrm>
            <a:off x="2238866" y="402604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64" name="TextBox 53">
            <a:extLst>
              <a:ext uri="{FF2B5EF4-FFF2-40B4-BE49-F238E27FC236}">
                <a16:creationId xmlns:a16="http://schemas.microsoft.com/office/drawing/2014/main" id="{FA5DC1E9-175A-1DBC-E10C-37203892304A}"/>
              </a:ext>
            </a:extLst>
          </p:cNvPr>
          <p:cNvSpPr txBox="1"/>
          <p:nvPr/>
        </p:nvSpPr>
        <p:spPr>
          <a:xfrm>
            <a:off x="4650380" y="206682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65" name="TextBox 54">
            <a:extLst>
              <a:ext uri="{FF2B5EF4-FFF2-40B4-BE49-F238E27FC236}">
                <a16:creationId xmlns:a16="http://schemas.microsoft.com/office/drawing/2014/main" id="{A44AF2ED-7B81-A07E-10AC-A8919DA0A154}"/>
              </a:ext>
            </a:extLst>
          </p:cNvPr>
          <p:cNvSpPr txBox="1"/>
          <p:nvPr/>
        </p:nvSpPr>
        <p:spPr>
          <a:xfrm>
            <a:off x="8086586" y="113213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66" name="TextBox 55">
            <a:extLst>
              <a:ext uri="{FF2B5EF4-FFF2-40B4-BE49-F238E27FC236}">
                <a16:creationId xmlns:a16="http://schemas.microsoft.com/office/drawing/2014/main" id="{97101175-4CAA-F3B7-CDA0-C26BED3F1E45}"/>
              </a:ext>
            </a:extLst>
          </p:cNvPr>
          <p:cNvSpPr txBox="1"/>
          <p:nvPr/>
        </p:nvSpPr>
        <p:spPr>
          <a:xfrm>
            <a:off x="11342366" y="121204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67" name="TextBox 56">
            <a:extLst>
              <a:ext uri="{FF2B5EF4-FFF2-40B4-BE49-F238E27FC236}">
                <a16:creationId xmlns:a16="http://schemas.microsoft.com/office/drawing/2014/main" id="{0E8130D5-E62F-4B1F-D8B5-A997AD02C4E0}"/>
              </a:ext>
            </a:extLst>
          </p:cNvPr>
          <p:cNvSpPr txBox="1"/>
          <p:nvPr/>
        </p:nvSpPr>
        <p:spPr>
          <a:xfrm>
            <a:off x="11529295" y="360123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68" name="TextBox 57">
            <a:extLst>
              <a:ext uri="{FF2B5EF4-FFF2-40B4-BE49-F238E27FC236}">
                <a16:creationId xmlns:a16="http://schemas.microsoft.com/office/drawing/2014/main" id="{E782DD4B-2335-5A42-80F7-083309247642}"/>
              </a:ext>
            </a:extLst>
          </p:cNvPr>
          <p:cNvSpPr txBox="1"/>
          <p:nvPr/>
        </p:nvSpPr>
        <p:spPr>
          <a:xfrm>
            <a:off x="10580566" y="575009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69" name="TextBox 58">
            <a:extLst>
              <a:ext uri="{FF2B5EF4-FFF2-40B4-BE49-F238E27FC236}">
                <a16:creationId xmlns:a16="http://schemas.microsoft.com/office/drawing/2014/main" id="{05DFD20D-DE68-EDDC-850D-A821D32DC998}"/>
              </a:ext>
            </a:extLst>
          </p:cNvPr>
          <p:cNvSpPr txBox="1"/>
          <p:nvPr/>
        </p:nvSpPr>
        <p:spPr>
          <a:xfrm>
            <a:off x="11470617" y="459199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170" name="TextBox 66">
            <a:extLst>
              <a:ext uri="{FF2B5EF4-FFF2-40B4-BE49-F238E27FC236}">
                <a16:creationId xmlns:a16="http://schemas.microsoft.com/office/drawing/2014/main" id="{95A1C938-DC5E-248E-9514-8DC4669885D6}"/>
              </a:ext>
            </a:extLst>
          </p:cNvPr>
          <p:cNvSpPr txBox="1"/>
          <p:nvPr/>
        </p:nvSpPr>
        <p:spPr>
          <a:xfrm>
            <a:off x="602194" y="359081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171" name="TextBox 67">
            <a:extLst>
              <a:ext uri="{FF2B5EF4-FFF2-40B4-BE49-F238E27FC236}">
                <a16:creationId xmlns:a16="http://schemas.microsoft.com/office/drawing/2014/main" id="{361E7F63-736F-403D-4E66-78EE8607B3D8}"/>
              </a:ext>
            </a:extLst>
          </p:cNvPr>
          <p:cNvSpPr txBox="1"/>
          <p:nvPr/>
        </p:nvSpPr>
        <p:spPr>
          <a:xfrm>
            <a:off x="2763054" y="224897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172" name="TextBox 68">
            <a:extLst>
              <a:ext uri="{FF2B5EF4-FFF2-40B4-BE49-F238E27FC236}">
                <a16:creationId xmlns:a16="http://schemas.microsoft.com/office/drawing/2014/main" id="{253E8E4E-BE7E-AAD8-7094-6B73D6D5AD4B}"/>
              </a:ext>
            </a:extLst>
          </p:cNvPr>
          <p:cNvSpPr txBox="1"/>
          <p:nvPr/>
        </p:nvSpPr>
        <p:spPr>
          <a:xfrm>
            <a:off x="350840" y="501170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173" name="TextBox 69">
            <a:extLst>
              <a:ext uri="{FF2B5EF4-FFF2-40B4-BE49-F238E27FC236}">
                <a16:creationId xmlns:a16="http://schemas.microsoft.com/office/drawing/2014/main" id="{C4E5FB6C-E94D-279C-F211-AF3D9959FEAC}"/>
              </a:ext>
            </a:extLst>
          </p:cNvPr>
          <p:cNvSpPr txBox="1"/>
          <p:nvPr/>
        </p:nvSpPr>
        <p:spPr>
          <a:xfrm>
            <a:off x="5870345" y="217394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174" name="TextBox 70">
            <a:extLst>
              <a:ext uri="{FF2B5EF4-FFF2-40B4-BE49-F238E27FC236}">
                <a16:creationId xmlns:a16="http://schemas.microsoft.com/office/drawing/2014/main" id="{BEB16174-8934-547E-6FC4-F09C70FB532D}"/>
              </a:ext>
            </a:extLst>
          </p:cNvPr>
          <p:cNvSpPr txBox="1"/>
          <p:nvPr/>
        </p:nvSpPr>
        <p:spPr>
          <a:xfrm>
            <a:off x="7831127" y="230535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175" name="TextBox 71">
            <a:extLst>
              <a:ext uri="{FF2B5EF4-FFF2-40B4-BE49-F238E27FC236}">
                <a16:creationId xmlns:a16="http://schemas.microsoft.com/office/drawing/2014/main" id="{2E13874E-EECD-9C30-B80D-F8580CFCCD44}"/>
              </a:ext>
            </a:extLst>
          </p:cNvPr>
          <p:cNvSpPr txBox="1"/>
          <p:nvPr/>
        </p:nvSpPr>
        <p:spPr>
          <a:xfrm>
            <a:off x="9462309" y="62878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176" name="TextBox 72">
            <a:extLst>
              <a:ext uri="{FF2B5EF4-FFF2-40B4-BE49-F238E27FC236}">
                <a16:creationId xmlns:a16="http://schemas.microsoft.com/office/drawing/2014/main" id="{C495E982-665C-D93B-CB62-3D98F8A15B68}"/>
              </a:ext>
            </a:extLst>
          </p:cNvPr>
          <p:cNvSpPr txBox="1"/>
          <p:nvPr/>
        </p:nvSpPr>
        <p:spPr>
          <a:xfrm>
            <a:off x="11538841" y="256003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cxnSp>
        <p:nvCxnSpPr>
          <p:cNvPr id="177" name="Curved Connector 100">
            <a:extLst>
              <a:ext uri="{FF2B5EF4-FFF2-40B4-BE49-F238E27FC236}">
                <a16:creationId xmlns:a16="http://schemas.microsoft.com/office/drawing/2014/main" id="{F742B8F0-83FB-4CAA-7597-947E3B253FB5}"/>
              </a:ext>
            </a:extLst>
          </p:cNvPr>
          <p:cNvCxnSpPr>
            <a:cxnSpLocks/>
            <a:stCxn id="151" idx="6"/>
            <a:endCxn id="189" idx="3"/>
          </p:cNvCxnSpPr>
          <p:nvPr/>
        </p:nvCxnSpPr>
        <p:spPr>
          <a:xfrm>
            <a:off x="3648987" y="2739333"/>
            <a:ext cx="1110748" cy="84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04">
            <a:extLst>
              <a:ext uri="{FF2B5EF4-FFF2-40B4-BE49-F238E27FC236}">
                <a16:creationId xmlns:a16="http://schemas.microsoft.com/office/drawing/2014/main" id="{E6FF0A98-9736-4E49-4FAB-0CB72B846239}"/>
              </a:ext>
            </a:extLst>
          </p:cNvPr>
          <p:cNvCxnSpPr/>
          <p:nvPr/>
        </p:nvCxnSpPr>
        <p:spPr>
          <a:xfrm>
            <a:off x="6343975" y="2812074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05">
            <a:extLst>
              <a:ext uri="{FF2B5EF4-FFF2-40B4-BE49-F238E27FC236}">
                <a16:creationId xmlns:a16="http://schemas.microsoft.com/office/drawing/2014/main" id="{011D9C56-B8DA-5A8A-CF85-A6205575EE8C}"/>
              </a:ext>
            </a:extLst>
          </p:cNvPr>
          <p:cNvCxnSpPr/>
          <p:nvPr/>
        </p:nvCxnSpPr>
        <p:spPr>
          <a:xfrm>
            <a:off x="7251802" y="2810277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07">
            <a:extLst>
              <a:ext uri="{FF2B5EF4-FFF2-40B4-BE49-F238E27FC236}">
                <a16:creationId xmlns:a16="http://schemas.microsoft.com/office/drawing/2014/main" id="{2E6E4A3D-F434-6443-4C8F-B0FA4C281740}"/>
              </a:ext>
            </a:extLst>
          </p:cNvPr>
          <p:cNvCxnSpPr>
            <a:cxnSpLocks/>
            <a:stCxn id="152" idx="0"/>
            <a:endCxn id="154" idx="1"/>
          </p:cNvCxnSpPr>
          <p:nvPr/>
        </p:nvCxnSpPr>
        <p:spPr>
          <a:xfrm flipV="1">
            <a:off x="8384626" y="1765375"/>
            <a:ext cx="202832" cy="75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10">
            <a:extLst>
              <a:ext uri="{FF2B5EF4-FFF2-40B4-BE49-F238E27FC236}">
                <a16:creationId xmlns:a16="http://schemas.microsoft.com/office/drawing/2014/main" id="{07966DB2-D6E9-5AEA-680B-8A8E0D409A40}"/>
              </a:ext>
            </a:extLst>
          </p:cNvPr>
          <p:cNvCxnSpPr>
            <a:cxnSpLocks/>
            <a:stCxn id="154" idx="3"/>
            <a:endCxn id="150" idx="2"/>
          </p:cNvCxnSpPr>
          <p:nvPr/>
        </p:nvCxnSpPr>
        <p:spPr>
          <a:xfrm flipV="1">
            <a:off x="8660518" y="1253962"/>
            <a:ext cx="722738" cy="44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14">
            <a:extLst>
              <a:ext uri="{FF2B5EF4-FFF2-40B4-BE49-F238E27FC236}">
                <a16:creationId xmlns:a16="http://schemas.microsoft.com/office/drawing/2014/main" id="{B0F55EEE-43B6-B1D5-544C-CEA3B77F4C5C}"/>
              </a:ext>
            </a:extLst>
          </p:cNvPr>
          <p:cNvCxnSpPr>
            <a:stCxn id="150" idx="6"/>
            <a:endCxn id="156" idx="3"/>
          </p:cNvCxnSpPr>
          <p:nvPr/>
        </p:nvCxnSpPr>
        <p:spPr>
          <a:xfrm>
            <a:off x="9957188" y="1253962"/>
            <a:ext cx="925817" cy="29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16">
            <a:extLst>
              <a:ext uri="{FF2B5EF4-FFF2-40B4-BE49-F238E27FC236}">
                <a16:creationId xmlns:a16="http://schemas.microsoft.com/office/drawing/2014/main" id="{3A2BF9A3-A2CD-8987-03D3-A99271195D54}"/>
              </a:ext>
            </a:extLst>
          </p:cNvPr>
          <p:cNvCxnSpPr>
            <a:cxnSpLocks/>
          </p:cNvCxnSpPr>
          <p:nvPr/>
        </p:nvCxnSpPr>
        <p:spPr>
          <a:xfrm>
            <a:off x="11069333" y="1563085"/>
            <a:ext cx="39081" cy="89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34">
            <a:extLst>
              <a:ext uri="{FF2B5EF4-FFF2-40B4-BE49-F238E27FC236}">
                <a16:creationId xmlns:a16="http://schemas.microsoft.com/office/drawing/2014/main" id="{F375CCCE-00CD-34AC-69CF-C4C50548D896}"/>
              </a:ext>
            </a:extLst>
          </p:cNvPr>
          <p:cNvCxnSpPr>
            <a:cxnSpLocks/>
            <a:stCxn id="149" idx="4"/>
            <a:endCxn id="158" idx="3"/>
          </p:cNvCxnSpPr>
          <p:nvPr/>
        </p:nvCxnSpPr>
        <p:spPr>
          <a:xfrm flipH="1">
            <a:off x="11139608" y="2987026"/>
            <a:ext cx="36612" cy="71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37">
            <a:extLst>
              <a:ext uri="{FF2B5EF4-FFF2-40B4-BE49-F238E27FC236}">
                <a16:creationId xmlns:a16="http://schemas.microsoft.com/office/drawing/2014/main" id="{5DF40730-5CE9-5670-A251-AAC27B4563EA}"/>
              </a:ext>
            </a:extLst>
          </p:cNvPr>
          <p:cNvCxnSpPr>
            <a:cxnSpLocks/>
            <a:stCxn id="158" idx="1"/>
            <a:endCxn id="146" idx="0"/>
          </p:cNvCxnSpPr>
          <p:nvPr/>
        </p:nvCxnSpPr>
        <p:spPr>
          <a:xfrm flipH="1">
            <a:off x="11110776" y="3803374"/>
            <a:ext cx="23204" cy="60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46">
            <a:extLst>
              <a:ext uri="{FF2B5EF4-FFF2-40B4-BE49-F238E27FC236}">
                <a16:creationId xmlns:a16="http://schemas.microsoft.com/office/drawing/2014/main" id="{34FE9F2B-D806-E724-F6FF-CA055F88E13E}"/>
              </a:ext>
            </a:extLst>
          </p:cNvPr>
          <p:cNvSpPr txBox="1"/>
          <p:nvPr/>
        </p:nvSpPr>
        <p:spPr>
          <a:xfrm>
            <a:off x="9180167" y="586178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cxnSp>
        <p:nvCxnSpPr>
          <p:cNvPr id="187" name="Straight Arrow Connector 150">
            <a:extLst>
              <a:ext uri="{FF2B5EF4-FFF2-40B4-BE49-F238E27FC236}">
                <a16:creationId xmlns:a16="http://schemas.microsoft.com/office/drawing/2014/main" id="{9B85FA24-3F42-A4BD-DA4E-27895278BFAC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>
            <a:off x="10493526" y="4952743"/>
            <a:ext cx="500292" cy="44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52">
            <a:extLst>
              <a:ext uri="{FF2B5EF4-FFF2-40B4-BE49-F238E27FC236}">
                <a16:creationId xmlns:a16="http://schemas.microsoft.com/office/drawing/2014/main" id="{08BD0C63-8E2A-F236-DBFE-546E27D7BA05}"/>
              </a:ext>
            </a:extLst>
          </p:cNvPr>
          <p:cNvCxnSpPr>
            <a:cxnSpLocks/>
            <a:endCxn id="148" idx="6"/>
          </p:cNvCxnSpPr>
          <p:nvPr/>
        </p:nvCxnSpPr>
        <p:spPr>
          <a:xfrm flipH="1">
            <a:off x="9604256" y="5428052"/>
            <a:ext cx="815840" cy="13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Minus 29">
            <a:extLst>
              <a:ext uri="{FF2B5EF4-FFF2-40B4-BE49-F238E27FC236}">
                <a16:creationId xmlns:a16="http://schemas.microsoft.com/office/drawing/2014/main" id="{4CDA05A4-8216-68BB-43F4-DD72E35D0173}"/>
              </a:ext>
            </a:extLst>
          </p:cNvPr>
          <p:cNvSpPr/>
          <p:nvPr/>
        </p:nvSpPr>
        <p:spPr>
          <a:xfrm rot="16200000">
            <a:off x="4366271" y="25423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0" name="Curved Connector 100">
            <a:extLst>
              <a:ext uri="{FF2B5EF4-FFF2-40B4-BE49-F238E27FC236}">
                <a16:creationId xmlns:a16="http://schemas.microsoft.com/office/drawing/2014/main" id="{698EA579-A4E3-08C9-9449-6280395F86E2}"/>
              </a:ext>
            </a:extLst>
          </p:cNvPr>
          <p:cNvCxnSpPr>
            <a:cxnSpLocks/>
            <a:endCxn id="153" idx="2"/>
          </p:cNvCxnSpPr>
          <p:nvPr/>
        </p:nvCxnSpPr>
        <p:spPr>
          <a:xfrm>
            <a:off x="4814502" y="2778663"/>
            <a:ext cx="955541" cy="35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54">
            <a:extLst>
              <a:ext uri="{FF2B5EF4-FFF2-40B4-BE49-F238E27FC236}">
                <a16:creationId xmlns:a16="http://schemas.microsoft.com/office/drawing/2014/main" id="{8F788D60-0043-31D8-9E7E-7983AB96A97A}"/>
              </a:ext>
            </a:extLst>
          </p:cNvPr>
          <p:cNvSpPr txBox="1"/>
          <p:nvPr/>
        </p:nvSpPr>
        <p:spPr>
          <a:xfrm>
            <a:off x="7006201" y="203711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92" name="Oval 7">
            <a:extLst>
              <a:ext uri="{FF2B5EF4-FFF2-40B4-BE49-F238E27FC236}">
                <a16:creationId xmlns:a16="http://schemas.microsoft.com/office/drawing/2014/main" id="{3142F05B-9977-7F9A-0005-88C24944B4A5}"/>
              </a:ext>
            </a:extLst>
          </p:cNvPr>
          <p:cNvSpPr/>
          <p:nvPr/>
        </p:nvSpPr>
        <p:spPr>
          <a:xfrm>
            <a:off x="6757357" y="531454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93" name="Straight Arrow Connector 36">
            <a:extLst>
              <a:ext uri="{FF2B5EF4-FFF2-40B4-BE49-F238E27FC236}">
                <a16:creationId xmlns:a16="http://schemas.microsoft.com/office/drawing/2014/main" id="{3613025D-9C74-9EE3-B51F-F57A38E626D2}"/>
              </a:ext>
            </a:extLst>
          </p:cNvPr>
          <p:cNvCxnSpPr>
            <a:cxnSpLocks/>
            <a:endCxn id="143" idx="3"/>
          </p:cNvCxnSpPr>
          <p:nvPr/>
        </p:nvCxnSpPr>
        <p:spPr>
          <a:xfrm flipH="1">
            <a:off x="8171638" y="5584594"/>
            <a:ext cx="858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36">
            <a:extLst>
              <a:ext uri="{FF2B5EF4-FFF2-40B4-BE49-F238E27FC236}">
                <a16:creationId xmlns:a16="http://schemas.microsoft.com/office/drawing/2014/main" id="{07A77D57-C40B-5DD9-3C5A-6DE33BE7591A}"/>
              </a:ext>
            </a:extLst>
          </p:cNvPr>
          <p:cNvCxnSpPr>
            <a:cxnSpLocks/>
            <a:stCxn id="143" idx="1"/>
            <a:endCxn id="192" idx="6"/>
          </p:cNvCxnSpPr>
          <p:nvPr/>
        </p:nvCxnSpPr>
        <p:spPr>
          <a:xfrm flipH="1">
            <a:off x="7331289" y="5584594"/>
            <a:ext cx="743683" cy="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36">
            <a:extLst>
              <a:ext uri="{FF2B5EF4-FFF2-40B4-BE49-F238E27FC236}">
                <a16:creationId xmlns:a16="http://schemas.microsoft.com/office/drawing/2014/main" id="{0E17A85C-4FA7-71BD-4F4C-72192C0538DD}"/>
              </a:ext>
            </a:extLst>
          </p:cNvPr>
          <p:cNvCxnSpPr>
            <a:cxnSpLocks/>
            <a:endCxn id="144" idx="3"/>
          </p:cNvCxnSpPr>
          <p:nvPr/>
        </p:nvCxnSpPr>
        <p:spPr>
          <a:xfrm flipH="1">
            <a:off x="6014937" y="5556454"/>
            <a:ext cx="742420" cy="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57">
            <a:extLst>
              <a:ext uri="{FF2B5EF4-FFF2-40B4-BE49-F238E27FC236}">
                <a16:creationId xmlns:a16="http://schemas.microsoft.com/office/drawing/2014/main" id="{4EED3863-666C-4888-EFBA-37BC03AA96D2}"/>
              </a:ext>
            </a:extLst>
          </p:cNvPr>
          <p:cNvSpPr txBox="1"/>
          <p:nvPr/>
        </p:nvSpPr>
        <p:spPr>
          <a:xfrm>
            <a:off x="7973514" y="592942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97" name="TextBox 57">
            <a:extLst>
              <a:ext uri="{FF2B5EF4-FFF2-40B4-BE49-F238E27FC236}">
                <a16:creationId xmlns:a16="http://schemas.microsoft.com/office/drawing/2014/main" id="{DD05E37F-199D-0DF9-B876-6FDF3EA9B081}"/>
              </a:ext>
            </a:extLst>
          </p:cNvPr>
          <p:cNvSpPr txBox="1"/>
          <p:nvPr/>
        </p:nvSpPr>
        <p:spPr>
          <a:xfrm>
            <a:off x="5789535" y="590210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98" name="TextBox 146">
            <a:extLst>
              <a:ext uri="{FF2B5EF4-FFF2-40B4-BE49-F238E27FC236}">
                <a16:creationId xmlns:a16="http://schemas.microsoft.com/office/drawing/2014/main" id="{AD3ED92C-7911-B190-3528-C09637E5DA2C}"/>
              </a:ext>
            </a:extLst>
          </p:cNvPr>
          <p:cNvSpPr txBox="1"/>
          <p:nvPr/>
        </p:nvSpPr>
        <p:spPr>
          <a:xfrm>
            <a:off x="6854893" y="58944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199" name="Oval 7">
            <a:extLst>
              <a:ext uri="{FF2B5EF4-FFF2-40B4-BE49-F238E27FC236}">
                <a16:creationId xmlns:a16="http://schemas.microsoft.com/office/drawing/2014/main" id="{B3CE815C-F629-892E-5581-5F7A7FB395EA}"/>
              </a:ext>
            </a:extLst>
          </p:cNvPr>
          <p:cNvSpPr/>
          <p:nvPr/>
        </p:nvSpPr>
        <p:spPr>
          <a:xfrm>
            <a:off x="4586981" y="5264902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0" name="TextBox 146">
            <a:extLst>
              <a:ext uri="{FF2B5EF4-FFF2-40B4-BE49-F238E27FC236}">
                <a16:creationId xmlns:a16="http://schemas.microsoft.com/office/drawing/2014/main" id="{10A20168-7BA2-1A25-0F47-22A6DAFE7B76}"/>
              </a:ext>
            </a:extLst>
          </p:cNvPr>
          <p:cNvSpPr txBox="1"/>
          <p:nvPr/>
        </p:nvSpPr>
        <p:spPr>
          <a:xfrm>
            <a:off x="4626507" y="590322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cxnSp>
        <p:nvCxnSpPr>
          <p:cNvPr id="201" name="Straight Arrow Connector 36">
            <a:extLst>
              <a:ext uri="{FF2B5EF4-FFF2-40B4-BE49-F238E27FC236}">
                <a16:creationId xmlns:a16="http://schemas.microsoft.com/office/drawing/2014/main" id="{82ED98B6-1420-4B9E-FD58-CEBB62602F7D}"/>
              </a:ext>
            </a:extLst>
          </p:cNvPr>
          <p:cNvCxnSpPr>
            <a:cxnSpLocks/>
            <a:endCxn id="199" idx="6"/>
          </p:cNvCxnSpPr>
          <p:nvPr/>
        </p:nvCxnSpPr>
        <p:spPr>
          <a:xfrm flipH="1" flipV="1">
            <a:off x="5160913" y="5537277"/>
            <a:ext cx="800151" cy="2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 178">
            <a:extLst>
              <a:ext uri="{FF2B5EF4-FFF2-40B4-BE49-F238E27FC236}">
                <a16:creationId xmlns:a16="http://schemas.microsoft.com/office/drawing/2014/main" id="{2E1534B4-CF15-C5BF-F659-A53B2BECDACA}"/>
              </a:ext>
            </a:extLst>
          </p:cNvPr>
          <p:cNvSpPr/>
          <p:nvPr/>
        </p:nvSpPr>
        <p:spPr>
          <a:xfrm>
            <a:off x="893411" y="5232698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3" name="Groupe 17">
            <a:extLst>
              <a:ext uri="{FF2B5EF4-FFF2-40B4-BE49-F238E27FC236}">
                <a16:creationId xmlns:a16="http://schemas.microsoft.com/office/drawing/2014/main" id="{934455A6-6D25-FD5E-294A-171A8ED17CD2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D135AA6-3331-F3BB-B4E4-81C80207A13B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05" name="Connecteur droit 204">
              <a:extLst>
                <a:ext uri="{FF2B5EF4-FFF2-40B4-BE49-F238E27FC236}">
                  <a16:creationId xmlns:a16="http://schemas.microsoft.com/office/drawing/2014/main" id="{A4C0CEE2-461E-8211-A8D1-8263FF629543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ED3649BC-734C-E0EA-CEC4-977609DB71E9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1B719CBC-7E0A-B66C-0AB3-D76302DEA563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208" name="ZoneTexte 207">
              <a:extLst>
                <a:ext uri="{FF2B5EF4-FFF2-40B4-BE49-F238E27FC236}">
                  <a16:creationId xmlns:a16="http://schemas.microsoft.com/office/drawing/2014/main" id="{6D51333C-CE3C-3BE8-2DBE-21727B81D573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209" name="ZoneTexte 208">
              <a:extLst>
                <a:ext uri="{FF2B5EF4-FFF2-40B4-BE49-F238E27FC236}">
                  <a16:creationId xmlns:a16="http://schemas.microsoft.com/office/drawing/2014/main" id="{563FA80C-D7AB-EF2F-D5F2-76E76DC48CE9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210" name="ZoneTexte 209">
            <a:extLst>
              <a:ext uri="{FF2B5EF4-FFF2-40B4-BE49-F238E27FC236}">
                <a16:creationId xmlns:a16="http://schemas.microsoft.com/office/drawing/2014/main" id="{53E2FF62-A502-4991-3D8D-727798FF594B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211" name="TextBox 182">
            <a:extLst>
              <a:ext uri="{FF2B5EF4-FFF2-40B4-BE49-F238E27FC236}">
                <a16:creationId xmlns:a16="http://schemas.microsoft.com/office/drawing/2014/main" id="{D5B286B9-F5A5-D51A-ADFB-69F59758234D}"/>
              </a:ext>
            </a:extLst>
          </p:cNvPr>
          <p:cNvSpPr txBox="1"/>
          <p:nvPr/>
        </p:nvSpPr>
        <p:spPr>
          <a:xfrm>
            <a:off x="5024248" y="3906039"/>
            <a:ext cx="4125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client demande l’addition.</a:t>
            </a:r>
          </a:p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tous les tables sont disponible</a:t>
            </a:r>
          </a:p>
        </p:txBody>
      </p:sp>
      <p:sp>
        <p:nvSpPr>
          <p:cNvPr id="212" name="Oval 178">
            <a:extLst>
              <a:ext uri="{FF2B5EF4-FFF2-40B4-BE49-F238E27FC236}">
                <a16:creationId xmlns:a16="http://schemas.microsoft.com/office/drawing/2014/main" id="{B5DBBE11-DFBE-372A-EEE2-20DCB640E2E2}"/>
              </a:ext>
            </a:extLst>
          </p:cNvPr>
          <p:cNvSpPr/>
          <p:nvPr/>
        </p:nvSpPr>
        <p:spPr>
          <a:xfrm>
            <a:off x="9247069" y="5495531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648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50EEB0-13F3-9703-A21B-AE6AEA407EC1}"/>
              </a:ext>
            </a:extLst>
          </p:cNvPr>
          <p:cNvSpPr/>
          <p:nvPr/>
        </p:nvSpPr>
        <p:spPr>
          <a:xfrm>
            <a:off x="199202" y="588283"/>
            <a:ext cx="479003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1, 0, 0, 0, 1, 0, 0,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1, 0, 0, 0, 0, 1, 0,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1, 0, 0, 0, 0, 0, 0, 1,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1, 0, 0, 0, 0, 0, 0, 0, 1, 0)</a:t>
            </a:r>
          </a:p>
        </p:txBody>
      </p:sp>
      <p:sp>
        <p:nvSpPr>
          <p:cNvPr id="73" name="Minus 24">
            <a:extLst>
              <a:ext uri="{FF2B5EF4-FFF2-40B4-BE49-F238E27FC236}">
                <a16:creationId xmlns:a16="http://schemas.microsoft.com/office/drawing/2014/main" id="{FFEA2034-BB99-06F1-B07A-35DE2706785A}"/>
              </a:ext>
            </a:extLst>
          </p:cNvPr>
          <p:cNvSpPr/>
          <p:nvPr/>
        </p:nvSpPr>
        <p:spPr>
          <a:xfrm rot="5400000">
            <a:off x="7681508" y="537909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Minus 24">
            <a:extLst>
              <a:ext uri="{FF2B5EF4-FFF2-40B4-BE49-F238E27FC236}">
                <a16:creationId xmlns:a16="http://schemas.microsoft.com/office/drawing/2014/main" id="{AD31F0AC-8434-7466-3FAC-B1B868556B33}"/>
              </a:ext>
            </a:extLst>
          </p:cNvPr>
          <p:cNvSpPr/>
          <p:nvPr/>
        </p:nvSpPr>
        <p:spPr>
          <a:xfrm rot="5400000">
            <a:off x="5524807" y="53575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Oval 1">
            <a:extLst>
              <a:ext uri="{FF2B5EF4-FFF2-40B4-BE49-F238E27FC236}">
                <a16:creationId xmlns:a16="http://schemas.microsoft.com/office/drawing/2014/main" id="{00CB9422-8618-9902-A809-EBEBFA40083C}"/>
              </a:ext>
            </a:extLst>
          </p:cNvPr>
          <p:cNvSpPr/>
          <p:nvPr/>
        </p:nvSpPr>
        <p:spPr>
          <a:xfrm>
            <a:off x="653611" y="39075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Oval 2">
            <a:extLst>
              <a:ext uri="{FF2B5EF4-FFF2-40B4-BE49-F238E27FC236}">
                <a16:creationId xmlns:a16="http://schemas.microsoft.com/office/drawing/2014/main" id="{E37F5427-A439-4831-960F-296523681FC8}"/>
              </a:ext>
            </a:extLst>
          </p:cNvPr>
          <p:cNvSpPr/>
          <p:nvPr/>
        </p:nvSpPr>
        <p:spPr>
          <a:xfrm>
            <a:off x="10823810" y="44129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Oval 3">
            <a:extLst>
              <a:ext uri="{FF2B5EF4-FFF2-40B4-BE49-F238E27FC236}">
                <a16:creationId xmlns:a16="http://schemas.microsoft.com/office/drawing/2014/main" id="{B1779282-153E-B382-F6C7-5EC312107733}"/>
              </a:ext>
            </a:extLst>
          </p:cNvPr>
          <p:cNvSpPr/>
          <p:nvPr/>
        </p:nvSpPr>
        <p:spPr>
          <a:xfrm>
            <a:off x="665500" y="501170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8" name="Oval 7">
            <a:extLst>
              <a:ext uri="{FF2B5EF4-FFF2-40B4-BE49-F238E27FC236}">
                <a16:creationId xmlns:a16="http://schemas.microsoft.com/office/drawing/2014/main" id="{646CEEDF-D1A7-C0CF-A632-01D347C4B1B2}"/>
              </a:ext>
            </a:extLst>
          </p:cNvPr>
          <p:cNvSpPr/>
          <p:nvPr/>
        </p:nvSpPr>
        <p:spPr>
          <a:xfrm>
            <a:off x="9030324" y="529063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79DE1829-348C-1E98-12FC-39E177758506}"/>
              </a:ext>
            </a:extLst>
          </p:cNvPr>
          <p:cNvSpPr/>
          <p:nvPr/>
        </p:nvSpPr>
        <p:spPr>
          <a:xfrm>
            <a:off x="10889254" y="244227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Oval 11">
            <a:extLst>
              <a:ext uri="{FF2B5EF4-FFF2-40B4-BE49-F238E27FC236}">
                <a16:creationId xmlns:a16="http://schemas.microsoft.com/office/drawing/2014/main" id="{563FFB49-230F-4124-E0C9-06905EB9D17D}"/>
              </a:ext>
            </a:extLst>
          </p:cNvPr>
          <p:cNvSpPr/>
          <p:nvPr/>
        </p:nvSpPr>
        <p:spPr>
          <a:xfrm>
            <a:off x="9383256" y="98158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Oval 13">
            <a:extLst>
              <a:ext uri="{FF2B5EF4-FFF2-40B4-BE49-F238E27FC236}">
                <a16:creationId xmlns:a16="http://schemas.microsoft.com/office/drawing/2014/main" id="{5A4E7285-69F4-BB8F-9DB9-DD871F9D0B80}"/>
              </a:ext>
            </a:extLst>
          </p:cNvPr>
          <p:cNvSpPr/>
          <p:nvPr/>
        </p:nvSpPr>
        <p:spPr>
          <a:xfrm>
            <a:off x="3075055" y="24669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val 14">
            <a:extLst>
              <a:ext uri="{FF2B5EF4-FFF2-40B4-BE49-F238E27FC236}">
                <a16:creationId xmlns:a16="http://schemas.microsoft.com/office/drawing/2014/main" id="{BE5BE93B-00D1-0929-1A53-29199F12A991}"/>
              </a:ext>
            </a:extLst>
          </p:cNvPr>
          <p:cNvSpPr/>
          <p:nvPr/>
        </p:nvSpPr>
        <p:spPr>
          <a:xfrm>
            <a:off x="8097660" y="25214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val 15">
            <a:extLst>
              <a:ext uri="{FF2B5EF4-FFF2-40B4-BE49-F238E27FC236}">
                <a16:creationId xmlns:a16="http://schemas.microsoft.com/office/drawing/2014/main" id="{7FB3773A-934E-ECA5-014A-C7E2F3E26260}"/>
              </a:ext>
            </a:extLst>
          </p:cNvPr>
          <p:cNvSpPr/>
          <p:nvPr/>
        </p:nvSpPr>
        <p:spPr>
          <a:xfrm>
            <a:off x="5770043" y="254149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Minus 20">
            <a:extLst>
              <a:ext uri="{FF2B5EF4-FFF2-40B4-BE49-F238E27FC236}">
                <a16:creationId xmlns:a16="http://schemas.microsoft.com/office/drawing/2014/main" id="{8521B29D-F247-4F5D-1BB1-19969782E856}"/>
              </a:ext>
            </a:extLst>
          </p:cNvPr>
          <p:cNvSpPr/>
          <p:nvPr/>
        </p:nvSpPr>
        <p:spPr>
          <a:xfrm rot="2945763">
            <a:off x="8182191" y="152822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Minus 21">
            <a:extLst>
              <a:ext uri="{FF2B5EF4-FFF2-40B4-BE49-F238E27FC236}">
                <a16:creationId xmlns:a16="http://schemas.microsoft.com/office/drawing/2014/main" id="{FCE7F046-8316-839A-C721-1D4FF9DD7BE0}"/>
              </a:ext>
            </a:extLst>
          </p:cNvPr>
          <p:cNvSpPr/>
          <p:nvPr/>
        </p:nvSpPr>
        <p:spPr>
          <a:xfrm rot="5400000">
            <a:off x="1735904" y="399469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Minus 22">
            <a:extLst>
              <a:ext uri="{FF2B5EF4-FFF2-40B4-BE49-F238E27FC236}">
                <a16:creationId xmlns:a16="http://schemas.microsoft.com/office/drawing/2014/main" id="{5A9930F0-972A-FD0E-2936-068061A57CCA}"/>
              </a:ext>
            </a:extLst>
          </p:cNvPr>
          <p:cNvSpPr/>
          <p:nvPr/>
        </p:nvSpPr>
        <p:spPr>
          <a:xfrm rot="19680335">
            <a:off x="10466817" y="138453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Minus 24">
            <a:extLst>
              <a:ext uri="{FF2B5EF4-FFF2-40B4-BE49-F238E27FC236}">
                <a16:creationId xmlns:a16="http://schemas.microsoft.com/office/drawing/2014/main" id="{96046466-5A9F-55C1-53E6-E0207E0AE3ED}"/>
              </a:ext>
            </a:extLst>
          </p:cNvPr>
          <p:cNvSpPr/>
          <p:nvPr/>
        </p:nvSpPr>
        <p:spPr>
          <a:xfrm rot="3773732">
            <a:off x="9933809" y="5219150"/>
            <a:ext cx="103338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Minus 25">
            <a:extLst>
              <a:ext uri="{FF2B5EF4-FFF2-40B4-BE49-F238E27FC236}">
                <a16:creationId xmlns:a16="http://schemas.microsoft.com/office/drawing/2014/main" id="{D889357B-1818-A6B5-1841-9ED02592513A}"/>
              </a:ext>
            </a:extLst>
          </p:cNvPr>
          <p:cNvSpPr/>
          <p:nvPr/>
        </p:nvSpPr>
        <p:spPr>
          <a:xfrm rot="200260">
            <a:off x="10694997" y="35496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Minus 29">
            <a:extLst>
              <a:ext uri="{FF2B5EF4-FFF2-40B4-BE49-F238E27FC236}">
                <a16:creationId xmlns:a16="http://schemas.microsoft.com/office/drawing/2014/main" id="{C6E40F46-FB10-23DF-EEDB-DF40E88EAE67}"/>
              </a:ext>
            </a:extLst>
          </p:cNvPr>
          <p:cNvSpPr/>
          <p:nvPr/>
        </p:nvSpPr>
        <p:spPr>
          <a:xfrm rot="16200000">
            <a:off x="6763944" y="254165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0" name="Straight Arrow Connector 34">
            <a:extLst>
              <a:ext uri="{FF2B5EF4-FFF2-40B4-BE49-F238E27FC236}">
                <a16:creationId xmlns:a16="http://schemas.microsoft.com/office/drawing/2014/main" id="{BA12279D-694A-374C-809A-624DE49CD3C9}"/>
              </a:ext>
            </a:extLst>
          </p:cNvPr>
          <p:cNvCxnSpPr>
            <a:cxnSpLocks/>
            <a:stCxn id="75" idx="6"/>
            <a:endCxn id="85" idx="1"/>
          </p:cNvCxnSpPr>
          <p:nvPr/>
        </p:nvCxnSpPr>
        <p:spPr>
          <a:xfrm>
            <a:off x="1227543" y="4179933"/>
            <a:ext cx="901825" cy="2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36">
            <a:extLst>
              <a:ext uri="{FF2B5EF4-FFF2-40B4-BE49-F238E27FC236}">
                <a16:creationId xmlns:a16="http://schemas.microsoft.com/office/drawing/2014/main" id="{65F5B4A2-B17E-B38B-69A4-3F0968FAB9F7}"/>
              </a:ext>
            </a:extLst>
          </p:cNvPr>
          <p:cNvCxnSpPr>
            <a:cxnSpLocks/>
            <a:stCxn id="77" idx="7"/>
          </p:cNvCxnSpPr>
          <p:nvPr/>
        </p:nvCxnSpPr>
        <p:spPr>
          <a:xfrm flipV="1">
            <a:off x="1155382" y="4411582"/>
            <a:ext cx="973986" cy="67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41">
            <a:extLst>
              <a:ext uri="{FF2B5EF4-FFF2-40B4-BE49-F238E27FC236}">
                <a16:creationId xmlns:a16="http://schemas.microsoft.com/office/drawing/2014/main" id="{6FDC5D0E-69C9-077D-4279-A2410516A59A}"/>
              </a:ext>
            </a:extLst>
          </p:cNvPr>
          <p:cNvCxnSpPr>
            <a:cxnSpLocks/>
            <a:stCxn id="85" idx="2"/>
            <a:endCxn id="81" idx="4"/>
          </p:cNvCxnSpPr>
          <p:nvPr/>
        </p:nvCxnSpPr>
        <p:spPr>
          <a:xfrm rot="5400000" flipH="1" flipV="1">
            <a:off x="2337958" y="2851450"/>
            <a:ext cx="863806" cy="1184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52">
            <a:extLst>
              <a:ext uri="{FF2B5EF4-FFF2-40B4-BE49-F238E27FC236}">
                <a16:creationId xmlns:a16="http://schemas.microsoft.com/office/drawing/2014/main" id="{F5037723-B38F-3FB6-14DF-E609970B81BC}"/>
              </a:ext>
            </a:extLst>
          </p:cNvPr>
          <p:cNvSpPr txBox="1"/>
          <p:nvPr/>
        </p:nvSpPr>
        <p:spPr>
          <a:xfrm>
            <a:off x="2238866" y="402604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94" name="TextBox 53">
            <a:extLst>
              <a:ext uri="{FF2B5EF4-FFF2-40B4-BE49-F238E27FC236}">
                <a16:creationId xmlns:a16="http://schemas.microsoft.com/office/drawing/2014/main" id="{C866AAB0-BFD3-1DAF-B707-DBC5C501C10B}"/>
              </a:ext>
            </a:extLst>
          </p:cNvPr>
          <p:cNvSpPr txBox="1"/>
          <p:nvPr/>
        </p:nvSpPr>
        <p:spPr>
          <a:xfrm>
            <a:off x="4650380" y="206682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95" name="TextBox 54">
            <a:extLst>
              <a:ext uri="{FF2B5EF4-FFF2-40B4-BE49-F238E27FC236}">
                <a16:creationId xmlns:a16="http://schemas.microsoft.com/office/drawing/2014/main" id="{CFAC080F-BDCA-141F-741B-134B106C6CB1}"/>
              </a:ext>
            </a:extLst>
          </p:cNvPr>
          <p:cNvSpPr txBox="1"/>
          <p:nvPr/>
        </p:nvSpPr>
        <p:spPr>
          <a:xfrm>
            <a:off x="8086586" y="113213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96" name="TextBox 55">
            <a:extLst>
              <a:ext uri="{FF2B5EF4-FFF2-40B4-BE49-F238E27FC236}">
                <a16:creationId xmlns:a16="http://schemas.microsoft.com/office/drawing/2014/main" id="{A15E7D5E-05AA-8298-D036-017A6AE82003}"/>
              </a:ext>
            </a:extLst>
          </p:cNvPr>
          <p:cNvSpPr txBox="1"/>
          <p:nvPr/>
        </p:nvSpPr>
        <p:spPr>
          <a:xfrm>
            <a:off x="11342366" y="121204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97" name="TextBox 56">
            <a:extLst>
              <a:ext uri="{FF2B5EF4-FFF2-40B4-BE49-F238E27FC236}">
                <a16:creationId xmlns:a16="http://schemas.microsoft.com/office/drawing/2014/main" id="{2CB5FC7B-FAAC-F4D3-3733-E053B8FE4D67}"/>
              </a:ext>
            </a:extLst>
          </p:cNvPr>
          <p:cNvSpPr txBox="1"/>
          <p:nvPr/>
        </p:nvSpPr>
        <p:spPr>
          <a:xfrm>
            <a:off x="11529295" y="360123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98" name="TextBox 57">
            <a:extLst>
              <a:ext uri="{FF2B5EF4-FFF2-40B4-BE49-F238E27FC236}">
                <a16:creationId xmlns:a16="http://schemas.microsoft.com/office/drawing/2014/main" id="{CDC443E5-E391-C7A6-BE0B-5BCBC30982DC}"/>
              </a:ext>
            </a:extLst>
          </p:cNvPr>
          <p:cNvSpPr txBox="1"/>
          <p:nvPr/>
        </p:nvSpPr>
        <p:spPr>
          <a:xfrm>
            <a:off x="10580566" y="575009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99" name="TextBox 58">
            <a:extLst>
              <a:ext uri="{FF2B5EF4-FFF2-40B4-BE49-F238E27FC236}">
                <a16:creationId xmlns:a16="http://schemas.microsoft.com/office/drawing/2014/main" id="{6416E50A-11D2-0D9C-58BA-E4047002F50A}"/>
              </a:ext>
            </a:extLst>
          </p:cNvPr>
          <p:cNvSpPr txBox="1"/>
          <p:nvPr/>
        </p:nvSpPr>
        <p:spPr>
          <a:xfrm>
            <a:off x="11470617" y="459199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100" name="TextBox 66">
            <a:extLst>
              <a:ext uri="{FF2B5EF4-FFF2-40B4-BE49-F238E27FC236}">
                <a16:creationId xmlns:a16="http://schemas.microsoft.com/office/drawing/2014/main" id="{A3BE528B-A8EC-8862-02B7-B25548D12214}"/>
              </a:ext>
            </a:extLst>
          </p:cNvPr>
          <p:cNvSpPr txBox="1"/>
          <p:nvPr/>
        </p:nvSpPr>
        <p:spPr>
          <a:xfrm>
            <a:off x="602194" y="359081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101" name="TextBox 67">
            <a:extLst>
              <a:ext uri="{FF2B5EF4-FFF2-40B4-BE49-F238E27FC236}">
                <a16:creationId xmlns:a16="http://schemas.microsoft.com/office/drawing/2014/main" id="{7EC49739-4F8E-A650-CA5F-8A6913A5608D}"/>
              </a:ext>
            </a:extLst>
          </p:cNvPr>
          <p:cNvSpPr txBox="1"/>
          <p:nvPr/>
        </p:nvSpPr>
        <p:spPr>
          <a:xfrm>
            <a:off x="2763054" y="224897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102" name="TextBox 68">
            <a:extLst>
              <a:ext uri="{FF2B5EF4-FFF2-40B4-BE49-F238E27FC236}">
                <a16:creationId xmlns:a16="http://schemas.microsoft.com/office/drawing/2014/main" id="{A543BE1F-1010-3498-9817-0E3A10E7F2AE}"/>
              </a:ext>
            </a:extLst>
          </p:cNvPr>
          <p:cNvSpPr txBox="1"/>
          <p:nvPr/>
        </p:nvSpPr>
        <p:spPr>
          <a:xfrm>
            <a:off x="350840" y="501170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103" name="TextBox 69">
            <a:extLst>
              <a:ext uri="{FF2B5EF4-FFF2-40B4-BE49-F238E27FC236}">
                <a16:creationId xmlns:a16="http://schemas.microsoft.com/office/drawing/2014/main" id="{EEB7D5B1-6CD3-5A28-1BF9-85E9330CFE3E}"/>
              </a:ext>
            </a:extLst>
          </p:cNvPr>
          <p:cNvSpPr txBox="1"/>
          <p:nvPr/>
        </p:nvSpPr>
        <p:spPr>
          <a:xfrm>
            <a:off x="5870345" y="217394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104" name="TextBox 70">
            <a:extLst>
              <a:ext uri="{FF2B5EF4-FFF2-40B4-BE49-F238E27FC236}">
                <a16:creationId xmlns:a16="http://schemas.microsoft.com/office/drawing/2014/main" id="{6E5DFB72-2D9F-B6FA-F8C6-F490E8959858}"/>
              </a:ext>
            </a:extLst>
          </p:cNvPr>
          <p:cNvSpPr txBox="1"/>
          <p:nvPr/>
        </p:nvSpPr>
        <p:spPr>
          <a:xfrm>
            <a:off x="7831127" y="230535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105" name="TextBox 71">
            <a:extLst>
              <a:ext uri="{FF2B5EF4-FFF2-40B4-BE49-F238E27FC236}">
                <a16:creationId xmlns:a16="http://schemas.microsoft.com/office/drawing/2014/main" id="{72D048D4-4C71-8125-12BD-11CE43154934}"/>
              </a:ext>
            </a:extLst>
          </p:cNvPr>
          <p:cNvSpPr txBox="1"/>
          <p:nvPr/>
        </p:nvSpPr>
        <p:spPr>
          <a:xfrm>
            <a:off x="9462309" y="62878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106" name="TextBox 72">
            <a:extLst>
              <a:ext uri="{FF2B5EF4-FFF2-40B4-BE49-F238E27FC236}">
                <a16:creationId xmlns:a16="http://schemas.microsoft.com/office/drawing/2014/main" id="{E6EAF26B-9963-E1B4-C935-D7D363831A4E}"/>
              </a:ext>
            </a:extLst>
          </p:cNvPr>
          <p:cNvSpPr txBox="1"/>
          <p:nvPr/>
        </p:nvSpPr>
        <p:spPr>
          <a:xfrm>
            <a:off x="11538841" y="256003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cxnSp>
        <p:nvCxnSpPr>
          <p:cNvPr id="107" name="Curved Connector 100">
            <a:extLst>
              <a:ext uri="{FF2B5EF4-FFF2-40B4-BE49-F238E27FC236}">
                <a16:creationId xmlns:a16="http://schemas.microsoft.com/office/drawing/2014/main" id="{A1557B8F-E779-2B8A-AFF5-B60919BB2142}"/>
              </a:ext>
            </a:extLst>
          </p:cNvPr>
          <p:cNvCxnSpPr>
            <a:cxnSpLocks/>
            <a:stCxn id="81" idx="6"/>
            <a:endCxn id="119" idx="3"/>
          </p:cNvCxnSpPr>
          <p:nvPr/>
        </p:nvCxnSpPr>
        <p:spPr>
          <a:xfrm>
            <a:off x="3648987" y="2739333"/>
            <a:ext cx="1110748" cy="84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4">
            <a:extLst>
              <a:ext uri="{FF2B5EF4-FFF2-40B4-BE49-F238E27FC236}">
                <a16:creationId xmlns:a16="http://schemas.microsoft.com/office/drawing/2014/main" id="{AF8882CD-2EF1-6B34-E27B-9CCD772733C2}"/>
              </a:ext>
            </a:extLst>
          </p:cNvPr>
          <p:cNvCxnSpPr/>
          <p:nvPr/>
        </p:nvCxnSpPr>
        <p:spPr>
          <a:xfrm>
            <a:off x="6343975" y="2812074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5">
            <a:extLst>
              <a:ext uri="{FF2B5EF4-FFF2-40B4-BE49-F238E27FC236}">
                <a16:creationId xmlns:a16="http://schemas.microsoft.com/office/drawing/2014/main" id="{BE2BD7C9-A4E5-10A9-F8D9-2C2E1CF85FE2}"/>
              </a:ext>
            </a:extLst>
          </p:cNvPr>
          <p:cNvCxnSpPr/>
          <p:nvPr/>
        </p:nvCxnSpPr>
        <p:spPr>
          <a:xfrm>
            <a:off x="7251802" y="2810277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7">
            <a:extLst>
              <a:ext uri="{FF2B5EF4-FFF2-40B4-BE49-F238E27FC236}">
                <a16:creationId xmlns:a16="http://schemas.microsoft.com/office/drawing/2014/main" id="{418F0609-4DA9-8186-6A57-D49612A7014B}"/>
              </a:ext>
            </a:extLst>
          </p:cNvPr>
          <p:cNvCxnSpPr>
            <a:cxnSpLocks/>
            <a:stCxn id="82" idx="0"/>
            <a:endCxn id="84" idx="1"/>
          </p:cNvCxnSpPr>
          <p:nvPr/>
        </p:nvCxnSpPr>
        <p:spPr>
          <a:xfrm flipV="1">
            <a:off x="8384626" y="1765375"/>
            <a:ext cx="202832" cy="75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90BB4FE-A0B7-3866-C116-5D6F2FCDA79D}"/>
              </a:ext>
            </a:extLst>
          </p:cNvPr>
          <p:cNvCxnSpPr>
            <a:cxnSpLocks/>
            <a:stCxn id="84" idx="3"/>
            <a:endCxn id="80" idx="2"/>
          </p:cNvCxnSpPr>
          <p:nvPr/>
        </p:nvCxnSpPr>
        <p:spPr>
          <a:xfrm flipV="1">
            <a:off x="8660518" y="1253962"/>
            <a:ext cx="722738" cy="44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4">
            <a:extLst>
              <a:ext uri="{FF2B5EF4-FFF2-40B4-BE49-F238E27FC236}">
                <a16:creationId xmlns:a16="http://schemas.microsoft.com/office/drawing/2014/main" id="{E19B077C-1274-0F77-F23C-E936CBA8EAD0}"/>
              </a:ext>
            </a:extLst>
          </p:cNvPr>
          <p:cNvCxnSpPr>
            <a:stCxn id="80" idx="6"/>
            <a:endCxn id="86" idx="3"/>
          </p:cNvCxnSpPr>
          <p:nvPr/>
        </p:nvCxnSpPr>
        <p:spPr>
          <a:xfrm>
            <a:off x="9957188" y="1253962"/>
            <a:ext cx="925817" cy="29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6">
            <a:extLst>
              <a:ext uri="{FF2B5EF4-FFF2-40B4-BE49-F238E27FC236}">
                <a16:creationId xmlns:a16="http://schemas.microsoft.com/office/drawing/2014/main" id="{A31228EF-085A-E5F4-D642-B51409B29941}"/>
              </a:ext>
            </a:extLst>
          </p:cNvPr>
          <p:cNvCxnSpPr>
            <a:cxnSpLocks/>
          </p:cNvCxnSpPr>
          <p:nvPr/>
        </p:nvCxnSpPr>
        <p:spPr>
          <a:xfrm>
            <a:off x="11069333" y="1563085"/>
            <a:ext cx="39081" cy="89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34">
            <a:extLst>
              <a:ext uri="{FF2B5EF4-FFF2-40B4-BE49-F238E27FC236}">
                <a16:creationId xmlns:a16="http://schemas.microsoft.com/office/drawing/2014/main" id="{A6B3CF59-43B9-62A8-1C58-64C3B9B17A97}"/>
              </a:ext>
            </a:extLst>
          </p:cNvPr>
          <p:cNvCxnSpPr>
            <a:cxnSpLocks/>
            <a:stCxn id="79" idx="4"/>
            <a:endCxn id="88" idx="3"/>
          </p:cNvCxnSpPr>
          <p:nvPr/>
        </p:nvCxnSpPr>
        <p:spPr>
          <a:xfrm flipH="1">
            <a:off x="11139608" y="2987026"/>
            <a:ext cx="36612" cy="71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37">
            <a:extLst>
              <a:ext uri="{FF2B5EF4-FFF2-40B4-BE49-F238E27FC236}">
                <a16:creationId xmlns:a16="http://schemas.microsoft.com/office/drawing/2014/main" id="{E7A4173A-2DB7-D566-6B60-A92C86280FA3}"/>
              </a:ext>
            </a:extLst>
          </p:cNvPr>
          <p:cNvCxnSpPr>
            <a:cxnSpLocks/>
            <a:stCxn id="88" idx="1"/>
            <a:endCxn id="76" idx="0"/>
          </p:cNvCxnSpPr>
          <p:nvPr/>
        </p:nvCxnSpPr>
        <p:spPr>
          <a:xfrm flipH="1">
            <a:off x="11110776" y="3803374"/>
            <a:ext cx="23204" cy="60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46">
            <a:extLst>
              <a:ext uri="{FF2B5EF4-FFF2-40B4-BE49-F238E27FC236}">
                <a16:creationId xmlns:a16="http://schemas.microsoft.com/office/drawing/2014/main" id="{B8FC1236-40D7-950D-92C8-BF4FFCD9FA21}"/>
              </a:ext>
            </a:extLst>
          </p:cNvPr>
          <p:cNvSpPr txBox="1"/>
          <p:nvPr/>
        </p:nvSpPr>
        <p:spPr>
          <a:xfrm>
            <a:off x="9180167" y="586178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cxnSp>
        <p:nvCxnSpPr>
          <p:cNvPr id="117" name="Straight Arrow Connector 150">
            <a:extLst>
              <a:ext uri="{FF2B5EF4-FFF2-40B4-BE49-F238E27FC236}">
                <a16:creationId xmlns:a16="http://schemas.microsoft.com/office/drawing/2014/main" id="{FAFBA35D-2DB4-6117-F954-D88F7BCDAD3A}"/>
              </a:ext>
            </a:extLst>
          </p:cNvPr>
          <p:cNvCxnSpPr>
            <a:cxnSpLocks/>
            <a:endCxn id="87" idx="3"/>
          </p:cNvCxnSpPr>
          <p:nvPr/>
        </p:nvCxnSpPr>
        <p:spPr>
          <a:xfrm flipH="1">
            <a:off x="10493526" y="4952743"/>
            <a:ext cx="500292" cy="44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52">
            <a:extLst>
              <a:ext uri="{FF2B5EF4-FFF2-40B4-BE49-F238E27FC236}">
                <a16:creationId xmlns:a16="http://schemas.microsoft.com/office/drawing/2014/main" id="{E6807095-0087-12B1-CEA9-80C63B0BB70C}"/>
              </a:ext>
            </a:extLst>
          </p:cNvPr>
          <p:cNvCxnSpPr>
            <a:cxnSpLocks/>
            <a:endCxn id="78" idx="6"/>
          </p:cNvCxnSpPr>
          <p:nvPr/>
        </p:nvCxnSpPr>
        <p:spPr>
          <a:xfrm flipH="1">
            <a:off x="9604256" y="5428052"/>
            <a:ext cx="815840" cy="13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Minus 29">
            <a:extLst>
              <a:ext uri="{FF2B5EF4-FFF2-40B4-BE49-F238E27FC236}">
                <a16:creationId xmlns:a16="http://schemas.microsoft.com/office/drawing/2014/main" id="{28DD2B69-5CC7-A4F8-964F-80CA7D9F9FCF}"/>
              </a:ext>
            </a:extLst>
          </p:cNvPr>
          <p:cNvSpPr/>
          <p:nvPr/>
        </p:nvSpPr>
        <p:spPr>
          <a:xfrm rot="16200000">
            <a:off x="4366271" y="25423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urved Connector 100">
            <a:extLst>
              <a:ext uri="{FF2B5EF4-FFF2-40B4-BE49-F238E27FC236}">
                <a16:creationId xmlns:a16="http://schemas.microsoft.com/office/drawing/2014/main" id="{62031C5F-73AC-C0D8-74D6-8D3271FA49F7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4814502" y="2778663"/>
            <a:ext cx="955541" cy="35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54">
            <a:extLst>
              <a:ext uri="{FF2B5EF4-FFF2-40B4-BE49-F238E27FC236}">
                <a16:creationId xmlns:a16="http://schemas.microsoft.com/office/drawing/2014/main" id="{3E155EF6-5532-037F-72D8-DA944DEA7239}"/>
              </a:ext>
            </a:extLst>
          </p:cNvPr>
          <p:cNvSpPr txBox="1"/>
          <p:nvPr/>
        </p:nvSpPr>
        <p:spPr>
          <a:xfrm>
            <a:off x="7006201" y="203711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22" name="Oval 7">
            <a:extLst>
              <a:ext uri="{FF2B5EF4-FFF2-40B4-BE49-F238E27FC236}">
                <a16:creationId xmlns:a16="http://schemas.microsoft.com/office/drawing/2014/main" id="{92EF6DA3-335A-D6F9-DBDA-C94C317DD987}"/>
              </a:ext>
            </a:extLst>
          </p:cNvPr>
          <p:cNvSpPr/>
          <p:nvPr/>
        </p:nvSpPr>
        <p:spPr>
          <a:xfrm>
            <a:off x="6757357" y="531454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3" name="Straight Arrow Connector 36">
            <a:extLst>
              <a:ext uri="{FF2B5EF4-FFF2-40B4-BE49-F238E27FC236}">
                <a16:creationId xmlns:a16="http://schemas.microsoft.com/office/drawing/2014/main" id="{76B43A7F-57CC-1D8F-937A-9B802E016F49}"/>
              </a:ext>
            </a:extLst>
          </p:cNvPr>
          <p:cNvCxnSpPr>
            <a:cxnSpLocks/>
            <a:endCxn id="73" idx="3"/>
          </p:cNvCxnSpPr>
          <p:nvPr/>
        </p:nvCxnSpPr>
        <p:spPr>
          <a:xfrm flipH="1">
            <a:off x="8171638" y="5584594"/>
            <a:ext cx="858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36">
            <a:extLst>
              <a:ext uri="{FF2B5EF4-FFF2-40B4-BE49-F238E27FC236}">
                <a16:creationId xmlns:a16="http://schemas.microsoft.com/office/drawing/2014/main" id="{9A248A37-4BE4-E48A-D8C9-F15F5B140CA8}"/>
              </a:ext>
            </a:extLst>
          </p:cNvPr>
          <p:cNvCxnSpPr>
            <a:cxnSpLocks/>
            <a:stCxn id="73" idx="1"/>
            <a:endCxn id="122" idx="6"/>
          </p:cNvCxnSpPr>
          <p:nvPr/>
        </p:nvCxnSpPr>
        <p:spPr>
          <a:xfrm flipH="1">
            <a:off x="7331289" y="5584594"/>
            <a:ext cx="743683" cy="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36">
            <a:extLst>
              <a:ext uri="{FF2B5EF4-FFF2-40B4-BE49-F238E27FC236}">
                <a16:creationId xmlns:a16="http://schemas.microsoft.com/office/drawing/2014/main" id="{9073AD96-871E-73C7-591A-EEECE15232B5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6014937" y="5556454"/>
            <a:ext cx="742420" cy="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57">
            <a:extLst>
              <a:ext uri="{FF2B5EF4-FFF2-40B4-BE49-F238E27FC236}">
                <a16:creationId xmlns:a16="http://schemas.microsoft.com/office/drawing/2014/main" id="{C60C6EA3-B61A-939F-E083-51A08CD6C670}"/>
              </a:ext>
            </a:extLst>
          </p:cNvPr>
          <p:cNvSpPr txBox="1"/>
          <p:nvPr/>
        </p:nvSpPr>
        <p:spPr>
          <a:xfrm>
            <a:off x="7973514" y="592942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27" name="TextBox 57">
            <a:extLst>
              <a:ext uri="{FF2B5EF4-FFF2-40B4-BE49-F238E27FC236}">
                <a16:creationId xmlns:a16="http://schemas.microsoft.com/office/drawing/2014/main" id="{4DD6D6CA-EEAE-EAB3-E9E7-16A9EAD517F0}"/>
              </a:ext>
            </a:extLst>
          </p:cNvPr>
          <p:cNvSpPr txBox="1"/>
          <p:nvPr/>
        </p:nvSpPr>
        <p:spPr>
          <a:xfrm>
            <a:off x="5789535" y="590210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28" name="TextBox 146">
            <a:extLst>
              <a:ext uri="{FF2B5EF4-FFF2-40B4-BE49-F238E27FC236}">
                <a16:creationId xmlns:a16="http://schemas.microsoft.com/office/drawing/2014/main" id="{6E5ABFF4-B3EB-BA89-092E-A1EB7BB26406}"/>
              </a:ext>
            </a:extLst>
          </p:cNvPr>
          <p:cNvSpPr txBox="1"/>
          <p:nvPr/>
        </p:nvSpPr>
        <p:spPr>
          <a:xfrm>
            <a:off x="6854893" y="58944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129" name="Oval 7">
            <a:extLst>
              <a:ext uri="{FF2B5EF4-FFF2-40B4-BE49-F238E27FC236}">
                <a16:creationId xmlns:a16="http://schemas.microsoft.com/office/drawing/2014/main" id="{57013BF3-E064-947D-653B-0EE7730CC9AC}"/>
              </a:ext>
            </a:extLst>
          </p:cNvPr>
          <p:cNvSpPr/>
          <p:nvPr/>
        </p:nvSpPr>
        <p:spPr>
          <a:xfrm>
            <a:off x="4586981" y="5264902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TextBox 146">
            <a:extLst>
              <a:ext uri="{FF2B5EF4-FFF2-40B4-BE49-F238E27FC236}">
                <a16:creationId xmlns:a16="http://schemas.microsoft.com/office/drawing/2014/main" id="{0B4211FF-C977-C109-B28A-E265F4B90DCC}"/>
              </a:ext>
            </a:extLst>
          </p:cNvPr>
          <p:cNvSpPr txBox="1"/>
          <p:nvPr/>
        </p:nvSpPr>
        <p:spPr>
          <a:xfrm>
            <a:off x="4626507" y="590322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cxnSp>
        <p:nvCxnSpPr>
          <p:cNvPr id="131" name="Straight Arrow Connector 36">
            <a:extLst>
              <a:ext uri="{FF2B5EF4-FFF2-40B4-BE49-F238E27FC236}">
                <a16:creationId xmlns:a16="http://schemas.microsoft.com/office/drawing/2014/main" id="{B425D554-C8BB-FA82-8CC3-80131EF834C1}"/>
              </a:ext>
            </a:extLst>
          </p:cNvPr>
          <p:cNvCxnSpPr>
            <a:cxnSpLocks/>
            <a:endCxn id="129" idx="6"/>
          </p:cNvCxnSpPr>
          <p:nvPr/>
        </p:nvCxnSpPr>
        <p:spPr>
          <a:xfrm flipH="1" flipV="1">
            <a:off x="5160913" y="5537277"/>
            <a:ext cx="800151" cy="2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78">
            <a:extLst>
              <a:ext uri="{FF2B5EF4-FFF2-40B4-BE49-F238E27FC236}">
                <a16:creationId xmlns:a16="http://schemas.microsoft.com/office/drawing/2014/main" id="{03F44714-926F-DA2C-BD14-4ACD520D9D78}"/>
              </a:ext>
            </a:extLst>
          </p:cNvPr>
          <p:cNvSpPr/>
          <p:nvPr/>
        </p:nvSpPr>
        <p:spPr>
          <a:xfrm>
            <a:off x="880926" y="5228813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3" name="Groupe 17">
            <a:extLst>
              <a:ext uri="{FF2B5EF4-FFF2-40B4-BE49-F238E27FC236}">
                <a16:creationId xmlns:a16="http://schemas.microsoft.com/office/drawing/2014/main" id="{ECEC2534-1CA8-7A70-0C2A-49697188B565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B398D37-ED3A-3163-6B22-85C6E31735E5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F1A9FD5D-CFA0-A3CC-2811-0D2EC5BAB146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2343F27F-0C99-419E-AD78-68CED4AE9E99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DD71141-5BD4-BB86-AFB1-0D109C160D33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0971D11D-7A28-4AC9-7286-8BAF9DAC007E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570C8CE1-7421-DCC1-0E00-6D29742C0B6B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40" name="ZoneTexte 139">
            <a:extLst>
              <a:ext uri="{FF2B5EF4-FFF2-40B4-BE49-F238E27FC236}">
                <a16:creationId xmlns:a16="http://schemas.microsoft.com/office/drawing/2014/main" id="{A0E522B7-8CF8-E734-20CF-7E66E58473E6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141" name="TextBox 182">
            <a:extLst>
              <a:ext uri="{FF2B5EF4-FFF2-40B4-BE49-F238E27FC236}">
                <a16:creationId xmlns:a16="http://schemas.microsoft.com/office/drawing/2014/main" id="{BDC7ADF9-A018-DBCE-744E-5C03B9D1C373}"/>
              </a:ext>
            </a:extLst>
          </p:cNvPr>
          <p:cNvSpPr txBox="1"/>
          <p:nvPr/>
        </p:nvSpPr>
        <p:spPr>
          <a:xfrm>
            <a:off x="5083387" y="4007659"/>
            <a:ext cx="3677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client prêt à  partir</a:t>
            </a:r>
          </a:p>
        </p:txBody>
      </p:sp>
      <p:sp>
        <p:nvSpPr>
          <p:cNvPr id="142" name="Oval 178">
            <a:extLst>
              <a:ext uri="{FF2B5EF4-FFF2-40B4-BE49-F238E27FC236}">
                <a16:creationId xmlns:a16="http://schemas.microsoft.com/office/drawing/2014/main" id="{FB0E78DC-1FDC-1233-11F5-D0F970A71B96}"/>
              </a:ext>
            </a:extLst>
          </p:cNvPr>
          <p:cNvSpPr/>
          <p:nvPr/>
        </p:nvSpPr>
        <p:spPr>
          <a:xfrm>
            <a:off x="6964110" y="5498021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946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2D0A9207-D718-272D-DAEA-9E205E053D2A}"/>
              </a:ext>
            </a:extLst>
          </p:cNvPr>
          <p:cNvSpPr/>
          <p:nvPr/>
        </p:nvSpPr>
        <p:spPr>
          <a:xfrm>
            <a:off x="233643" y="550536"/>
            <a:ext cx="4790036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1, 0, 0, 0, 1, 0, 0,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1, 0, 0, 0, 0, 1, 0,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1, 0, 0, 0, 0, 0, 0, 1,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1, 0, 0, 0, 0, 0, 0, 0, 1,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1, 0, 0, 0, 0, 0, 0, 0, 0, 1)</a:t>
            </a:r>
          </a:p>
        </p:txBody>
      </p:sp>
      <p:sp>
        <p:nvSpPr>
          <p:cNvPr id="73" name="Minus 24">
            <a:extLst>
              <a:ext uri="{FF2B5EF4-FFF2-40B4-BE49-F238E27FC236}">
                <a16:creationId xmlns:a16="http://schemas.microsoft.com/office/drawing/2014/main" id="{E7B2E17F-5C4A-97F9-1C22-665E74121386}"/>
              </a:ext>
            </a:extLst>
          </p:cNvPr>
          <p:cNvSpPr/>
          <p:nvPr/>
        </p:nvSpPr>
        <p:spPr>
          <a:xfrm rot="5400000">
            <a:off x="7681508" y="537909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Minus 24">
            <a:extLst>
              <a:ext uri="{FF2B5EF4-FFF2-40B4-BE49-F238E27FC236}">
                <a16:creationId xmlns:a16="http://schemas.microsoft.com/office/drawing/2014/main" id="{CB71D262-931D-5B8F-DA97-B6C78685B0CD}"/>
              </a:ext>
            </a:extLst>
          </p:cNvPr>
          <p:cNvSpPr/>
          <p:nvPr/>
        </p:nvSpPr>
        <p:spPr>
          <a:xfrm rot="5400000">
            <a:off x="5524807" y="53575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Oval 1">
            <a:extLst>
              <a:ext uri="{FF2B5EF4-FFF2-40B4-BE49-F238E27FC236}">
                <a16:creationId xmlns:a16="http://schemas.microsoft.com/office/drawing/2014/main" id="{B6BC917B-EC1C-F8F8-C81E-01DBFD42F2EE}"/>
              </a:ext>
            </a:extLst>
          </p:cNvPr>
          <p:cNvSpPr/>
          <p:nvPr/>
        </p:nvSpPr>
        <p:spPr>
          <a:xfrm>
            <a:off x="653611" y="39075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Oval 2">
            <a:extLst>
              <a:ext uri="{FF2B5EF4-FFF2-40B4-BE49-F238E27FC236}">
                <a16:creationId xmlns:a16="http://schemas.microsoft.com/office/drawing/2014/main" id="{F3E6F494-62FA-96CB-ABCB-59B7F241A206}"/>
              </a:ext>
            </a:extLst>
          </p:cNvPr>
          <p:cNvSpPr/>
          <p:nvPr/>
        </p:nvSpPr>
        <p:spPr>
          <a:xfrm>
            <a:off x="10823810" y="44129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Oval 3">
            <a:extLst>
              <a:ext uri="{FF2B5EF4-FFF2-40B4-BE49-F238E27FC236}">
                <a16:creationId xmlns:a16="http://schemas.microsoft.com/office/drawing/2014/main" id="{32B0E51C-5E31-4251-A1A9-94E6F977F4F3}"/>
              </a:ext>
            </a:extLst>
          </p:cNvPr>
          <p:cNvSpPr/>
          <p:nvPr/>
        </p:nvSpPr>
        <p:spPr>
          <a:xfrm>
            <a:off x="665500" y="501170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8" name="Oval 7">
            <a:extLst>
              <a:ext uri="{FF2B5EF4-FFF2-40B4-BE49-F238E27FC236}">
                <a16:creationId xmlns:a16="http://schemas.microsoft.com/office/drawing/2014/main" id="{D228BDC3-4553-1F16-CD62-112EFDB68D63}"/>
              </a:ext>
            </a:extLst>
          </p:cNvPr>
          <p:cNvSpPr/>
          <p:nvPr/>
        </p:nvSpPr>
        <p:spPr>
          <a:xfrm>
            <a:off x="9030324" y="529063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37E61478-E955-2FB8-3B94-3A564DED2288}"/>
              </a:ext>
            </a:extLst>
          </p:cNvPr>
          <p:cNvSpPr/>
          <p:nvPr/>
        </p:nvSpPr>
        <p:spPr>
          <a:xfrm>
            <a:off x="10889254" y="244227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Oval 11">
            <a:extLst>
              <a:ext uri="{FF2B5EF4-FFF2-40B4-BE49-F238E27FC236}">
                <a16:creationId xmlns:a16="http://schemas.microsoft.com/office/drawing/2014/main" id="{56DAA604-EAE8-430E-79A5-C7005318FA88}"/>
              </a:ext>
            </a:extLst>
          </p:cNvPr>
          <p:cNvSpPr/>
          <p:nvPr/>
        </p:nvSpPr>
        <p:spPr>
          <a:xfrm>
            <a:off x="9383256" y="98158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Oval 13">
            <a:extLst>
              <a:ext uri="{FF2B5EF4-FFF2-40B4-BE49-F238E27FC236}">
                <a16:creationId xmlns:a16="http://schemas.microsoft.com/office/drawing/2014/main" id="{04F3840C-5944-466E-8FE9-8EA419182B8B}"/>
              </a:ext>
            </a:extLst>
          </p:cNvPr>
          <p:cNvSpPr/>
          <p:nvPr/>
        </p:nvSpPr>
        <p:spPr>
          <a:xfrm>
            <a:off x="3075055" y="2452670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val 14">
            <a:extLst>
              <a:ext uri="{FF2B5EF4-FFF2-40B4-BE49-F238E27FC236}">
                <a16:creationId xmlns:a16="http://schemas.microsoft.com/office/drawing/2014/main" id="{F6CF06F1-4EC1-DA2E-B30B-4FACABB937DE}"/>
              </a:ext>
            </a:extLst>
          </p:cNvPr>
          <p:cNvSpPr/>
          <p:nvPr/>
        </p:nvSpPr>
        <p:spPr>
          <a:xfrm>
            <a:off x="8097660" y="25214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val 15">
            <a:extLst>
              <a:ext uri="{FF2B5EF4-FFF2-40B4-BE49-F238E27FC236}">
                <a16:creationId xmlns:a16="http://schemas.microsoft.com/office/drawing/2014/main" id="{101CB97E-CA20-B32F-2E38-7B17D1D2C5CF}"/>
              </a:ext>
            </a:extLst>
          </p:cNvPr>
          <p:cNvSpPr/>
          <p:nvPr/>
        </p:nvSpPr>
        <p:spPr>
          <a:xfrm>
            <a:off x="5770043" y="254149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Minus 20">
            <a:extLst>
              <a:ext uri="{FF2B5EF4-FFF2-40B4-BE49-F238E27FC236}">
                <a16:creationId xmlns:a16="http://schemas.microsoft.com/office/drawing/2014/main" id="{21E998CE-61C1-18B3-034B-55B91D9F4432}"/>
              </a:ext>
            </a:extLst>
          </p:cNvPr>
          <p:cNvSpPr/>
          <p:nvPr/>
        </p:nvSpPr>
        <p:spPr>
          <a:xfrm rot="2945763">
            <a:off x="8182191" y="152822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Minus 21">
            <a:extLst>
              <a:ext uri="{FF2B5EF4-FFF2-40B4-BE49-F238E27FC236}">
                <a16:creationId xmlns:a16="http://schemas.microsoft.com/office/drawing/2014/main" id="{8C74262A-9B9B-7948-0E7C-2AF80FBC7E0D}"/>
              </a:ext>
            </a:extLst>
          </p:cNvPr>
          <p:cNvSpPr/>
          <p:nvPr/>
        </p:nvSpPr>
        <p:spPr>
          <a:xfrm rot="5400000">
            <a:off x="1735904" y="399469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Minus 22">
            <a:extLst>
              <a:ext uri="{FF2B5EF4-FFF2-40B4-BE49-F238E27FC236}">
                <a16:creationId xmlns:a16="http://schemas.microsoft.com/office/drawing/2014/main" id="{8C7327E6-4E8F-AFB0-C461-55D6CD3C8C11}"/>
              </a:ext>
            </a:extLst>
          </p:cNvPr>
          <p:cNvSpPr/>
          <p:nvPr/>
        </p:nvSpPr>
        <p:spPr>
          <a:xfrm rot="19680335">
            <a:off x="10466817" y="138453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Minus 24">
            <a:extLst>
              <a:ext uri="{FF2B5EF4-FFF2-40B4-BE49-F238E27FC236}">
                <a16:creationId xmlns:a16="http://schemas.microsoft.com/office/drawing/2014/main" id="{B85E5C80-4249-4561-95ED-66128CD9DADB}"/>
              </a:ext>
            </a:extLst>
          </p:cNvPr>
          <p:cNvSpPr/>
          <p:nvPr/>
        </p:nvSpPr>
        <p:spPr>
          <a:xfrm rot="3773732">
            <a:off x="9933809" y="5219150"/>
            <a:ext cx="103338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Minus 25">
            <a:extLst>
              <a:ext uri="{FF2B5EF4-FFF2-40B4-BE49-F238E27FC236}">
                <a16:creationId xmlns:a16="http://schemas.microsoft.com/office/drawing/2014/main" id="{A3C6F453-B816-243A-C521-B33179858D8E}"/>
              </a:ext>
            </a:extLst>
          </p:cNvPr>
          <p:cNvSpPr/>
          <p:nvPr/>
        </p:nvSpPr>
        <p:spPr>
          <a:xfrm rot="200260">
            <a:off x="10694997" y="35496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Minus 29">
            <a:extLst>
              <a:ext uri="{FF2B5EF4-FFF2-40B4-BE49-F238E27FC236}">
                <a16:creationId xmlns:a16="http://schemas.microsoft.com/office/drawing/2014/main" id="{F97E35CC-CDDB-0654-4DFE-3718EDF8F21C}"/>
              </a:ext>
            </a:extLst>
          </p:cNvPr>
          <p:cNvSpPr/>
          <p:nvPr/>
        </p:nvSpPr>
        <p:spPr>
          <a:xfrm rot="16200000">
            <a:off x="6763944" y="254165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0" name="Straight Arrow Connector 34">
            <a:extLst>
              <a:ext uri="{FF2B5EF4-FFF2-40B4-BE49-F238E27FC236}">
                <a16:creationId xmlns:a16="http://schemas.microsoft.com/office/drawing/2014/main" id="{87DC9C92-13FF-8DE8-AF26-962FA0D1EACA}"/>
              </a:ext>
            </a:extLst>
          </p:cNvPr>
          <p:cNvCxnSpPr>
            <a:cxnSpLocks/>
            <a:stCxn id="75" idx="6"/>
            <a:endCxn id="85" idx="1"/>
          </p:cNvCxnSpPr>
          <p:nvPr/>
        </p:nvCxnSpPr>
        <p:spPr>
          <a:xfrm>
            <a:off x="1227543" y="4179933"/>
            <a:ext cx="901825" cy="2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36">
            <a:extLst>
              <a:ext uri="{FF2B5EF4-FFF2-40B4-BE49-F238E27FC236}">
                <a16:creationId xmlns:a16="http://schemas.microsoft.com/office/drawing/2014/main" id="{09D45E1B-A979-96AD-D671-E7B403F13D10}"/>
              </a:ext>
            </a:extLst>
          </p:cNvPr>
          <p:cNvCxnSpPr>
            <a:cxnSpLocks/>
            <a:stCxn id="77" idx="7"/>
          </p:cNvCxnSpPr>
          <p:nvPr/>
        </p:nvCxnSpPr>
        <p:spPr>
          <a:xfrm flipV="1">
            <a:off x="1155382" y="4411582"/>
            <a:ext cx="973986" cy="67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41">
            <a:extLst>
              <a:ext uri="{FF2B5EF4-FFF2-40B4-BE49-F238E27FC236}">
                <a16:creationId xmlns:a16="http://schemas.microsoft.com/office/drawing/2014/main" id="{1A3AD310-7347-7CBC-C1F7-326F3320DFED}"/>
              </a:ext>
            </a:extLst>
          </p:cNvPr>
          <p:cNvCxnSpPr>
            <a:cxnSpLocks/>
            <a:stCxn id="85" idx="2"/>
            <a:endCxn id="81" idx="4"/>
          </p:cNvCxnSpPr>
          <p:nvPr/>
        </p:nvCxnSpPr>
        <p:spPr>
          <a:xfrm rot="5400000" flipH="1" flipV="1">
            <a:off x="2330814" y="2844306"/>
            <a:ext cx="878094" cy="1184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52">
            <a:extLst>
              <a:ext uri="{FF2B5EF4-FFF2-40B4-BE49-F238E27FC236}">
                <a16:creationId xmlns:a16="http://schemas.microsoft.com/office/drawing/2014/main" id="{0E143B94-5F6E-C409-7C47-BC360CD327D0}"/>
              </a:ext>
            </a:extLst>
          </p:cNvPr>
          <p:cNvSpPr txBox="1"/>
          <p:nvPr/>
        </p:nvSpPr>
        <p:spPr>
          <a:xfrm>
            <a:off x="2238866" y="402604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94" name="TextBox 53">
            <a:extLst>
              <a:ext uri="{FF2B5EF4-FFF2-40B4-BE49-F238E27FC236}">
                <a16:creationId xmlns:a16="http://schemas.microsoft.com/office/drawing/2014/main" id="{C581753F-26BB-EFFB-4E4B-124DA6B5FA31}"/>
              </a:ext>
            </a:extLst>
          </p:cNvPr>
          <p:cNvSpPr txBox="1"/>
          <p:nvPr/>
        </p:nvSpPr>
        <p:spPr>
          <a:xfrm>
            <a:off x="4650380" y="206682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95" name="TextBox 54">
            <a:extLst>
              <a:ext uri="{FF2B5EF4-FFF2-40B4-BE49-F238E27FC236}">
                <a16:creationId xmlns:a16="http://schemas.microsoft.com/office/drawing/2014/main" id="{D2CB4ED0-6640-A883-3685-5B9290F02C73}"/>
              </a:ext>
            </a:extLst>
          </p:cNvPr>
          <p:cNvSpPr txBox="1"/>
          <p:nvPr/>
        </p:nvSpPr>
        <p:spPr>
          <a:xfrm>
            <a:off x="8086586" y="113213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96" name="TextBox 55">
            <a:extLst>
              <a:ext uri="{FF2B5EF4-FFF2-40B4-BE49-F238E27FC236}">
                <a16:creationId xmlns:a16="http://schemas.microsoft.com/office/drawing/2014/main" id="{EEDA0D92-3CA8-8381-D451-07F4983A6E2F}"/>
              </a:ext>
            </a:extLst>
          </p:cNvPr>
          <p:cNvSpPr txBox="1"/>
          <p:nvPr/>
        </p:nvSpPr>
        <p:spPr>
          <a:xfrm>
            <a:off x="11342366" y="121204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97" name="TextBox 56">
            <a:extLst>
              <a:ext uri="{FF2B5EF4-FFF2-40B4-BE49-F238E27FC236}">
                <a16:creationId xmlns:a16="http://schemas.microsoft.com/office/drawing/2014/main" id="{3AAE6BD4-99FA-2FFE-CE47-7B535894B57A}"/>
              </a:ext>
            </a:extLst>
          </p:cNvPr>
          <p:cNvSpPr txBox="1"/>
          <p:nvPr/>
        </p:nvSpPr>
        <p:spPr>
          <a:xfrm>
            <a:off x="11529295" y="360123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98" name="TextBox 57">
            <a:extLst>
              <a:ext uri="{FF2B5EF4-FFF2-40B4-BE49-F238E27FC236}">
                <a16:creationId xmlns:a16="http://schemas.microsoft.com/office/drawing/2014/main" id="{9849F3F3-8102-8FA6-5B74-9DFACE792578}"/>
              </a:ext>
            </a:extLst>
          </p:cNvPr>
          <p:cNvSpPr txBox="1"/>
          <p:nvPr/>
        </p:nvSpPr>
        <p:spPr>
          <a:xfrm>
            <a:off x="10580566" y="575009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99" name="TextBox 58">
            <a:extLst>
              <a:ext uri="{FF2B5EF4-FFF2-40B4-BE49-F238E27FC236}">
                <a16:creationId xmlns:a16="http://schemas.microsoft.com/office/drawing/2014/main" id="{50DF3861-CA82-8B06-27EB-C7390F9CBCF6}"/>
              </a:ext>
            </a:extLst>
          </p:cNvPr>
          <p:cNvSpPr txBox="1"/>
          <p:nvPr/>
        </p:nvSpPr>
        <p:spPr>
          <a:xfrm>
            <a:off x="11470617" y="459199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100" name="TextBox 66">
            <a:extLst>
              <a:ext uri="{FF2B5EF4-FFF2-40B4-BE49-F238E27FC236}">
                <a16:creationId xmlns:a16="http://schemas.microsoft.com/office/drawing/2014/main" id="{6D8149CD-407D-8A87-D478-7C9544174F3A}"/>
              </a:ext>
            </a:extLst>
          </p:cNvPr>
          <p:cNvSpPr txBox="1"/>
          <p:nvPr/>
        </p:nvSpPr>
        <p:spPr>
          <a:xfrm>
            <a:off x="602194" y="359081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101" name="TextBox 67">
            <a:extLst>
              <a:ext uri="{FF2B5EF4-FFF2-40B4-BE49-F238E27FC236}">
                <a16:creationId xmlns:a16="http://schemas.microsoft.com/office/drawing/2014/main" id="{9FE1F7A5-4ECE-938D-923D-0262E14B0689}"/>
              </a:ext>
            </a:extLst>
          </p:cNvPr>
          <p:cNvSpPr txBox="1"/>
          <p:nvPr/>
        </p:nvSpPr>
        <p:spPr>
          <a:xfrm>
            <a:off x="2763054" y="224897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102" name="TextBox 68">
            <a:extLst>
              <a:ext uri="{FF2B5EF4-FFF2-40B4-BE49-F238E27FC236}">
                <a16:creationId xmlns:a16="http://schemas.microsoft.com/office/drawing/2014/main" id="{2404CDE9-4653-4C29-9106-2103D5533DBD}"/>
              </a:ext>
            </a:extLst>
          </p:cNvPr>
          <p:cNvSpPr txBox="1"/>
          <p:nvPr/>
        </p:nvSpPr>
        <p:spPr>
          <a:xfrm>
            <a:off x="350840" y="501170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103" name="TextBox 69">
            <a:extLst>
              <a:ext uri="{FF2B5EF4-FFF2-40B4-BE49-F238E27FC236}">
                <a16:creationId xmlns:a16="http://schemas.microsoft.com/office/drawing/2014/main" id="{6DCCC4FC-5981-4586-7581-2C2CB4A960F7}"/>
              </a:ext>
            </a:extLst>
          </p:cNvPr>
          <p:cNvSpPr txBox="1"/>
          <p:nvPr/>
        </p:nvSpPr>
        <p:spPr>
          <a:xfrm>
            <a:off x="5870345" y="217394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104" name="TextBox 70">
            <a:extLst>
              <a:ext uri="{FF2B5EF4-FFF2-40B4-BE49-F238E27FC236}">
                <a16:creationId xmlns:a16="http://schemas.microsoft.com/office/drawing/2014/main" id="{7ADDA020-31EF-25D6-1A70-524045AB5E93}"/>
              </a:ext>
            </a:extLst>
          </p:cNvPr>
          <p:cNvSpPr txBox="1"/>
          <p:nvPr/>
        </p:nvSpPr>
        <p:spPr>
          <a:xfrm>
            <a:off x="7831127" y="230535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105" name="TextBox 71">
            <a:extLst>
              <a:ext uri="{FF2B5EF4-FFF2-40B4-BE49-F238E27FC236}">
                <a16:creationId xmlns:a16="http://schemas.microsoft.com/office/drawing/2014/main" id="{B968714F-1FD0-148C-9F3F-F80B3E174F85}"/>
              </a:ext>
            </a:extLst>
          </p:cNvPr>
          <p:cNvSpPr txBox="1"/>
          <p:nvPr/>
        </p:nvSpPr>
        <p:spPr>
          <a:xfrm>
            <a:off x="9462309" y="62878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106" name="TextBox 72">
            <a:extLst>
              <a:ext uri="{FF2B5EF4-FFF2-40B4-BE49-F238E27FC236}">
                <a16:creationId xmlns:a16="http://schemas.microsoft.com/office/drawing/2014/main" id="{1AA1ED4C-CC0A-D286-9EAE-DB0A178DEFE8}"/>
              </a:ext>
            </a:extLst>
          </p:cNvPr>
          <p:cNvSpPr txBox="1"/>
          <p:nvPr/>
        </p:nvSpPr>
        <p:spPr>
          <a:xfrm>
            <a:off x="11538841" y="256003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cxnSp>
        <p:nvCxnSpPr>
          <p:cNvPr id="107" name="Curved Connector 100">
            <a:extLst>
              <a:ext uri="{FF2B5EF4-FFF2-40B4-BE49-F238E27FC236}">
                <a16:creationId xmlns:a16="http://schemas.microsoft.com/office/drawing/2014/main" id="{9BA11F80-F5F8-0E94-E6A2-1FF7FA9E4E10}"/>
              </a:ext>
            </a:extLst>
          </p:cNvPr>
          <p:cNvCxnSpPr>
            <a:cxnSpLocks/>
          </p:cNvCxnSpPr>
          <p:nvPr/>
        </p:nvCxnSpPr>
        <p:spPr>
          <a:xfrm>
            <a:off x="3648987" y="2710757"/>
            <a:ext cx="1110748" cy="84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4">
            <a:extLst>
              <a:ext uri="{FF2B5EF4-FFF2-40B4-BE49-F238E27FC236}">
                <a16:creationId xmlns:a16="http://schemas.microsoft.com/office/drawing/2014/main" id="{F06E58F9-DFB9-FBCE-63FE-5945EB2FF654}"/>
              </a:ext>
            </a:extLst>
          </p:cNvPr>
          <p:cNvCxnSpPr/>
          <p:nvPr/>
        </p:nvCxnSpPr>
        <p:spPr>
          <a:xfrm>
            <a:off x="6343975" y="2812074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5">
            <a:extLst>
              <a:ext uri="{FF2B5EF4-FFF2-40B4-BE49-F238E27FC236}">
                <a16:creationId xmlns:a16="http://schemas.microsoft.com/office/drawing/2014/main" id="{F0CED34B-EC30-8E3C-E244-A8D3EEFEE520}"/>
              </a:ext>
            </a:extLst>
          </p:cNvPr>
          <p:cNvCxnSpPr/>
          <p:nvPr/>
        </p:nvCxnSpPr>
        <p:spPr>
          <a:xfrm>
            <a:off x="7251802" y="2810277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7">
            <a:extLst>
              <a:ext uri="{FF2B5EF4-FFF2-40B4-BE49-F238E27FC236}">
                <a16:creationId xmlns:a16="http://schemas.microsoft.com/office/drawing/2014/main" id="{0AC187ED-0E60-079E-FEC7-3C3402750180}"/>
              </a:ext>
            </a:extLst>
          </p:cNvPr>
          <p:cNvCxnSpPr>
            <a:cxnSpLocks/>
            <a:stCxn id="82" idx="0"/>
            <a:endCxn id="84" idx="1"/>
          </p:cNvCxnSpPr>
          <p:nvPr/>
        </p:nvCxnSpPr>
        <p:spPr>
          <a:xfrm flipV="1">
            <a:off x="8384626" y="1765375"/>
            <a:ext cx="202832" cy="75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EC5C3FC-5A56-B7A9-10DB-67F0AB6749DE}"/>
              </a:ext>
            </a:extLst>
          </p:cNvPr>
          <p:cNvCxnSpPr>
            <a:cxnSpLocks/>
            <a:stCxn id="84" idx="3"/>
            <a:endCxn id="80" idx="2"/>
          </p:cNvCxnSpPr>
          <p:nvPr/>
        </p:nvCxnSpPr>
        <p:spPr>
          <a:xfrm flipV="1">
            <a:off x="8660518" y="1253962"/>
            <a:ext cx="722738" cy="44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4">
            <a:extLst>
              <a:ext uri="{FF2B5EF4-FFF2-40B4-BE49-F238E27FC236}">
                <a16:creationId xmlns:a16="http://schemas.microsoft.com/office/drawing/2014/main" id="{29B658F8-9C0B-1E49-B42B-A5E52F8B4797}"/>
              </a:ext>
            </a:extLst>
          </p:cNvPr>
          <p:cNvCxnSpPr>
            <a:stCxn id="80" idx="6"/>
            <a:endCxn id="86" idx="3"/>
          </p:cNvCxnSpPr>
          <p:nvPr/>
        </p:nvCxnSpPr>
        <p:spPr>
          <a:xfrm>
            <a:off x="9957188" y="1253962"/>
            <a:ext cx="925817" cy="29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6">
            <a:extLst>
              <a:ext uri="{FF2B5EF4-FFF2-40B4-BE49-F238E27FC236}">
                <a16:creationId xmlns:a16="http://schemas.microsoft.com/office/drawing/2014/main" id="{FEB20C0A-1ACD-8B54-0723-4D54E7E43E70}"/>
              </a:ext>
            </a:extLst>
          </p:cNvPr>
          <p:cNvCxnSpPr>
            <a:cxnSpLocks/>
          </p:cNvCxnSpPr>
          <p:nvPr/>
        </p:nvCxnSpPr>
        <p:spPr>
          <a:xfrm>
            <a:off x="11069333" y="1563085"/>
            <a:ext cx="39081" cy="89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34">
            <a:extLst>
              <a:ext uri="{FF2B5EF4-FFF2-40B4-BE49-F238E27FC236}">
                <a16:creationId xmlns:a16="http://schemas.microsoft.com/office/drawing/2014/main" id="{84AA00B4-3133-417B-9C8D-865477350A8E}"/>
              </a:ext>
            </a:extLst>
          </p:cNvPr>
          <p:cNvCxnSpPr>
            <a:cxnSpLocks/>
            <a:stCxn id="79" idx="4"/>
            <a:endCxn id="88" idx="3"/>
          </p:cNvCxnSpPr>
          <p:nvPr/>
        </p:nvCxnSpPr>
        <p:spPr>
          <a:xfrm flipH="1">
            <a:off x="11139608" y="2987026"/>
            <a:ext cx="36612" cy="71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37">
            <a:extLst>
              <a:ext uri="{FF2B5EF4-FFF2-40B4-BE49-F238E27FC236}">
                <a16:creationId xmlns:a16="http://schemas.microsoft.com/office/drawing/2014/main" id="{2DFF0489-8116-DD2E-950F-CB65383D7F4F}"/>
              </a:ext>
            </a:extLst>
          </p:cNvPr>
          <p:cNvCxnSpPr>
            <a:cxnSpLocks/>
            <a:stCxn id="88" idx="1"/>
            <a:endCxn id="76" idx="0"/>
          </p:cNvCxnSpPr>
          <p:nvPr/>
        </p:nvCxnSpPr>
        <p:spPr>
          <a:xfrm flipH="1">
            <a:off x="11110776" y="3803374"/>
            <a:ext cx="23204" cy="60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46">
            <a:extLst>
              <a:ext uri="{FF2B5EF4-FFF2-40B4-BE49-F238E27FC236}">
                <a16:creationId xmlns:a16="http://schemas.microsoft.com/office/drawing/2014/main" id="{D5E54C84-1DD5-BC2A-B209-1FB3E7BEBC32}"/>
              </a:ext>
            </a:extLst>
          </p:cNvPr>
          <p:cNvSpPr txBox="1"/>
          <p:nvPr/>
        </p:nvSpPr>
        <p:spPr>
          <a:xfrm>
            <a:off x="9180167" y="586178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cxnSp>
        <p:nvCxnSpPr>
          <p:cNvPr id="117" name="Straight Arrow Connector 150">
            <a:extLst>
              <a:ext uri="{FF2B5EF4-FFF2-40B4-BE49-F238E27FC236}">
                <a16:creationId xmlns:a16="http://schemas.microsoft.com/office/drawing/2014/main" id="{1C54F7F5-6EDA-262A-F243-3D4E15FB4E9A}"/>
              </a:ext>
            </a:extLst>
          </p:cNvPr>
          <p:cNvCxnSpPr>
            <a:cxnSpLocks/>
            <a:endCxn id="87" idx="3"/>
          </p:cNvCxnSpPr>
          <p:nvPr/>
        </p:nvCxnSpPr>
        <p:spPr>
          <a:xfrm flipH="1">
            <a:off x="10493526" y="4952743"/>
            <a:ext cx="500292" cy="44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52">
            <a:extLst>
              <a:ext uri="{FF2B5EF4-FFF2-40B4-BE49-F238E27FC236}">
                <a16:creationId xmlns:a16="http://schemas.microsoft.com/office/drawing/2014/main" id="{A4920007-9698-BE47-F344-1FE2383A8E50}"/>
              </a:ext>
            </a:extLst>
          </p:cNvPr>
          <p:cNvCxnSpPr>
            <a:cxnSpLocks/>
            <a:endCxn id="78" idx="6"/>
          </p:cNvCxnSpPr>
          <p:nvPr/>
        </p:nvCxnSpPr>
        <p:spPr>
          <a:xfrm flipH="1">
            <a:off x="9604256" y="5428052"/>
            <a:ext cx="815840" cy="13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Minus 29">
            <a:extLst>
              <a:ext uri="{FF2B5EF4-FFF2-40B4-BE49-F238E27FC236}">
                <a16:creationId xmlns:a16="http://schemas.microsoft.com/office/drawing/2014/main" id="{8E5D84B5-3B65-1A4B-1323-1497907CE8C1}"/>
              </a:ext>
            </a:extLst>
          </p:cNvPr>
          <p:cNvSpPr/>
          <p:nvPr/>
        </p:nvSpPr>
        <p:spPr>
          <a:xfrm rot="16200000">
            <a:off x="4366271" y="25423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urved Connector 100">
            <a:extLst>
              <a:ext uri="{FF2B5EF4-FFF2-40B4-BE49-F238E27FC236}">
                <a16:creationId xmlns:a16="http://schemas.microsoft.com/office/drawing/2014/main" id="{D7BDE921-8F1B-6C93-3D8D-F428A600F312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4814502" y="2778663"/>
            <a:ext cx="955541" cy="35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54">
            <a:extLst>
              <a:ext uri="{FF2B5EF4-FFF2-40B4-BE49-F238E27FC236}">
                <a16:creationId xmlns:a16="http://schemas.microsoft.com/office/drawing/2014/main" id="{D7C6389C-519C-EDB1-81F9-2FC027B7218C}"/>
              </a:ext>
            </a:extLst>
          </p:cNvPr>
          <p:cNvSpPr txBox="1"/>
          <p:nvPr/>
        </p:nvSpPr>
        <p:spPr>
          <a:xfrm>
            <a:off x="7006201" y="203711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22" name="Oval 7">
            <a:extLst>
              <a:ext uri="{FF2B5EF4-FFF2-40B4-BE49-F238E27FC236}">
                <a16:creationId xmlns:a16="http://schemas.microsoft.com/office/drawing/2014/main" id="{3078F6A5-233E-579B-CE74-B74550FC1538}"/>
              </a:ext>
            </a:extLst>
          </p:cNvPr>
          <p:cNvSpPr/>
          <p:nvPr/>
        </p:nvSpPr>
        <p:spPr>
          <a:xfrm>
            <a:off x="6757357" y="531454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3" name="Straight Arrow Connector 36">
            <a:extLst>
              <a:ext uri="{FF2B5EF4-FFF2-40B4-BE49-F238E27FC236}">
                <a16:creationId xmlns:a16="http://schemas.microsoft.com/office/drawing/2014/main" id="{3D1A3048-FD74-AAA0-4B7F-3EAB9CE133D1}"/>
              </a:ext>
            </a:extLst>
          </p:cNvPr>
          <p:cNvCxnSpPr>
            <a:cxnSpLocks/>
            <a:endCxn id="73" idx="3"/>
          </p:cNvCxnSpPr>
          <p:nvPr/>
        </p:nvCxnSpPr>
        <p:spPr>
          <a:xfrm flipH="1">
            <a:off x="8171638" y="5584594"/>
            <a:ext cx="858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36">
            <a:extLst>
              <a:ext uri="{FF2B5EF4-FFF2-40B4-BE49-F238E27FC236}">
                <a16:creationId xmlns:a16="http://schemas.microsoft.com/office/drawing/2014/main" id="{414F10EB-65B7-6880-5BAF-0E8DB10A79E8}"/>
              </a:ext>
            </a:extLst>
          </p:cNvPr>
          <p:cNvCxnSpPr>
            <a:cxnSpLocks/>
            <a:stCxn id="73" idx="1"/>
            <a:endCxn id="122" idx="6"/>
          </p:cNvCxnSpPr>
          <p:nvPr/>
        </p:nvCxnSpPr>
        <p:spPr>
          <a:xfrm flipH="1">
            <a:off x="7331289" y="5584594"/>
            <a:ext cx="743683" cy="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36">
            <a:extLst>
              <a:ext uri="{FF2B5EF4-FFF2-40B4-BE49-F238E27FC236}">
                <a16:creationId xmlns:a16="http://schemas.microsoft.com/office/drawing/2014/main" id="{873F67D8-1E44-3B4E-6999-B32154E3EE88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6014937" y="5556454"/>
            <a:ext cx="742420" cy="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57">
            <a:extLst>
              <a:ext uri="{FF2B5EF4-FFF2-40B4-BE49-F238E27FC236}">
                <a16:creationId xmlns:a16="http://schemas.microsoft.com/office/drawing/2014/main" id="{29CBEC50-4779-98B3-EA62-B7889F3D88BA}"/>
              </a:ext>
            </a:extLst>
          </p:cNvPr>
          <p:cNvSpPr txBox="1"/>
          <p:nvPr/>
        </p:nvSpPr>
        <p:spPr>
          <a:xfrm>
            <a:off x="7973514" y="592942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27" name="TextBox 57">
            <a:extLst>
              <a:ext uri="{FF2B5EF4-FFF2-40B4-BE49-F238E27FC236}">
                <a16:creationId xmlns:a16="http://schemas.microsoft.com/office/drawing/2014/main" id="{EEA7D7B2-8F35-2652-5F62-5A8BA3EFB93F}"/>
              </a:ext>
            </a:extLst>
          </p:cNvPr>
          <p:cNvSpPr txBox="1"/>
          <p:nvPr/>
        </p:nvSpPr>
        <p:spPr>
          <a:xfrm>
            <a:off x="5789535" y="590210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28" name="TextBox 146">
            <a:extLst>
              <a:ext uri="{FF2B5EF4-FFF2-40B4-BE49-F238E27FC236}">
                <a16:creationId xmlns:a16="http://schemas.microsoft.com/office/drawing/2014/main" id="{12D43AAD-52F4-6867-6848-5F49044EAB75}"/>
              </a:ext>
            </a:extLst>
          </p:cNvPr>
          <p:cNvSpPr txBox="1"/>
          <p:nvPr/>
        </p:nvSpPr>
        <p:spPr>
          <a:xfrm>
            <a:off x="6854893" y="58944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129" name="Oval 7">
            <a:extLst>
              <a:ext uri="{FF2B5EF4-FFF2-40B4-BE49-F238E27FC236}">
                <a16:creationId xmlns:a16="http://schemas.microsoft.com/office/drawing/2014/main" id="{817714D1-5259-CC4A-4E5D-3860D392260E}"/>
              </a:ext>
            </a:extLst>
          </p:cNvPr>
          <p:cNvSpPr/>
          <p:nvPr/>
        </p:nvSpPr>
        <p:spPr>
          <a:xfrm>
            <a:off x="4586981" y="5264902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TextBox 146">
            <a:extLst>
              <a:ext uri="{FF2B5EF4-FFF2-40B4-BE49-F238E27FC236}">
                <a16:creationId xmlns:a16="http://schemas.microsoft.com/office/drawing/2014/main" id="{93DB7088-2135-EC05-7A57-30B972F7E42C}"/>
              </a:ext>
            </a:extLst>
          </p:cNvPr>
          <p:cNvSpPr txBox="1"/>
          <p:nvPr/>
        </p:nvSpPr>
        <p:spPr>
          <a:xfrm>
            <a:off x="4626507" y="590322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cxnSp>
        <p:nvCxnSpPr>
          <p:cNvPr id="131" name="Straight Arrow Connector 36">
            <a:extLst>
              <a:ext uri="{FF2B5EF4-FFF2-40B4-BE49-F238E27FC236}">
                <a16:creationId xmlns:a16="http://schemas.microsoft.com/office/drawing/2014/main" id="{486723C2-2DD7-A284-2AD7-A9099B92D400}"/>
              </a:ext>
            </a:extLst>
          </p:cNvPr>
          <p:cNvCxnSpPr>
            <a:cxnSpLocks/>
            <a:endCxn id="129" idx="6"/>
          </p:cNvCxnSpPr>
          <p:nvPr/>
        </p:nvCxnSpPr>
        <p:spPr>
          <a:xfrm flipH="1" flipV="1">
            <a:off x="5160913" y="5537277"/>
            <a:ext cx="800151" cy="2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78">
            <a:extLst>
              <a:ext uri="{FF2B5EF4-FFF2-40B4-BE49-F238E27FC236}">
                <a16:creationId xmlns:a16="http://schemas.microsoft.com/office/drawing/2014/main" id="{3D1A9B2F-7431-564C-9E05-CFB06977F237}"/>
              </a:ext>
            </a:extLst>
          </p:cNvPr>
          <p:cNvSpPr/>
          <p:nvPr/>
        </p:nvSpPr>
        <p:spPr>
          <a:xfrm>
            <a:off x="880926" y="5228813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3" name="Groupe 17">
            <a:extLst>
              <a:ext uri="{FF2B5EF4-FFF2-40B4-BE49-F238E27FC236}">
                <a16:creationId xmlns:a16="http://schemas.microsoft.com/office/drawing/2014/main" id="{74E26718-9DED-A4BD-3D0D-C6AADA4678C4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BFAC8FB-5C11-ED95-91BC-173B7FCA3F0D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AF0A77FB-9DA9-BD0A-8C6B-02C2C82F4B6F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E95B4DB5-93C9-913E-7F0F-29854C62721F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8B09F6BA-E6C3-319B-B46E-C0685517994E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F3A8A6ED-F926-8E9D-5DBE-7D1FFA6F68D6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68917AF5-058B-46EE-5FED-984C75F78350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40" name="ZoneTexte 139">
            <a:extLst>
              <a:ext uri="{FF2B5EF4-FFF2-40B4-BE49-F238E27FC236}">
                <a16:creationId xmlns:a16="http://schemas.microsoft.com/office/drawing/2014/main" id="{4D4D6D11-2CB7-42C4-7967-28233C9FFA7A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141" name="TextBox 182">
            <a:extLst>
              <a:ext uri="{FF2B5EF4-FFF2-40B4-BE49-F238E27FC236}">
                <a16:creationId xmlns:a16="http://schemas.microsoft.com/office/drawing/2014/main" id="{6545DEEE-4684-6F07-0D2F-E63046233F8B}"/>
              </a:ext>
            </a:extLst>
          </p:cNvPr>
          <p:cNvSpPr txBox="1"/>
          <p:nvPr/>
        </p:nvSpPr>
        <p:spPr>
          <a:xfrm>
            <a:off x="5038109" y="3964675"/>
            <a:ext cx="3677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client est parti</a:t>
            </a:r>
          </a:p>
        </p:txBody>
      </p:sp>
      <p:sp>
        <p:nvSpPr>
          <p:cNvPr id="142" name="Oval 178">
            <a:extLst>
              <a:ext uri="{FF2B5EF4-FFF2-40B4-BE49-F238E27FC236}">
                <a16:creationId xmlns:a16="http://schemas.microsoft.com/office/drawing/2014/main" id="{4B2CF348-B13E-6EEE-C5F4-187EE15BB256}"/>
              </a:ext>
            </a:extLst>
          </p:cNvPr>
          <p:cNvSpPr/>
          <p:nvPr/>
        </p:nvSpPr>
        <p:spPr>
          <a:xfrm>
            <a:off x="4805852" y="5470384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6271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F2CB53D-A441-F52B-E69C-5F099021E435}"/>
              </a:ext>
            </a:extLst>
          </p:cNvPr>
          <p:cNvSpPr/>
          <p:nvPr/>
        </p:nvSpPr>
        <p:spPr>
          <a:xfrm>
            <a:off x="4275890" y="2047140"/>
            <a:ext cx="3874142" cy="4356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1     0     0     0    0     0    0     0     0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1     0     0     0    0     0    0     0     0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0     0     0     0    0     0    1     0     0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0     0     1     0    0     0    0     0     0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0     0     0     1    0     0    0     0     0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0     0     0     0    1     0    0     0     0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0     0     0     0     0     1    0     0     0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0     0     0     0     0     0    1     0     0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0     0     0     0     0     0    0     1     0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0     0     0     0     0    0    0     0      1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11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0     0     0     0     0     0    0     0     0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A7B889-420F-134A-650F-56605A7C7684}"/>
              </a:ext>
            </a:extLst>
          </p:cNvPr>
          <p:cNvSpPr/>
          <p:nvPr/>
        </p:nvSpPr>
        <p:spPr>
          <a:xfrm>
            <a:off x="309198" y="2029865"/>
            <a:ext cx="3874142" cy="4356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0     0     0     0    0     0    0    0   0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0     0     0     0    0     0    1    0   0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1     0     0     0    0     0    0    0   0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0     1     0     0    0     0    0    0   0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0     0     1     0    0     0    0    0   0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0     0     0     1    0     0    0    0   0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0     0     0     0    1     0    0    0    0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0     0     0     0    0     1    0    0    0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0     0     0     0    0     0    1    0    0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0     0     0     0     0    0    0    1    0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11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0     0     0     0    0     0    0    0    1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5C54E-A890-EBED-CF18-0AA545782B26}"/>
              </a:ext>
            </a:extLst>
          </p:cNvPr>
          <p:cNvSpPr/>
          <p:nvPr/>
        </p:nvSpPr>
        <p:spPr>
          <a:xfrm>
            <a:off x="8316386" y="2054768"/>
            <a:ext cx="3874142" cy="4356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-1    0     0     0    0     0    0    0    0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-1    0     0     0    0     0    1    0    0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1    0     0     0    0     0   -1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1   -1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1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0     1   -1    0    0    0 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0     0     0     0    1   -1    0 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1  -1 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1   -1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0     0     0     0     0    0    0    1   -1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11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0     0     0     0    0     0    0    0    1</a:t>
            </a:r>
          </a:p>
        </p:txBody>
      </p:sp>
      <p:grpSp>
        <p:nvGrpSpPr>
          <p:cNvPr id="2" name="Groupe 17">
            <a:extLst>
              <a:ext uri="{FF2B5EF4-FFF2-40B4-BE49-F238E27FC236}">
                <a16:creationId xmlns:a16="http://schemas.microsoft.com/office/drawing/2014/main" id="{D7576835-9294-0DFF-7D31-51C6F3BF1DD3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4D77D6-4475-E735-0221-A9F765067E25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17498BAC-7612-E378-4F02-A5B9C511EE11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8752F778-78BB-BDDE-55BB-9613FB4C44E3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2E6971F1-437A-3ED1-4BDC-559024B37160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68B17E6C-036C-7401-7C3D-C8DA2716601D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157BEAF-752F-4B86-43B6-1BD8501248FA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E9A532D-C3D1-1DA4-B28C-1DEA15710DF7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46678CD-7317-04D8-3F21-687B67141190}"/>
              </a:ext>
            </a:extLst>
          </p:cNvPr>
          <p:cNvSpPr txBox="1"/>
          <p:nvPr/>
        </p:nvSpPr>
        <p:spPr>
          <a:xfrm>
            <a:off x="1756318" y="1770141"/>
            <a:ext cx="903383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Sortie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0710E2-F173-5F94-F668-61114DA1A659}"/>
              </a:ext>
            </a:extLst>
          </p:cNvPr>
          <p:cNvSpPr txBox="1"/>
          <p:nvPr/>
        </p:nvSpPr>
        <p:spPr>
          <a:xfrm>
            <a:off x="5761269" y="1762934"/>
            <a:ext cx="903383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Entrée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012857E-66F2-FF59-7237-77BC245AB4C8}"/>
              </a:ext>
            </a:extLst>
          </p:cNvPr>
          <p:cNvSpPr txBox="1"/>
          <p:nvPr/>
        </p:nvSpPr>
        <p:spPr>
          <a:xfrm>
            <a:off x="9766220" y="1779352"/>
            <a:ext cx="903383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75B25E-5384-5FB3-7496-15270E88F569}"/>
              </a:ext>
            </a:extLst>
          </p:cNvPr>
          <p:cNvSpPr/>
          <p:nvPr/>
        </p:nvSpPr>
        <p:spPr>
          <a:xfrm>
            <a:off x="2659701" y="512895"/>
            <a:ext cx="38741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= (0, 0,1, 0, 0, 0, 0, 0, 0, 0, 0)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= (0, 0, 1, 1, 0, 0, 0, 0, 0, 0, 0)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= (0, 0, 1, 0, 1, 0, 0, 0, 0, 0, 0)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= (0, 0, 1, 0, 0, 1, 0, 0, 0, 0, 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FDB2C-501D-9ED3-9832-56E03A3EDE28}"/>
              </a:ext>
            </a:extLst>
          </p:cNvPr>
          <p:cNvSpPr/>
          <p:nvPr/>
        </p:nvSpPr>
        <p:spPr>
          <a:xfrm>
            <a:off x="6574897" y="522599"/>
            <a:ext cx="368830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= (0, 0, 1, 0, 0, 0, 1, 0, 0, 0, 0)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= (0, 0, 1, 0, 0, 0, 0, 1, 0, 0, 0)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= (0, 1, 0, 0, 0, 0, 0, 0, 1, 0, 0)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= (0, 1, 0, 0, 0, 0, 0, 0, 0, 1, 0)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= (0, 1, 0, 0, 0, 0, 0, 0, 0, 0, 1)</a:t>
            </a:r>
          </a:p>
        </p:txBody>
      </p:sp>
    </p:spTree>
    <p:extLst>
      <p:ext uri="{BB962C8B-B14F-4D97-AF65-F5344CB8AC3E}">
        <p14:creationId xmlns:p14="http://schemas.microsoft.com/office/powerpoint/2010/main" val="729933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E8E6553-1F8B-B11D-9861-F19075318998}"/>
              </a:ext>
            </a:extLst>
          </p:cNvPr>
          <p:cNvSpPr txBox="1"/>
          <p:nvPr/>
        </p:nvSpPr>
        <p:spPr>
          <a:xfrm>
            <a:off x="3490847" y="749841"/>
            <a:ext cx="527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0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(S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 M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2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)     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S = 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     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S</a:t>
            </a:r>
            <a:r>
              <a:rPr lang="fr-FR" baseline="30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T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 = (1,1,0,0,0,0,0,0,0,0)</a:t>
            </a:r>
            <a:endParaRPr lang="fr-FR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4E41A-A9F3-0298-D866-C911894399C6}"/>
              </a:ext>
            </a:extLst>
          </p:cNvPr>
          <p:cNvSpPr/>
          <p:nvPr/>
        </p:nvSpPr>
        <p:spPr>
          <a:xfrm>
            <a:off x="7746674" y="1602135"/>
            <a:ext cx="346535" cy="383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</p:txBody>
      </p:sp>
      <p:sp>
        <p:nvSpPr>
          <p:cNvPr id="7" name="Parenthèse ouvrante 6">
            <a:extLst>
              <a:ext uri="{FF2B5EF4-FFF2-40B4-BE49-F238E27FC236}">
                <a16:creationId xmlns:a16="http://schemas.microsoft.com/office/drawing/2014/main" id="{48D823EC-2E4A-0AC2-4B49-E15E2CCF9016}"/>
              </a:ext>
            </a:extLst>
          </p:cNvPr>
          <p:cNvSpPr/>
          <p:nvPr/>
        </p:nvSpPr>
        <p:spPr>
          <a:xfrm>
            <a:off x="3602984" y="1652605"/>
            <a:ext cx="118294" cy="4210429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arenthèse fermante 7">
            <a:extLst>
              <a:ext uri="{FF2B5EF4-FFF2-40B4-BE49-F238E27FC236}">
                <a16:creationId xmlns:a16="http://schemas.microsoft.com/office/drawing/2014/main" id="{28A18EC9-0D1E-A028-EEAA-C82DC44FA15E}"/>
              </a:ext>
            </a:extLst>
          </p:cNvPr>
          <p:cNvSpPr/>
          <p:nvPr/>
        </p:nvSpPr>
        <p:spPr>
          <a:xfrm>
            <a:off x="7250182" y="1652605"/>
            <a:ext cx="118294" cy="421042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arenthèse ouvrante 9">
            <a:extLst>
              <a:ext uri="{FF2B5EF4-FFF2-40B4-BE49-F238E27FC236}">
                <a16:creationId xmlns:a16="http://schemas.microsoft.com/office/drawing/2014/main" id="{54657DD2-A3DC-20C1-A95B-16011FC5FC6E}"/>
              </a:ext>
            </a:extLst>
          </p:cNvPr>
          <p:cNvSpPr/>
          <p:nvPr/>
        </p:nvSpPr>
        <p:spPr>
          <a:xfrm>
            <a:off x="7639371" y="2028824"/>
            <a:ext cx="139181" cy="335280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arenthèse fermante 10">
            <a:extLst>
              <a:ext uri="{FF2B5EF4-FFF2-40B4-BE49-F238E27FC236}">
                <a16:creationId xmlns:a16="http://schemas.microsoft.com/office/drawing/2014/main" id="{E651EBDE-A679-F759-E1A8-5E1BF2A0471B}"/>
              </a:ext>
            </a:extLst>
          </p:cNvPr>
          <p:cNvSpPr/>
          <p:nvPr/>
        </p:nvSpPr>
        <p:spPr>
          <a:xfrm>
            <a:off x="8061330" y="2028824"/>
            <a:ext cx="103679" cy="335279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B0CED4-D1CE-D6D3-F655-C8EFA10C093A}"/>
              </a:ext>
            </a:extLst>
          </p:cNvPr>
          <p:cNvSpPr/>
          <p:nvPr/>
        </p:nvSpPr>
        <p:spPr>
          <a:xfrm>
            <a:off x="2380339" y="1239589"/>
            <a:ext cx="346535" cy="462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4" name="Parenthèse ouvrante 13">
            <a:extLst>
              <a:ext uri="{FF2B5EF4-FFF2-40B4-BE49-F238E27FC236}">
                <a16:creationId xmlns:a16="http://schemas.microsoft.com/office/drawing/2014/main" id="{D3786473-10F3-2AFE-5250-A6DA1A6084B8}"/>
              </a:ext>
            </a:extLst>
          </p:cNvPr>
          <p:cNvSpPr/>
          <p:nvPr/>
        </p:nvSpPr>
        <p:spPr>
          <a:xfrm>
            <a:off x="2154931" y="1652606"/>
            <a:ext cx="161868" cy="40915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Parenthèse fermante 14">
            <a:extLst>
              <a:ext uri="{FF2B5EF4-FFF2-40B4-BE49-F238E27FC236}">
                <a16:creationId xmlns:a16="http://schemas.microsoft.com/office/drawing/2014/main" id="{4BA2AA84-6984-10D2-9507-390471FEF1F3}"/>
              </a:ext>
            </a:extLst>
          </p:cNvPr>
          <p:cNvSpPr/>
          <p:nvPr/>
        </p:nvSpPr>
        <p:spPr>
          <a:xfrm>
            <a:off x="2697589" y="1652605"/>
            <a:ext cx="184667" cy="409155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4F30E0-2C71-4A9D-E09A-5E4167D323CF}"/>
              </a:ext>
            </a:extLst>
          </p:cNvPr>
          <p:cNvSpPr/>
          <p:nvPr/>
        </p:nvSpPr>
        <p:spPr>
          <a:xfrm>
            <a:off x="9552730" y="1239588"/>
            <a:ext cx="346535" cy="462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9F9A2272-7195-3FD6-24D2-C11EFF283758}"/>
              </a:ext>
            </a:extLst>
          </p:cNvPr>
          <p:cNvSpPr/>
          <p:nvPr/>
        </p:nvSpPr>
        <p:spPr>
          <a:xfrm>
            <a:off x="9400699" y="1652605"/>
            <a:ext cx="152031" cy="40915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Parenthèse fermante 17">
            <a:extLst>
              <a:ext uri="{FF2B5EF4-FFF2-40B4-BE49-F238E27FC236}">
                <a16:creationId xmlns:a16="http://schemas.microsoft.com/office/drawing/2014/main" id="{B765F1D9-B4BC-CC3A-771F-C33DFFC8D0F8}"/>
              </a:ext>
            </a:extLst>
          </p:cNvPr>
          <p:cNvSpPr/>
          <p:nvPr/>
        </p:nvSpPr>
        <p:spPr>
          <a:xfrm>
            <a:off x="9899266" y="1652605"/>
            <a:ext cx="136258" cy="409155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Est égal à 18">
            <a:extLst>
              <a:ext uri="{FF2B5EF4-FFF2-40B4-BE49-F238E27FC236}">
                <a16:creationId xmlns:a16="http://schemas.microsoft.com/office/drawing/2014/main" id="{48542AB0-1C53-0A33-4C89-2B6C5045B2D0}"/>
              </a:ext>
            </a:extLst>
          </p:cNvPr>
          <p:cNvSpPr/>
          <p:nvPr/>
        </p:nvSpPr>
        <p:spPr>
          <a:xfrm>
            <a:off x="8447787" y="3608388"/>
            <a:ext cx="631579" cy="431800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7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igne Plus 19">
            <a:extLst>
              <a:ext uri="{FF2B5EF4-FFF2-40B4-BE49-F238E27FC236}">
                <a16:creationId xmlns:a16="http://schemas.microsoft.com/office/drawing/2014/main" id="{F9018A65-7FC8-3858-88C5-F9B934293983}"/>
              </a:ext>
            </a:extLst>
          </p:cNvPr>
          <p:cNvSpPr/>
          <p:nvPr/>
        </p:nvSpPr>
        <p:spPr>
          <a:xfrm>
            <a:off x="3080986" y="3671888"/>
            <a:ext cx="288438" cy="287337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8EB13B-5BA7-1F73-379F-7A7280E72410}"/>
              </a:ext>
            </a:extLst>
          </p:cNvPr>
          <p:cNvSpPr/>
          <p:nvPr/>
        </p:nvSpPr>
        <p:spPr>
          <a:xfrm>
            <a:off x="3905901" y="1676662"/>
            <a:ext cx="3234845" cy="411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-1    0     0     0    0     0    0    0    0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-1    0     0     0    0     0    1    0    0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1    0     0     0    0     0   -1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1   -1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0     1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0     0     1   -1    0    0    0     0</a:t>
            </a: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0     0     0     0    1   -1    0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1  -1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1   -1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 0    0    0    1   -1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0     0     0     0    0     0    0    0    1</a:t>
            </a:r>
          </a:p>
        </p:txBody>
      </p:sp>
      <p:grpSp>
        <p:nvGrpSpPr>
          <p:cNvPr id="2" name="Groupe 17">
            <a:extLst>
              <a:ext uri="{FF2B5EF4-FFF2-40B4-BE49-F238E27FC236}">
                <a16:creationId xmlns:a16="http://schemas.microsoft.com/office/drawing/2014/main" id="{4B1043D2-6B61-7F0E-4121-78C24A6CE5E6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4B4ED2-0BF7-B8F0-27C6-C50CBE18F02C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50E826C-1B14-FC36-42E5-31BF37497C5F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F181E678-6939-BCC1-D0F2-EACEFC685CE4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D2562F9-5386-94A6-A976-342B8265C331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99E2F910-8236-99A9-9044-6226351CB47D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A3AD0251-A8F4-FC64-E0A1-EB0916C95299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2183FBF4-F70A-F8B1-3D86-41CFD085B1E1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0D16299-8E9F-BCD0-FFEF-2284DAE38525}"/>
              </a:ext>
            </a:extLst>
          </p:cNvPr>
          <p:cNvSpPr txBox="1"/>
          <p:nvPr/>
        </p:nvSpPr>
        <p:spPr>
          <a:xfrm>
            <a:off x="230249" y="749841"/>
            <a:ext cx="196100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</a:t>
            </a:r>
            <a:r>
              <a:rPr lang="fr-FR" baseline="-25000" dirty="0" err="1"/>
              <a:t>k</a:t>
            </a:r>
            <a:r>
              <a:rPr lang="fr-FR" dirty="0"/>
              <a:t> = M</a:t>
            </a:r>
            <a:r>
              <a:rPr lang="fr-FR" baseline="-25000" dirty="0"/>
              <a:t>i</a:t>
            </a:r>
            <a:r>
              <a:rPr lang="fr-FR" dirty="0"/>
              <a:t> + W S</a:t>
            </a:r>
            <a:r>
              <a:rPr lang="fr-FR" baseline="30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25812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E8E6553-1F8B-B11D-9861-F19075318998}"/>
              </a:ext>
            </a:extLst>
          </p:cNvPr>
          <p:cNvSpPr txBox="1"/>
          <p:nvPr/>
        </p:nvSpPr>
        <p:spPr>
          <a:xfrm>
            <a:off x="3080986" y="752060"/>
            <a:ext cx="616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0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(S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 M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3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)     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S = 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     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S</a:t>
            </a:r>
            <a:r>
              <a:rPr lang="fr-FR" baseline="30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T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 = (1,1,1,0,0,0,0,0,0,0)</a:t>
            </a:r>
            <a:endParaRPr lang="fr-FR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4E41A-A9F3-0298-D866-C911894399C6}"/>
              </a:ext>
            </a:extLst>
          </p:cNvPr>
          <p:cNvSpPr/>
          <p:nvPr/>
        </p:nvSpPr>
        <p:spPr>
          <a:xfrm>
            <a:off x="7739997" y="1652605"/>
            <a:ext cx="346535" cy="383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</p:txBody>
      </p:sp>
      <p:sp>
        <p:nvSpPr>
          <p:cNvPr id="7" name="Parenthèse ouvrante 6">
            <a:extLst>
              <a:ext uri="{FF2B5EF4-FFF2-40B4-BE49-F238E27FC236}">
                <a16:creationId xmlns:a16="http://schemas.microsoft.com/office/drawing/2014/main" id="{48D823EC-2E4A-0AC2-4B49-E15E2CCF9016}"/>
              </a:ext>
            </a:extLst>
          </p:cNvPr>
          <p:cNvSpPr/>
          <p:nvPr/>
        </p:nvSpPr>
        <p:spPr>
          <a:xfrm>
            <a:off x="3602984" y="1652605"/>
            <a:ext cx="118294" cy="4210429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arenthèse fermante 7">
            <a:extLst>
              <a:ext uri="{FF2B5EF4-FFF2-40B4-BE49-F238E27FC236}">
                <a16:creationId xmlns:a16="http://schemas.microsoft.com/office/drawing/2014/main" id="{28A18EC9-0D1E-A028-EEAA-C82DC44FA15E}"/>
              </a:ext>
            </a:extLst>
          </p:cNvPr>
          <p:cNvSpPr/>
          <p:nvPr/>
        </p:nvSpPr>
        <p:spPr>
          <a:xfrm>
            <a:off x="7250182" y="1652605"/>
            <a:ext cx="118294" cy="421042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arenthèse ouvrante 9">
            <a:extLst>
              <a:ext uri="{FF2B5EF4-FFF2-40B4-BE49-F238E27FC236}">
                <a16:creationId xmlns:a16="http://schemas.microsoft.com/office/drawing/2014/main" id="{54657DD2-A3DC-20C1-A95B-16011FC5FC6E}"/>
              </a:ext>
            </a:extLst>
          </p:cNvPr>
          <p:cNvSpPr/>
          <p:nvPr/>
        </p:nvSpPr>
        <p:spPr>
          <a:xfrm>
            <a:off x="7639371" y="2033588"/>
            <a:ext cx="139181" cy="337343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arenthèse fermante 10">
            <a:extLst>
              <a:ext uri="{FF2B5EF4-FFF2-40B4-BE49-F238E27FC236}">
                <a16:creationId xmlns:a16="http://schemas.microsoft.com/office/drawing/2014/main" id="{E651EBDE-A679-F759-E1A8-5E1BF2A0471B}"/>
              </a:ext>
            </a:extLst>
          </p:cNvPr>
          <p:cNvSpPr/>
          <p:nvPr/>
        </p:nvSpPr>
        <p:spPr>
          <a:xfrm>
            <a:off x="8061330" y="2033588"/>
            <a:ext cx="103679" cy="337343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B0CED4-D1CE-D6D3-F655-C8EFA10C093A}"/>
              </a:ext>
            </a:extLst>
          </p:cNvPr>
          <p:cNvSpPr/>
          <p:nvPr/>
        </p:nvSpPr>
        <p:spPr>
          <a:xfrm>
            <a:off x="2380339" y="1239589"/>
            <a:ext cx="346535" cy="462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4" name="Parenthèse ouvrante 13">
            <a:extLst>
              <a:ext uri="{FF2B5EF4-FFF2-40B4-BE49-F238E27FC236}">
                <a16:creationId xmlns:a16="http://schemas.microsoft.com/office/drawing/2014/main" id="{D3786473-10F3-2AFE-5250-A6DA1A6084B8}"/>
              </a:ext>
            </a:extLst>
          </p:cNvPr>
          <p:cNvSpPr/>
          <p:nvPr/>
        </p:nvSpPr>
        <p:spPr>
          <a:xfrm>
            <a:off x="2154931" y="1652606"/>
            <a:ext cx="161868" cy="40915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Parenthèse fermante 14">
            <a:extLst>
              <a:ext uri="{FF2B5EF4-FFF2-40B4-BE49-F238E27FC236}">
                <a16:creationId xmlns:a16="http://schemas.microsoft.com/office/drawing/2014/main" id="{4BA2AA84-6984-10D2-9507-390471FEF1F3}"/>
              </a:ext>
            </a:extLst>
          </p:cNvPr>
          <p:cNvSpPr/>
          <p:nvPr/>
        </p:nvSpPr>
        <p:spPr>
          <a:xfrm>
            <a:off x="2697589" y="1652605"/>
            <a:ext cx="184667" cy="409155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4F30E0-2C71-4A9D-E09A-5E4167D323CF}"/>
              </a:ext>
            </a:extLst>
          </p:cNvPr>
          <p:cNvSpPr/>
          <p:nvPr/>
        </p:nvSpPr>
        <p:spPr>
          <a:xfrm>
            <a:off x="9552730" y="1225300"/>
            <a:ext cx="346535" cy="462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9F9A2272-7195-3FD6-24D2-C11EFF283758}"/>
              </a:ext>
            </a:extLst>
          </p:cNvPr>
          <p:cNvSpPr/>
          <p:nvPr/>
        </p:nvSpPr>
        <p:spPr>
          <a:xfrm>
            <a:off x="9400699" y="1652605"/>
            <a:ext cx="152031" cy="40915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Parenthèse fermante 17">
            <a:extLst>
              <a:ext uri="{FF2B5EF4-FFF2-40B4-BE49-F238E27FC236}">
                <a16:creationId xmlns:a16="http://schemas.microsoft.com/office/drawing/2014/main" id="{B765F1D9-B4BC-CC3A-771F-C33DFFC8D0F8}"/>
              </a:ext>
            </a:extLst>
          </p:cNvPr>
          <p:cNvSpPr/>
          <p:nvPr/>
        </p:nvSpPr>
        <p:spPr>
          <a:xfrm>
            <a:off x="9899266" y="1652605"/>
            <a:ext cx="136258" cy="409155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Est égal à 18">
            <a:extLst>
              <a:ext uri="{FF2B5EF4-FFF2-40B4-BE49-F238E27FC236}">
                <a16:creationId xmlns:a16="http://schemas.microsoft.com/office/drawing/2014/main" id="{48542AB0-1C53-0A33-4C89-2B6C5045B2D0}"/>
              </a:ext>
            </a:extLst>
          </p:cNvPr>
          <p:cNvSpPr/>
          <p:nvPr/>
        </p:nvSpPr>
        <p:spPr>
          <a:xfrm>
            <a:off x="8447787" y="3608388"/>
            <a:ext cx="631579" cy="431800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7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igne Plus 19">
            <a:extLst>
              <a:ext uri="{FF2B5EF4-FFF2-40B4-BE49-F238E27FC236}">
                <a16:creationId xmlns:a16="http://schemas.microsoft.com/office/drawing/2014/main" id="{F9018A65-7FC8-3858-88C5-F9B934293983}"/>
              </a:ext>
            </a:extLst>
          </p:cNvPr>
          <p:cNvSpPr/>
          <p:nvPr/>
        </p:nvSpPr>
        <p:spPr>
          <a:xfrm>
            <a:off x="3080986" y="3671888"/>
            <a:ext cx="288438" cy="287337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8EB13B-5BA7-1F73-379F-7A7280E72410}"/>
              </a:ext>
            </a:extLst>
          </p:cNvPr>
          <p:cNvSpPr/>
          <p:nvPr/>
        </p:nvSpPr>
        <p:spPr>
          <a:xfrm>
            <a:off x="3905901" y="1676662"/>
            <a:ext cx="3234845" cy="411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-1    0     0     0    0     0    0    0    0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-1    0     0     0    0     0    1    0    0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1    0     0     0    0     0   -1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1   -1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0     1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0     0     1   -1    0    0    0     0</a:t>
            </a: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0     0     0     0    1   -1    0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1  -1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1   -1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 0    0    0    1   -1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0     0     0     0    0     0    0    0    1</a:t>
            </a:r>
          </a:p>
        </p:txBody>
      </p:sp>
      <p:grpSp>
        <p:nvGrpSpPr>
          <p:cNvPr id="2" name="Groupe 17">
            <a:extLst>
              <a:ext uri="{FF2B5EF4-FFF2-40B4-BE49-F238E27FC236}">
                <a16:creationId xmlns:a16="http://schemas.microsoft.com/office/drawing/2014/main" id="{F4043780-0DA2-90EC-7E18-C6BDE2EAAF68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3BBD0C-15F0-1C4F-3CCF-DDA5BF451151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C8819BA-4651-412C-3453-4D67DCB6B773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4B9F638A-2809-33CE-BFDE-B046E44E2FE5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351374CF-6184-ADDC-3169-60A50C00E2A6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6201F473-4A35-6705-37D4-D3E9F22F417A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9761AA3-E942-5678-0ADF-10348B267234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6ABAE8A5-CF97-A6A6-337D-926AFE790617}"/>
              </a:ext>
            </a:extLst>
          </p:cNvPr>
          <p:cNvSpPr txBox="1"/>
          <p:nvPr/>
        </p:nvSpPr>
        <p:spPr>
          <a:xfrm>
            <a:off x="4749519" y="218727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989ECC1-1ED3-8044-970F-398289853F5E}"/>
              </a:ext>
            </a:extLst>
          </p:cNvPr>
          <p:cNvSpPr txBox="1"/>
          <p:nvPr/>
        </p:nvSpPr>
        <p:spPr>
          <a:xfrm>
            <a:off x="230249" y="749841"/>
            <a:ext cx="196100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</a:t>
            </a:r>
            <a:r>
              <a:rPr lang="fr-FR" baseline="-25000" dirty="0" err="1"/>
              <a:t>k</a:t>
            </a:r>
            <a:r>
              <a:rPr lang="fr-FR" dirty="0"/>
              <a:t> = M</a:t>
            </a:r>
            <a:r>
              <a:rPr lang="fr-FR" baseline="-25000" dirty="0"/>
              <a:t>i</a:t>
            </a:r>
            <a:r>
              <a:rPr lang="fr-FR" dirty="0"/>
              <a:t> + W S</a:t>
            </a:r>
            <a:r>
              <a:rPr lang="fr-FR" baseline="30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68654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E8E6553-1F8B-B11D-9861-F19075318998}"/>
              </a:ext>
            </a:extLst>
          </p:cNvPr>
          <p:cNvSpPr txBox="1"/>
          <p:nvPr/>
        </p:nvSpPr>
        <p:spPr>
          <a:xfrm>
            <a:off x="2955009" y="724529"/>
            <a:ext cx="628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0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(S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 M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4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)     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S = 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     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S</a:t>
            </a:r>
            <a:r>
              <a:rPr lang="fr-FR" baseline="30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T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 = (1,1,1,1,0,0,0,0,0,0)</a:t>
            </a:r>
            <a:endParaRPr lang="fr-FR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4E41A-A9F3-0298-D866-C911894399C6}"/>
              </a:ext>
            </a:extLst>
          </p:cNvPr>
          <p:cNvSpPr/>
          <p:nvPr/>
        </p:nvSpPr>
        <p:spPr>
          <a:xfrm>
            <a:off x="7752621" y="1676662"/>
            <a:ext cx="346535" cy="383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</p:txBody>
      </p:sp>
      <p:sp>
        <p:nvSpPr>
          <p:cNvPr id="7" name="Parenthèse ouvrante 6">
            <a:extLst>
              <a:ext uri="{FF2B5EF4-FFF2-40B4-BE49-F238E27FC236}">
                <a16:creationId xmlns:a16="http://schemas.microsoft.com/office/drawing/2014/main" id="{48D823EC-2E4A-0AC2-4B49-E15E2CCF9016}"/>
              </a:ext>
            </a:extLst>
          </p:cNvPr>
          <p:cNvSpPr/>
          <p:nvPr/>
        </p:nvSpPr>
        <p:spPr>
          <a:xfrm>
            <a:off x="3602984" y="1652605"/>
            <a:ext cx="118294" cy="4210429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arenthèse fermante 7">
            <a:extLst>
              <a:ext uri="{FF2B5EF4-FFF2-40B4-BE49-F238E27FC236}">
                <a16:creationId xmlns:a16="http://schemas.microsoft.com/office/drawing/2014/main" id="{28A18EC9-0D1E-A028-EEAA-C82DC44FA15E}"/>
              </a:ext>
            </a:extLst>
          </p:cNvPr>
          <p:cNvSpPr/>
          <p:nvPr/>
        </p:nvSpPr>
        <p:spPr>
          <a:xfrm>
            <a:off x="7250182" y="1652605"/>
            <a:ext cx="118294" cy="421042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arenthèse ouvrante 9">
            <a:extLst>
              <a:ext uri="{FF2B5EF4-FFF2-40B4-BE49-F238E27FC236}">
                <a16:creationId xmlns:a16="http://schemas.microsoft.com/office/drawing/2014/main" id="{54657DD2-A3DC-20C1-A95B-16011FC5FC6E}"/>
              </a:ext>
            </a:extLst>
          </p:cNvPr>
          <p:cNvSpPr/>
          <p:nvPr/>
        </p:nvSpPr>
        <p:spPr>
          <a:xfrm>
            <a:off x="7639371" y="2071689"/>
            <a:ext cx="139181" cy="337343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arenthèse fermante 10">
            <a:extLst>
              <a:ext uri="{FF2B5EF4-FFF2-40B4-BE49-F238E27FC236}">
                <a16:creationId xmlns:a16="http://schemas.microsoft.com/office/drawing/2014/main" id="{E651EBDE-A679-F759-E1A8-5E1BF2A0471B}"/>
              </a:ext>
            </a:extLst>
          </p:cNvPr>
          <p:cNvSpPr/>
          <p:nvPr/>
        </p:nvSpPr>
        <p:spPr>
          <a:xfrm>
            <a:off x="8061330" y="2071688"/>
            <a:ext cx="103679" cy="3373433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B0CED4-D1CE-D6D3-F655-C8EFA10C093A}"/>
              </a:ext>
            </a:extLst>
          </p:cNvPr>
          <p:cNvSpPr/>
          <p:nvPr/>
        </p:nvSpPr>
        <p:spPr>
          <a:xfrm>
            <a:off x="2380339" y="1239589"/>
            <a:ext cx="346535" cy="462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4" name="Parenthèse ouvrante 13">
            <a:extLst>
              <a:ext uri="{FF2B5EF4-FFF2-40B4-BE49-F238E27FC236}">
                <a16:creationId xmlns:a16="http://schemas.microsoft.com/office/drawing/2014/main" id="{D3786473-10F3-2AFE-5250-A6DA1A6084B8}"/>
              </a:ext>
            </a:extLst>
          </p:cNvPr>
          <p:cNvSpPr/>
          <p:nvPr/>
        </p:nvSpPr>
        <p:spPr>
          <a:xfrm>
            <a:off x="2154931" y="1652606"/>
            <a:ext cx="161868" cy="40915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Parenthèse fermante 14">
            <a:extLst>
              <a:ext uri="{FF2B5EF4-FFF2-40B4-BE49-F238E27FC236}">
                <a16:creationId xmlns:a16="http://schemas.microsoft.com/office/drawing/2014/main" id="{4BA2AA84-6984-10D2-9507-390471FEF1F3}"/>
              </a:ext>
            </a:extLst>
          </p:cNvPr>
          <p:cNvSpPr/>
          <p:nvPr/>
        </p:nvSpPr>
        <p:spPr>
          <a:xfrm>
            <a:off x="2697589" y="1652605"/>
            <a:ext cx="184667" cy="409155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4F30E0-2C71-4A9D-E09A-5E4167D323CF}"/>
              </a:ext>
            </a:extLst>
          </p:cNvPr>
          <p:cNvSpPr/>
          <p:nvPr/>
        </p:nvSpPr>
        <p:spPr>
          <a:xfrm>
            <a:off x="9552730" y="1239588"/>
            <a:ext cx="346535" cy="462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9F9A2272-7195-3FD6-24D2-C11EFF283758}"/>
              </a:ext>
            </a:extLst>
          </p:cNvPr>
          <p:cNvSpPr/>
          <p:nvPr/>
        </p:nvSpPr>
        <p:spPr>
          <a:xfrm>
            <a:off x="9400699" y="1652605"/>
            <a:ext cx="152031" cy="40915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Parenthèse fermante 17">
            <a:extLst>
              <a:ext uri="{FF2B5EF4-FFF2-40B4-BE49-F238E27FC236}">
                <a16:creationId xmlns:a16="http://schemas.microsoft.com/office/drawing/2014/main" id="{B765F1D9-B4BC-CC3A-771F-C33DFFC8D0F8}"/>
              </a:ext>
            </a:extLst>
          </p:cNvPr>
          <p:cNvSpPr/>
          <p:nvPr/>
        </p:nvSpPr>
        <p:spPr>
          <a:xfrm>
            <a:off x="9899266" y="1652605"/>
            <a:ext cx="136258" cy="409155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Est égal à 18">
            <a:extLst>
              <a:ext uri="{FF2B5EF4-FFF2-40B4-BE49-F238E27FC236}">
                <a16:creationId xmlns:a16="http://schemas.microsoft.com/office/drawing/2014/main" id="{48542AB0-1C53-0A33-4C89-2B6C5045B2D0}"/>
              </a:ext>
            </a:extLst>
          </p:cNvPr>
          <p:cNvSpPr/>
          <p:nvPr/>
        </p:nvSpPr>
        <p:spPr>
          <a:xfrm>
            <a:off x="8447787" y="3608388"/>
            <a:ext cx="631579" cy="431800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7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igne Plus 19">
            <a:extLst>
              <a:ext uri="{FF2B5EF4-FFF2-40B4-BE49-F238E27FC236}">
                <a16:creationId xmlns:a16="http://schemas.microsoft.com/office/drawing/2014/main" id="{F9018A65-7FC8-3858-88C5-F9B934293983}"/>
              </a:ext>
            </a:extLst>
          </p:cNvPr>
          <p:cNvSpPr/>
          <p:nvPr/>
        </p:nvSpPr>
        <p:spPr>
          <a:xfrm>
            <a:off x="3080986" y="3671888"/>
            <a:ext cx="288438" cy="287337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8EB13B-5BA7-1F73-379F-7A7280E72410}"/>
              </a:ext>
            </a:extLst>
          </p:cNvPr>
          <p:cNvSpPr/>
          <p:nvPr/>
        </p:nvSpPr>
        <p:spPr>
          <a:xfrm>
            <a:off x="3905901" y="1676662"/>
            <a:ext cx="3234845" cy="411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-1    0     0     0    0     0    0    0    0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-1    0     0     0    0     0    1    0    0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1    0     0     0    0     0   -1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1   -1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0     1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0     0     1   -1    0    0    0     0</a:t>
            </a: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0     0     0     0    1   -1    0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1  -1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1   -1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 0    0    0    1   -1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0     0     0     0    0     0    0    0    1</a:t>
            </a:r>
          </a:p>
        </p:txBody>
      </p:sp>
      <p:grpSp>
        <p:nvGrpSpPr>
          <p:cNvPr id="2" name="Groupe 17">
            <a:extLst>
              <a:ext uri="{FF2B5EF4-FFF2-40B4-BE49-F238E27FC236}">
                <a16:creationId xmlns:a16="http://schemas.microsoft.com/office/drawing/2014/main" id="{BD743BA4-BD90-DEFA-13B8-5BB995A8B70B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FCA538-9D6A-EB36-3DCE-25699A603C94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0A6FF1AF-B755-2A07-A8EA-FB735661D5D4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6EA014E1-8350-49C0-0A4E-F25EFA7F1560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B0C1812-BEAD-F7BC-2FF0-F2DB0E06F340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606CD3B1-0FDB-535D-F1CA-F2B979BFD93C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A1EAD220-9561-D626-9AFB-2066F3EA260F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4D7AE5DA-A06A-71C8-67AF-4F2F66E3D36D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F4DE424-2EBC-4683-FE65-8C207B6F65F4}"/>
              </a:ext>
            </a:extLst>
          </p:cNvPr>
          <p:cNvSpPr txBox="1"/>
          <p:nvPr/>
        </p:nvSpPr>
        <p:spPr>
          <a:xfrm>
            <a:off x="230249" y="749841"/>
            <a:ext cx="196100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</a:t>
            </a:r>
            <a:r>
              <a:rPr lang="fr-FR" baseline="-25000" dirty="0" err="1"/>
              <a:t>k</a:t>
            </a:r>
            <a:r>
              <a:rPr lang="fr-FR" dirty="0"/>
              <a:t> = M</a:t>
            </a:r>
            <a:r>
              <a:rPr lang="fr-FR" baseline="-25000" dirty="0"/>
              <a:t>i</a:t>
            </a:r>
            <a:r>
              <a:rPr lang="fr-FR" dirty="0"/>
              <a:t> + W S</a:t>
            </a:r>
            <a:r>
              <a:rPr lang="fr-FR" baseline="30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117382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E8E6553-1F8B-B11D-9861-F19075318998}"/>
              </a:ext>
            </a:extLst>
          </p:cNvPr>
          <p:cNvSpPr txBox="1"/>
          <p:nvPr/>
        </p:nvSpPr>
        <p:spPr>
          <a:xfrm>
            <a:off x="2553606" y="726247"/>
            <a:ext cx="714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0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(S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 M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5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)     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S = 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5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     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S</a:t>
            </a:r>
            <a:r>
              <a:rPr lang="fr-FR" baseline="30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T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 = (1,1,1,1,1,0,0,0,0,0)</a:t>
            </a:r>
            <a:endParaRPr lang="fr-FR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4E41A-A9F3-0298-D866-C911894399C6}"/>
              </a:ext>
            </a:extLst>
          </p:cNvPr>
          <p:cNvSpPr/>
          <p:nvPr/>
        </p:nvSpPr>
        <p:spPr>
          <a:xfrm>
            <a:off x="7753350" y="1676662"/>
            <a:ext cx="346535" cy="383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</p:txBody>
      </p:sp>
      <p:sp>
        <p:nvSpPr>
          <p:cNvPr id="7" name="Parenthèse ouvrante 6">
            <a:extLst>
              <a:ext uri="{FF2B5EF4-FFF2-40B4-BE49-F238E27FC236}">
                <a16:creationId xmlns:a16="http://schemas.microsoft.com/office/drawing/2014/main" id="{48D823EC-2E4A-0AC2-4B49-E15E2CCF9016}"/>
              </a:ext>
            </a:extLst>
          </p:cNvPr>
          <p:cNvSpPr/>
          <p:nvPr/>
        </p:nvSpPr>
        <p:spPr>
          <a:xfrm>
            <a:off x="3602984" y="1652605"/>
            <a:ext cx="118294" cy="4210429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arenthèse fermante 7">
            <a:extLst>
              <a:ext uri="{FF2B5EF4-FFF2-40B4-BE49-F238E27FC236}">
                <a16:creationId xmlns:a16="http://schemas.microsoft.com/office/drawing/2014/main" id="{28A18EC9-0D1E-A028-EEAA-C82DC44FA15E}"/>
              </a:ext>
            </a:extLst>
          </p:cNvPr>
          <p:cNvSpPr/>
          <p:nvPr/>
        </p:nvSpPr>
        <p:spPr>
          <a:xfrm>
            <a:off x="7250182" y="1652605"/>
            <a:ext cx="118294" cy="421042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arenthèse ouvrante 9">
            <a:extLst>
              <a:ext uri="{FF2B5EF4-FFF2-40B4-BE49-F238E27FC236}">
                <a16:creationId xmlns:a16="http://schemas.microsoft.com/office/drawing/2014/main" id="{54657DD2-A3DC-20C1-A95B-16011FC5FC6E}"/>
              </a:ext>
            </a:extLst>
          </p:cNvPr>
          <p:cNvSpPr/>
          <p:nvPr/>
        </p:nvSpPr>
        <p:spPr>
          <a:xfrm>
            <a:off x="7639371" y="2076451"/>
            <a:ext cx="139181" cy="338137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arenthèse fermante 10">
            <a:extLst>
              <a:ext uri="{FF2B5EF4-FFF2-40B4-BE49-F238E27FC236}">
                <a16:creationId xmlns:a16="http://schemas.microsoft.com/office/drawing/2014/main" id="{E651EBDE-A679-F759-E1A8-5E1BF2A0471B}"/>
              </a:ext>
            </a:extLst>
          </p:cNvPr>
          <p:cNvSpPr/>
          <p:nvPr/>
        </p:nvSpPr>
        <p:spPr>
          <a:xfrm>
            <a:off x="8061330" y="2076450"/>
            <a:ext cx="103679" cy="3381371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B0CED4-D1CE-D6D3-F655-C8EFA10C093A}"/>
              </a:ext>
            </a:extLst>
          </p:cNvPr>
          <p:cNvSpPr/>
          <p:nvPr/>
        </p:nvSpPr>
        <p:spPr>
          <a:xfrm>
            <a:off x="2380339" y="1239589"/>
            <a:ext cx="346535" cy="462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4" name="Parenthèse ouvrante 13">
            <a:extLst>
              <a:ext uri="{FF2B5EF4-FFF2-40B4-BE49-F238E27FC236}">
                <a16:creationId xmlns:a16="http://schemas.microsoft.com/office/drawing/2014/main" id="{D3786473-10F3-2AFE-5250-A6DA1A6084B8}"/>
              </a:ext>
            </a:extLst>
          </p:cNvPr>
          <p:cNvSpPr/>
          <p:nvPr/>
        </p:nvSpPr>
        <p:spPr>
          <a:xfrm>
            <a:off x="2154931" y="1652606"/>
            <a:ext cx="161868" cy="40915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Parenthèse fermante 14">
            <a:extLst>
              <a:ext uri="{FF2B5EF4-FFF2-40B4-BE49-F238E27FC236}">
                <a16:creationId xmlns:a16="http://schemas.microsoft.com/office/drawing/2014/main" id="{4BA2AA84-6984-10D2-9507-390471FEF1F3}"/>
              </a:ext>
            </a:extLst>
          </p:cNvPr>
          <p:cNvSpPr/>
          <p:nvPr/>
        </p:nvSpPr>
        <p:spPr>
          <a:xfrm>
            <a:off x="2697589" y="1652605"/>
            <a:ext cx="184667" cy="409155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4F30E0-2C71-4A9D-E09A-5E4167D323CF}"/>
              </a:ext>
            </a:extLst>
          </p:cNvPr>
          <p:cNvSpPr/>
          <p:nvPr/>
        </p:nvSpPr>
        <p:spPr>
          <a:xfrm>
            <a:off x="9552730" y="1239588"/>
            <a:ext cx="346535" cy="462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9F9A2272-7195-3FD6-24D2-C11EFF283758}"/>
              </a:ext>
            </a:extLst>
          </p:cNvPr>
          <p:cNvSpPr/>
          <p:nvPr/>
        </p:nvSpPr>
        <p:spPr>
          <a:xfrm>
            <a:off x="9400699" y="1652605"/>
            <a:ext cx="152031" cy="40915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Parenthèse fermante 17">
            <a:extLst>
              <a:ext uri="{FF2B5EF4-FFF2-40B4-BE49-F238E27FC236}">
                <a16:creationId xmlns:a16="http://schemas.microsoft.com/office/drawing/2014/main" id="{B765F1D9-B4BC-CC3A-771F-C33DFFC8D0F8}"/>
              </a:ext>
            </a:extLst>
          </p:cNvPr>
          <p:cNvSpPr/>
          <p:nvPr/>
        </p:nvSpPr>
        <p:spPr>
          <a:xfrm>
            <a:off x="9899266" y="1652605"/>
            <a:ext cx="136258" cy="409155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Est égal à 18">
            <a:extLst>
              <a:ext uri="{FF2B5EF4-FFF2-40B4-BE49-F238E27FC236}">
                <a16:creationId xmlns:a16="http://schemas.microsoft.com/office/drawing/2014/main" id="{48542AB0-1C53-0A33-4C89-2B6C5045B2D0}"/>
              </a:ext>
            </a:extLst>
          </p:cNvPr>
          <p:cNvSpPr/>
          <p:nvPr/>
        </p:nvSpPr>
        <p:spPr>
          <a:xfrm>
            <a:off x="8447787" y="3608388"/>
            <a:ext cx="631579" cy="431800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7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igne Plus 19">
            <a:extLst>
              <a:ext uri="{FF2B5EF4-FFF2-40B4-BE49-F238E27FC236}">
                <a16:creationId xmlns:a16="http://schemas.microsoft.com/office/drawing/2014/main" id="{F9018A65-7FC8-3858-88C5-F9B934293983}"/>
              </a:ext>
            </a:extLst>
          </p:cNvPr>
          <p:cNvSpPr/>
          <p:nvPr/>
        </p:nvSpPr>
        <p:spPr>
          <a:xfrm>
            <a:off x="3080986" y="3671888"/>
            <a:ext cx="288438" cy="287337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8EB13B-5BA7-1F73-379F-7A7280E72410}"/>
              </a:ext>
            </a:extLst>
          </p:cNvPr>
          <p:cNvSpPr/>
          <p:nvPr/>
        </p:nvSpPr>
        <p:spPr>
          <a:xfrm>
            <a:off x="3905901" y="1676662"/>
            <a:ext cx="3234845" cy="411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-1    0     0     0    0     0    0    0    0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-1    0     0     0    0     0    1    0    0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1    0     0     0    0     0   -1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1   -1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0     1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0     0     1   -1    0    0    0     0</a:t>
            </a: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0     0     0     0    1   -1    0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1  -1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1   -1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 0    0    0    1   -1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0     0     0     0    0     0    0    0    1</a:t>
            </a:r>
          </a:p>
        </p:txBody>
      </p:sp>
      <p:grpSp>
        <p:nvGrpSpPr>
          <p:cNvPr id="2" name="Groupe 17">
            <a:extLst>
              <a:ext uri="{FF2B5EF4-FFF2-40B4-BE49-F238E27FC236}">
                <a16:creationId xmlns:a16="http://schemas.microsoft.com/office/drawing/2014/main" id="{05201306-6251-0F11-4ECE-DE7C885910E3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7D1065-4271-EDD7-B66D-2A16B0363387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88BE6737-942D-9580-7548-D2F645C4AF35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697CF04-39BB-870F-17F7-5D28B6B9378A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F4B5188E-582F-6BCF-3D28-C85D641C7456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53608B3C-EDB2-49BE-4953-A17CC09D44E9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2F3C8BD3-4EA1-10B2-61EA-FCED8FC9D32E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D92B79FA-E6E8-3793-2AAB-00049D4D9E23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BA89239-A060-751A-494E-80E8E153BDE7}"/>
              </a:ext>
            </a:extLst>
          </p:cNvPr>
          <p:cNvSpPr txBox="1"/>
          <p:nvPr/>
        </p:nvSpPr>
        <p:spPr>
          <a:xfrm>
            <a:off x="230249" y="749841"/>
            <a:ext cx="196100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</a:t>
            </a:r>
            <a:r>
              <a:rPr lang="fr-FR" baseline="-25000" dirty="0" err="1"/>
              <a:t>k</a:t>
            </a:r>
            <a:r>
              <a:rPr lang="fr-FR" dirty="0"/>
              <a:t> = M</a:t>
            </a:r>
            <a:r>
              <a:rPr lang="fr-FR" baseline="-25000" dirty="0"/>
              <a:t>i</a:t>
            </a:r>
            <a:r>
              <a:rPr lang="fr-FR" dirty="0"/>
              <a:t> + W S</a:t>
            </a:r>
            <a:r>
              <a:rPr lang="fr-FR" baseline="30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23743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E8E6553-1F8B-B11D-9861-F19075318998}"/>
              </a:ext>
            </a:extLst>
          </p:cNvPr>
          <p:cNvSpPr txBox="1"/>
          <p:nvPr/>
        </p:nvSpPr>
        <p:spPr>
          <a:xfrm>
            <a:off x="2697589" y="739303"/>
            <a:ext cx="701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0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(S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 M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6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)     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S = 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5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6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     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S</a:t>
            </a:r>
            <a:r>
              <a:rPr lang="fr-FR" baseline="30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T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 = (1,1,1,1,1,1,0,0,0,0)</a:t>
            </a:r>
            <a:endParaRPr lang="fr-FR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4E41A-A9F3-0298-D866-C911894399C6}"/>
              </a:ext>
            </a:extLst>
          </p:cNvPr>
          <p:cNvSpPr/>
          <p:nvPr/>
        </p:nvSpPr>
        <p:spPr>
          <a:xfrm>
            <a:off x="7746674" y="1716748"/>
            <a:ext cx="346535" cy="383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</p:txBody>
      </p:sp>
      <p:sp>
        <p:nvSpPr>
          <p:cNvPr id="7" name="Parenthèse ouvrante 6">
            <a:extLst>
              <a:ext uri="{FF2B5EF4-FFF2-40B4-BE49-F238E27FC236}">
                <a16:creationId xmlns:a16="http://schemas.microsoft.com/office/drawing/2014/main" id="{48D823EC-2E4A-0AC2-4B49-E15E2CCF9016}"/>
              </a:ext>
            </a:extLst>
          </p:cNvPr>
          <p:cNvSpPr/>
          <p:nvPr/>
        </p:nvSpPr>
        <p:spPr>
          <a:xfrm>
            <a:off x="3602984" y="1652605"/>
            <a:ext cx="118294" cy="4210429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arenthèse fermante 7">
            <a:extLst>
              <a:ext uri="{FF2B5EF4-FFF2-40B4-BE49-F238E27FC236}">
                <a16:creationId xmlns:a16="http://schemas.microsoft.com/office/drawing/2014/main" id="{28A18EC9-0D1E-A028-EEAA-C82DC44FA15E}"/>
              </a:ext>
            </a:extLst>
          </p:cNvPr>
          <p:cNvSpPr/>
          <p:nvPr/>
        </p:nvSpPr>
        <p:spPr>
          <a:xfrm>
            <a:off x="7250182" y="1652605"/>
            <a:ext cx="118294" cy="421042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arenthèse ouvrante 9">
            <a:extLst>
              <a:ext uri="{FF2B5EF4-FFF2-40B4-BE49-F238E27FC236}">
                <a16:creationId xmlns:a16="http://schemas.microsoft.com/office/drawing/2014/main" id="{54657DD2-A3DC-20C1-A95B-16011FC5FC6E}"/>
              </a:ext>
            </a:extLst>
          </p:cNvPr>
          <p:cNvSpPr/>
          <p:nvPr/>
        </p:nvSpPr>
        <p:spPr>
          <a:xfrm>
            <a:off x="7639371" y="2109788"/>
            <a:ext cx="139181" cy="340518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arenthèse fermante 10">
            <a:extLst>
              <a:ext uri="{FF2B5EF4-FFF2-40B4-BE49-F238E27FC236}">
                <a16:creationId xmlns:a16="http://schemas.microsoft.com/office/drawing/2014/main" id="{E651EBDE-A679-F759-E1A8-5E1BF2A0471B}"/>
              </a:ext>
            </a:extLst>
          </p:cNvPr>
          <p:cNvSpPr/>
          <p:nvPr/>
        </p:nvSpPr>
        <p:spPr>
          <a:xfrm>
            <a:off x="8061330" y="2109788"/>
            <a:ext cx="103679" cy="3405181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B0CED4-D1CE-D6D3-F655-C8EFA10C093A}"/>
              </a:ext>
            </a:extLst>
          </p:cNvPr>
          <p:cNvSpPr/>
          <p:nvPr/>
        </p:nvSpPr>
        <p:spPr>
          <a:xfrm>
            <a:off x="2380339" y="1239589"/>
            <a:ext cx="346535" cy="462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4" name="Parenthèse ouvrante 13">
            <a:extLst>
              <a:ext uri="{FF2B5EF4-FFF2-40B4-BE49-F238E27FC236}">
                <a16:creationId xmlns:a16="http://schemas.microsoft.com/office/drawing/2014/main" id="{D3786473-10F3-2AFE-5250-A6DA1A6084B8}"/>
              </a:ext>
            </a:extLst>
          </p:cNvPr>
          <p:cNvSpPr/>
          <p:nvPr/>
        </p:nvSpPr>
        <p:spPr>
          <a:xfrm>
            <a:off x="2154931" y="1652606"/>
            <a:ext cx="161868" cy="40915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Parenthèse fermante 14">
            <a:extLst>
              <a:ext uri="{FF2B5EF4-FFF2-40B4-BE49-F238E27FC236}">
                <a16:creationId xmlns:a16="http://schemas.microsoft.com/office/drawing/2014/main" id="{4BA2AA84-6984-10D2-9507-390471FEF1F3}"/>
              </a:ext>
            </a:extLst>
          </p:cNvPr>
          <p:cNvSpPr/>
          <p:nvPr/>
        </p:nvSpPr>
        <p:spPr>
          <a:xfrm>
            <a:off x="2697589" y="1652605"/>
            <a:ext cx="184667" cy="409155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4F30E0-2C71-4A9D-E09A-5E4167D323CF}"/>
              </a:ext>
            </a:extLst>
          </p:cNvPr>
          <p:cNvSpPr/>
          <p:nvPr/>
        </p:nvSpPr>
        <p:spPr>
          <a:xfrm>
            <a:off x="9552730" y="1225300"/>
            <a:ext cx="346535" cy="462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9F9A2272-7195-3FD6-24D2-C11EFF283758}"/>
              </a:ext>
            </a:extLst>
          </p:cNvPr>
          <p:cNvSpPr/>
          <p:nvPr/>
        </p:nvSpPr>
        <p:spPr>
          <a:xfrm>
            <a:off x="9400699" y="1652605"/>
            <a:ext cx="152031" cy="40915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Parenthèse fermante 17">
            <a:extLst>
              <a:ext uri="{FF2B5EF4-FFF2-40B4-BE49-F238E27FC236}">
                <a16:creationId xmlns:a16="http://schemas.microsoft.com/office/drawing/2014/main" id="{B765F1D9-B4BC-CC3A-771F-C33DFFC8D0F8}"/>
              </a:ext>
            </a:extLst>
          </p:cNvPr>
          <p:cNvSpPr/>
          <p:nvPr/>
        </p:nvSpPr>
        <p:spPr>
          <a:xfrm>
            <a:off x="9899266" y="1652605"/>
            <a:ext cx="136258" cy="409155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Est égal à 18">
            <a:extLst>
              <a:ext uri="{FF2B5EF4-FFF2-40B4-BE49-F238E27FC236}">
                <a16:creationId xmlns:a16="http://schemas.microsoft.com/office/drawing/2014/main" id="{48542AB0-1C53-0A33-4C89-2B6C5045B2D0}"/>
              </a:ext>
            </a:extLst>
          </p:cNvPr>
          <p:cNvSpPr/>
          <p:nvPr/>
        </p:nvSpPr>
        <p:spPr>
          <a:xfrm>
            <a:off x="8447787" y="3608388"/>
            <a:ext cx="631579" cy="431800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7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igne Plus 19">
            <a:extLst>
              <a:ext uri="{FF2B5EF4-FFF2-40B4-BE49-F238E27FC236}">
                <a16:creationId xmlns:a16="http://schemas.microsoft.com/office/drawing/2014/main" id="{F9018A65-7FC8-3858-88C5-F9B934293983}"/>
              </a:ext>
            </a:extLst>
          </p:cNvPr>
          <p:cNvSpPr/>
          <p:nvPr/>
        </p:nvSpPr>
        <p:spPr>
          <a:xfrm>
            <a:off x="3080986" y="3671888"/>
            <a:ext cx="288438" cy="287337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8EB13B-5BA7-1F73-379F-7A7280E72410}"/>
              </a:ext>
            </a:extLst>
          </p:cNvPr>
          <p:cNvSpPr/>
          <p:nvPr/>
        </p:nvSpPr>
        <p:spPr>
          <a:xfrm>
            <a:off x="3905901" y="1676662"/>
            <a:ext cx="3234845" cy="411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-1    0     0     0    0     0    0    0    0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-1    0     0     0    0     0    1    0    0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1    0     0     0    0     0   -1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1   -1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0     1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0     0     1   -1    0    0    0     0</a:t>
            </a: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0     0     0     0    1   -1    0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1  -1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1   -1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 0    0    0    1   -1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0     0     0     0    0     0    0    0    1</a:t>
            </a:r>
          </a:p>
        </p:txBody>
      </p:sp>
      <p:grpSp>
        <p:nvGrpSpPr>
          <p:cNvPr id="2" name="Groupe 17">
            <a:extLst>
              <a:ext uri="{FF2B5EF4-FFF2-40B4-BE49-F238E27FC236}">
                <a16:creationId xmlns:a16="http://schemas.microsoft.com/office/drawing/2014/main" id="{849A5248-EDC1-C0A9-8707-7E002741162C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FF6E8A-F7CB-2D33-2C25-40FFD8523213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64D0E3C-2762-26C1-1E85-6E460539B1BB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FD023629-3A50-0803-E8E8-73DE51A5D7B6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8252D773-811D-F441-0083-DC3362023A65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DF24975-98E0-4E96-68C4-51EF360C9BAD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BFE2BB4-FD31-2A2F-F401-E65CC9478BFF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91EE90E9-B969-0B13-EC87-BFC977F1F535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981EED4-924F-B6F0-7224-0ED21E555ABF}"/>
              </a:ext>
            </a:extLst>
          </p:cNvPr>
          <p:cNvSpPr txBox="1"/>
          <p:nvPr/>
        </p:nvSpPr>
        <p:spPr>
          <a:xfrm>
            <a:off x="230249" y="749841"/>
            <a:ext cx="196100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</a:t>
            </a:r>
            <a:r>
              <a:rPr lang="fr-FR" baseline="-25000" dirty="0" err="1"/>
              <a:t>k</a:t>
            </a:r>
            <a:r>
              <a:rPr lang="fr-FR" dirty="0"/>
              <a:t> = M</a:t>
            </a:r>
            <a:r>
              <a:rPr lang="fr-FR" baseline="-25000" dirty="0"/>
              <a:t>i</a:t>
            </a:r>
            <a:r>
              <a:rPr lang="fr-FR" dirty="0"/>
              <a:t> + W S</a:t>
            </a:r>
            <a:r>
              <a:rPr lang="fr-FR" baseline="30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42501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9591" y="1290042"/>
            <a:ext cx="783306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 DU PROJET </a:t>
            </a:r>
          </a:p>
          <a:p>
            <a:pPr algn="ctr"/>
            <a:endParaRPr lang="fr-FR" sz="28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but principal de ce projet est de modéliser, analyser et optimiser la gestion des files d'attente dans un restaurant en utilisant les réseaux de Petri. Cela vise à améliorer l'expérience des clients et à augmenter l'efficacité opérationnelle du restaurant.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5730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E8E6553-1F8B-B11D-9861-F19075318998}"/>
              </a:ext>
            </a:extLst>
          </p:cNvPr>
          <p:cNvSpPr txBox="1"/>
          <p:nvPr/>
        </p:nvSpPr>
        <p:spPr>
          <a:xfrm>
            <a:off x="2380339" y="741383"/>
            <a:ext cx="752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0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(S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 M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7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)     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S = 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5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6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7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     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S</a:t>
            </a:r>
            <a:r>
              <a:rPr lang="fr-FR" baseline="30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T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 = (1,1,1,1,1,1,1,0,0)</a:t>
            </a:r>
            <a:endParaRPr lang="fr-FR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4E41A-A9F3-0298-D866-C911894399C6}"/>
              </a:ext>
            </a:extLst>
          </p:cNvPr>
          <p:cNvSpPr/>
          <p:nvPr/>
        </p:nvSpPr>
        <p:spPr>
          <a:xfrm>
            <a:off x="7778279" y="1689080"/>
            <a:ext cx="346535" cy="383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</p:txBody>
      </p:sp>
      <p:sp>
        <p:nvSpPr>
          <p:cNvPr id="7" name="Parenthèse ouvrante 6">
            <a:extLst>
              <a:ext uri="{FF2B5EF4-FFF2-40B4-BE49-F238E27FC236}">
                <a16:creationId xmlns:a16="http://schemas.microsoft.com/office/drawing/2014/main" id="{48D823EC-2E4A-0AC2-4B49-E15E2CCF9016}"/>
              </a:ext>
            </a:extLst>
          </p:cNvPr>
          <p:cNvSpPr/>
          <p:nvPr/>
        </p:nvSpPr>
        <p:spPr>
          <a:xfrm>
            <a:off x="3602984" y="1652605"/>
            <a:ext cx="118294" cy="4210429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arenthèse fermante 7">
            <a:extLst>
              <a:ext uri="{FF2B5EF4-FFF2-40B4-BE49-F238E27FC236}">
                <a16:creationId xmlns:a16="http://schemas.microsoft.com/office/drawing/2014/main" id="{28A18EC9-0D1E-A028-EEAA-C82DC44FA15E}"/>
              </a:ext>
            </a:extLst>
          </p:cNvPr>
          <p:cNvSpPr/>
          <p:nvPr/>
        </p:nvSpPr>
        <p:spPr>
          <a:xfrm>
            <a:off x="7250182" y="1652605"/>
            <a:ext cx="118294" cy="421042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arenthèse ouvrante 9">
            <a:extLst>
              <a:ext uri="{FF2B5EF4-FFF2-40B4-BE49-F238E27FC236}">
                <a16:creationId xmlns:a16="http://schemas.microsoft.com/office/drawing/2014/main" id="{54657DD2-A3DC-20C1-A95B-16011FC5FC6E}"/>
              </a:ext>
            </a:extLst>
          </p:cNvPr>
          <p:cNvSpPr/>
          <p:nvPr/>
        </p:nvSpPr>
        <p:spPr>
          <a:xfrm>
            <a:off x="7639371" y="2071689"/>
            <a:ext cx="139181" cy="337185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arenthèse fermante 10">
            <a:extLst>
              <a:ext uri="{FF2B5EF4-FFF2-40B4-BE49-F238E27FC236}">
                <a16:creationId xmlns:a16="http://schemas.microsoft.com/office/drawing/2014/main" id="{E651EBDE-A679-F759-E1A8-5E1BF2A0471B}"/>
              </a:ext>
            </a:extLst>
          </p:cNvPr>
          <p:cNvSpPr/>
          <p:nvPr/>
        </p:nvSpPr>
        <p:spPr>
          <a:xfrm>
            <a:off x="8061330" y="2071688"/>
            <a:ext cx="103679" cy="337184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B0CED4-D1CE-D6D3-F655-C8EFA10C093A}"/>
              </a:ext>
            </a:extLst>
          </p:cNvPr>
          <p:cNvSpPr/>
          <p:nvPr/>
        </p:nvSpPr>
        <p:spPr>
          <a:xfrm>
            <a:off x="2380339" y="1239589"/>
            <a:ext cx="346535" cy="462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4" name="Parenthèse ouvrante 13">
            <a:extLst>
              <a:ext uri="{FF2B5EF4-FFF2-40B4-BE49-F238E27FC236}">
                <a16:creationId xmlns:a16="http://schemas.microsoft.com/office/drawing/2014/main" id="{D3786473-10F3-2AFE-5250-A6DA1A6084B8}"/>
              </a:ext>
            </a:extLst>
          </p:cNvPr>
          <p:cNvSpPr/>
          <p:nvPr/>
        </p:nvSpPr>
        <p:spPr>
          <a:xfrm>
            <a:off x="2154931" y="1652606"/>
            <a:ext cx="161868" cy="40915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Parenthèse fermante 14">
            <a:extLst>
              <a:ext uri="{FF2B5EF4-FFF2-40B4-BE49-F238E27FC236}">
                <a16:creationId xmlns:a16="http://schemas.microsoft.com/office/drawing/2014/main" id="{4BA2AA84-6984-10D2-9507-390471FEF1F3}"/>
              </a:ext>
            </a:extLst>
          </p:cNvPr>
          <p:cNvSpPr/>
          <p:nvPr/>
        </p:nvSpPr>
        <p:spPr>
          <a:xfrm>
            <a:off x="2697589" y="1652605"/>
            <a:ext cx="184667" cy="409155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4F30E0-2C71-4A9D-E09A-5E4167D323CF}"/>
              </a:ext>
            </a:extLst>
          </p:cNvPr>
          <p:cNvSpPr/>
          <p:nvPr/>
        </p:nvSpPr>
        <p:spPr>
          <a:xfrm>
            <a:off x="9552730" y="1239588"/>
            <a:ext cx="346535" cy="462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9F9A2272-7195-3FD6-24D2-C11EFF283758}"/>
              </a:ext>
            </a:extLst>
          </p:cNvPr>
          <p:cNvSpPr/>
          <p:nvPr/>
        </p:nvSpPr>
        <p:spPr>
          <a:xfrm>
            <a:off x="9400699" y="1652605"/>
            <a:ext cx="152031" cy="40915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Parenthèse fermante 17">
            <a:extLst>
              <a:ext uri="{FF2B5EF4-FFF2-40B4-BE49-F238E27FC236}">
                <a16:creationId xmlns:a16="http://schemas.microsoft.com/office/drawing/2014/main" id="{B765F1D9-B4BC-CC3A-771F-C33DFFC8D0F8}"/>
              </a:ext>
            </a:extLst>
          </p:cNvPr>
          <p:cNvSpPr/>
          <p:nvPr/>
        </p:nvSpPr>
        <p:spPr>
          <a:xfrm>
            <a:off x="9899266" y="1652605"/>
            <a:ext cx="136258" cy="409155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Est égal à 18">
            <a:extLst>
              <a:ext uri="{FF2B5EF4-FFF2-40B4-BE49-F238E27FC236}">
                <a16:creationId xmlns:a16="http://schemas.microsoft.com/office/drawing/2014/main" id="{48542AB0-1C53-0A33-4C89-2B6C5045B2D0}"/>
              </a:ext>
            </a:extLst>
          </p:cNvPr>
          <p:cNvSpPr/>
          <p:nvPr/>
        </p:nvSpPr>
        <p:spPr>
          <a:xfrm>
            <a:off x="8447787" y="3608388"/>
            <a:ext cx="631579" cy="431800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7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igne Plus 19">
            <a:extLst>
              <a:ext uri="{FF2B5EF4-FFF2-40B4-BE49-F238E27FC236}">
                <a16:creationId xmlns:a16="http://schemas.microsoft.com/office/drawing/2014/main" id="{F9018A65-7FC8-3858-88C5-F9B934293983}"/>
              </a:ext>
            </a:extLst>
          </p:cNvPr>
          <p:cNvSpPr/>
          <p:nvPr/>
        </p:nvSpPr>
        <p:spPr>
          <a:xfrm>
            <a:off x="3080986" y="3671888"/>
            <a:ext cx="288438" cy="287337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8EB13B-5BA7-1F73-379F-7A7280E72410}"/>
              </a:ext>
            </a:extLst>
          </p:cNvPr>
          <p:cNvSpPr/>
          <p:nvPr/>
        </p:nvSpPr>
        <p:spPr>
          <a:xfrm>
            <a:off x="3905901" y="1676662"/>
            <a:ext cx="3234845" cy="411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-1    0     0     0    0     0    0    0    0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-1    0     0     0    0     0    1    0    0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1    0     0     0    0     0   -1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1   -1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0     1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0     0     1   -1    0    0    0     0</a:t>
            </a: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0     0     0     0    1   -1    0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1  -1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1   -1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 0    0    0    1   -1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0     0     0     0    0     0    0    0    1</a:t>
            </a:r>
          </a:p>
        </p:txBody>
      </p:sp>
      <p:grpSp>
        <p:nvGrpSpPr>
          <p:cNvPr id="2" name="Groupe 17">
            <a:extLst>
              <a:ext uri="{FF2B5EF4-FFF2-40B4-BE49-F238E27FC236}">
                <a16:creationId xmlns:a16="http://schemas.microsoft.com/office/drawing/2014/main" id="{8364372D-D403-95E0-5493-3555B1204BB2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7BE396-E673-28ED-957B-6DAB1C7CA179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ECB25D5B-718E-4231-ADA8-6646C0BD6EC3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BE6D71AB-A9DA-9032-4A73-2EE75EA89209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776CEF58-AD56-CD0D-AD8A-AB6EABC93602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D0F05FAC-21E1-288A-F2CB-E4FB889ACA7B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BB2590E4-1BD6-932A-1684-24215EBD4CF4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CA2F0B4B-C724-710F-2D94-E59FA6ECE4D9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A98BF4D-0E59-78FA-1689-8ED9FF6D9CD2}"/>
              </a:ext>
            </a:extLst>
          </p:cNvPr>
          <p:cNvSpPr txBox="1"/>
          <p:nvPr/>
        </p:nvSpPr>
        <p:spPr>
          <a:xfrm>
            <a:off x="230249" y="749841"/>
            <a:ext cx="196100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</a:t>
            </a:r>
            <a:r>
              <a:rPr lang="fr-FR" baseline="-25000" dirty="0" err="1"/>
              <a:t>k</a:t>
            </a:r>
            <a:r>
              <a:rPr lang="fr-FR" dirty="0"/>
              <a:t> = M</a:t>
            </a:r>
            <a:r>
              <a:rPr lang="fr-FR" baseline="-25000" dirty="0"/>
              <a:t>i</a:t>
            </a:r>
            <a:r>
              <a:rPr lang="fr-FR" dirty="0"/>
              <a:t> + W S</a:t>
            </a:r>
            <a:r>
              <a:rPr lang="fr-FR" baseline="30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47058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E8E6553-1F8B-B11D-9861-F19075318998}"/>
              </a:ext>
            </a:extLst>
          </p:cNvPr>
          <p:cNvSpPr txBox="1"/>
          <p:nvPr/>
        </p:nvSpPr>
        <p:spPr>
          <a:xfrm>
            <a:off x="2496482" y="742770"/>
            <a:ext cx="740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0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(S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 M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8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)     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S = 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5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6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7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8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     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S</a:t>
            </a:r>
            <a:r>
              <a:rPr lang="fr-FR" baseline="30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T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 = (1,1,1,1,1,1,1,1,0)</a:t>
            </a:r>
            <a:endParaRPr lang="fr-FR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4E41A-A9F3-0298-D866-C911894399C6}"/>
              </a:ext>
            </a:extLst>
          </p:cNvPr>
          <p:cNvSpPr/>
          <p:nvPr/>
        </p:nvSpPr>
        <p:spPr>
          <a:xfrm>
            <a:off x="7752356" y="1698622"/>
            <a:ext cx="346535" cy="383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</p:txBody>
      </p:sp>
      <p:sp>
        <p:nvSpPr>
          <p:cNvPr id="7" name="Parenthèse ouvrante 6">
            <a:extLst>
              <a:ext uri="{FF2B5EF4-FFF2-40B4-BE49-F238E27FC236}">
                <a16:creationId xmlns:a16="http://schemas.microsoft.com/office/drawing/2014/main" id="{48D823EC-2E4A-0AC2-4B49-E15E2CCF9016}"/>
              </a:ext>
            </a:extLst>
          </p:cNvPr>
          <p:cNvSpPr/>
          <p:nvPr/>
        </p:nvSpPr>
        <p:spPr>
          <a:xfrm>
            <a:off x="3602984" y="1652605"/>
            <a:ext cx="118294" cy="4210429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arenthèse fermante 7">
            <a:extLst>
              <a:ext uri="{FF2B5EF4-FFF2-40B4-BE49-F238E27FC236}">
                <a16:creationId xmlns:a16="http://schemas.microsoft.com/office/drawing/2014/main" id="{28A18EC9-0D1E-A028-EEAA-C82DC44FA15E}"/>
              </a:ext>
            </a:extLst>
          </p:cNvPr>
          <p:cNvSpPr/>
          <p:nvPr/>
        </p:nvSpPr>
        <p:spPr>
          <a:xfrm>
            <a:off x="7250182" y="1652605"/>
            <a:ext cx="118294" cy="421042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arenthèse ouvrante 9">
            <a:extLst>
              <a:ext uri="{FF2B5EF4-FFF2-40B4-BE49-F238E27FC236}">
                <a16:creationId xmlns:a16="http://schemas.microsoft.com/office/drawing/2014/main" id="{54657DD2-A3DC-20C1-A95B-16011FC5FC6E}"/>
              </a:ext>
            </a:extLst>
          </p:cNvPr>
          <p:cNvSpPr/>
          <p:nvPr/>
        </p:nvSpPr>
        <p:spPr>
          <a:xfrm>
            <a:off x="7639371" y="2083597"/>
            <a:ext cx="139181" cy="337422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arenthèse fermante 10">
            <a:extLst>
              <a:ext uri="{FF2B5EF4-FFF2-40B4-BE49-F238E27FC236}">
                <a16:creationId xmlns:a16="http://schemas.microsoft.com/office/drawing/2014/main" id="{E651EBDE-A679-F759-E1A8-5E1BF2A0471B}"/>
              </a:ext>
            </a:extLst>
          </p:cNvPr>
          <p:cNvSpPr/>
          <p:nvPr/>
        </p:nvSpPr>
        <p:spPr>
          <a:xfrm>
            <a:off x="8061330" y="2083597"/>
            <a:ext cx="103679" cy="337422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B0CED4-D1CE-D6D3-F655-C8EFA10C093A}"/>
              </a:ext>
            </a:extLst>
          </p:cNvPr>
          <p:cNvSpPr/>
          <p:nvPr/>
        </p:nvSpPr>
        <p:spPr>
          <a:xfrm>
            <a:off x="2380339" y="1239589"/>
            <a:ext cx="346535" cy="462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4" name="Parenthèse ouvrante 13">
            <a:extLst>
              <a:ext uri="{FF2B5EF4-FFF2-40B4-BE49-F238E27FC236}">
                <a16:creationId xmlns:a16="http://schemas.microsoft.com/office/drawing/2014/main" id="{D3786473-10F3-2AFE-5250-A6DA1A6084B8}"/>
              </a:ext>
            </a:extLst>
          </p:cNvPr>
          <p:cNvSpPr/>
          <p:nvPr/>
        </p:nvSpPr>
        <p:spPr>
          <a:xfrm>
            <a:off x="2154931" y="1652606"/>
            <a:ext cx="161868" cy="40915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Parenthèse fermante 14">
            <a:extLst>
              <a:ext uri="{FF2B5EF4-FFF2-40B4-BE49-F238E27FC236}">
                <a16:creationId xmlns:a16="http://schemas.microsoft.com/office/drawing/2014/main" id="{4BA2AA84-6984-10D2-9507-390471FEF1F3}"/>
              </a:ext>
            </a:extLst>
          </p:cNvPr>
          <p:cNvSpPr/>
          <p:nvPr/>
        </p:nvSpPr>
        <p:spPr>
          <a:xfrm>
            <a:off x="2697589" y="1652605"/>
            <a:ext cx="184667" cy="409155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4F30E0-2C71-4A9D-E09A-5E4167D323CF}"/>
              </a:ext>
            </a:extLst>
          </p:cNvPr>
          <p:cNvSpPr/>
          <p:nvPr/>
        </p:nvSpPr>
        <p:spPr>
          <a:xfrm>
            <a:off x="9552730" y="1239588"/>
            <a:ext cx="346535" cy="462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9F9A2272-7195-3FD6-24D2-C11EFF283758}"/>
              </a:ext>
            </a:extLst>
          </p:cNvPr>
          <p:cNvSpPr/>
          <p:nvPr/>
        </p:nvSpPr>
        <p:spPr>
          <a:xfrm>
            <a:off x="9400699" y="1652605"/>
            <a:ext cx="152031" cy="40915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Parenthèse fermante 17">
            <a:extLst>
              <a:ext uri="{FF2B5EF4-FFF2-40B4-BE49-F238E27FC236}">
                <a16:creationId xmlns:a16="http://schemas.microsoft.com/office/drawing/2014/main" id="{B765F1D9-B4BC-CC3A-771F-C33DFFC8D0F8}"/>
              </a:ext>
            </a:extLst>
          </p:cNvPr>
          <p:cNvSpPr/>
          <p:nvPr/>
        </p:nvSpPr>
        <p:spPr>
          <a:xfrm>
            <a:off x="9899266" y="1652605"/>
            <a:ext cx="136258" cy="409155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Est égal à 18">
            <a:extLst>
              <a:ext uri="{FF2B5EF4-FFF2-40B4-BE49-F238E27FC236}">
                <a16:creationId xmlns:a16="http://schemas.microsoft.com/office/drawing/2014/main" id="{48542AB0-1C53-0A33-4C89-2B6C5045B2D0}"/>
              </a:ext>
            </a:extLst>
          </p:cNvPr>
          <p:cNvSpPr/>
          <p:nvPr/>
        </p:nvSpPr>
        <p:spPr>
          <a:xfrm>
            <a:off x="8447787" y="3608388"/>
            <a:ext cx="631579" cy="431800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7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igne Plus 19">
            <a:extLst>
              <a:ext uri="{FF2B5EF4-FFF2-40B4-BE49-F238E27FC236}">
                <a16:creationId xmlns:a16="http://schemas.microsoft.com/office/drawing/2014/main" id="{F9018A65-7FC8-3858-88C5-F9B934293983}"/>
              </a:ext>
            </a:extLst>
          </p:cNvPr>
          <p:cNvSpPr/>
          <p:nvPr/>
        </p:nvSpPr>
        <p:spPr>
          <a:xfrm>
            <a:off x="3080986" y="3671888"/>
            <a:ext cx="288438" cy="287337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8EB13B-5BA7-1F73-379F-7A7280E72410}"/>
              </a:ext>
            </a:extLst>
          </p:cNvPr>
          <p:cNvSpPr/>
          <p:nvPr/>
        </p:nvSpPr>
        <p:spPr>
          <a:xfrm>
            <a:off x="3905901" y="1676662"/>
            <a:ext cx="3234845" cy="411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-1    0     0     0    0     0    0    0    0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-1    0     0     0    0     0    1    0    0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1    0     0     0    0     0   -1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1   -1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0     1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0     0     1   -1    0    0    0     0</a:t>
            </a: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0     0     0     0    1   -1    0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1  -1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1   -1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 0    0    0    1   -1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0     0     0     0    0     0    0    0    1</a:t>
            </a:r>
          </a:p>
        </p:txBody>
      </p:sp>
      <p:grpSp>
        <p:nvGrpSpPr>
          <p:cNvPr id="2" name="Groupe 17">
            <a:extLst>
              <a:ext uri="{FF2B5EF4-FFF2-40B4-BE49-F238E27FC236}">
                <a16:creationId xmlns:a16="http://schemas.microsoft.com/office/drawing/2014/main" id="{67CD6559-3771-D3E5-6CCA-97CAD4232859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1A54BD-2A77-021E-2E53-FA43E934D59F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4EABAA4-6283-509E-177D-889A3E4C047F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04FDBF-096F-8B21-2851-0424219A38A4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AC708884-4E8A-76E1-5C5D-027EB3007FC6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2091FFE9-18FE-CB00-3C68-D46A0AC9884E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C7A084F7-AAC7-B62E-B816-38A5BE64AAF0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E98438D4-DF25-2428-795D-8D9BFE04DA63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0EC91B2-19AE-8772-7787-670AB85FB9AF}"/>
              </a:ext>
            </a:extLst>
          </p:cNvPr>
          <p:cNvSpPr txBox="1"/>
          <p:nvPr/>
        </p:nvSpPr>
        <p:spPr>
          <a:xfrm>
            <a:off x="230249" y="749841"/>
            <a:ext cx="196100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</a:t>
            </a:r>
            <a:r>
              <a:rPr lang="fr-FR" baseline="-25000" dirty="0" err="1"/>
              <a:t>k</a:t>
            </a:r>
            <a:r>
              <a:rPr lang="fr-FR" dirty="0"/>
              <a:t> = M</a:t>
            </a:r>
            <a:r>
              <a:rPr lang="fr-FR" baseline="-25000" dirty="0"/>
              <a:t>i</a:t>
            </a:r>
            <a:r>
              <a:rPr lang="fr-FR" dirty="0"/>
              <a:t> + W S</a:t>
            </a:r>
            <a:r>
              <a:rPr lang="fr-FR" baseline="30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400035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E8E6553-1F8B-B11D-9861-F19075318998}"/>
              </a:ext>
            </a:extLst>
          </p:cNvPr>
          <p:cNvSpPr txBox="1"/>
          <p:nvPr/>
        </p:nvSpPr>
        <p:spPr>
          <a:xfrm>
            <a:off x="2316799" y="744894"/>
            <a:ext cx="777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0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(S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 M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9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)     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S = 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5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6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7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8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anose="02020603050405020304" pitchFamily="18" charset="0"/>
                <a:cs typeface="Times New Roman" pitchFamily="18" charset="0"/>
              </a:rPr>
              <a:t>9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     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S</a:t>
            </a:r>
            <a:r>
              <a:rPr lang="fr-FR" baseline="30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T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 = (1,1,1,1,1,1,1,1,1)</a:t>
            </a:r>
            <a:endParaRPr lang="fr-FR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4E41A-A9F3-0298-D866-C911894399C6}"/>
              </a:ext>
            </a:extLst>
          </p:cNvPr>
          <p:cNvSpPr/>
          <p:nvPr/>
        </p:nvSpPr>
        <p:spPr>
          <a:xfrm>
            <a:off x="7778279" y="1676662"/>
            <a:ext cx="346535" cy="383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</p:txBody>
      </p:sp>
      <p:sp>
        <p:nvSpPr>
          <p:cNvPr id="7" name="Parenthèse ouvrante 6">
            <a:extLst>
              <a:ext uri="{FF2B5EF4-FFF2-40B4-BE49-F238E27FC236}">
                <a16:creationId xmlns:a16="http://schemas.microsoft.com/office/drawing/2014/main" id="{48D823EC-2E4A-0AC2-4B49-E15E2CCF9016}"/>
              </a:ext>
            </a:extLst>
          </p:cNvPr>
          <p:cNvSpPr/>
          <p:nvPr/>
        </p:nvSpPr>
        <p:spPr>
          <a:xfrm>
            <a:off x="3602984" y="1652605"/>
            <a:ext cx="118294" cy="4210429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arenthèse fermante 7">
            <a:extLst>
              <a:ext uri="{FF2B5EF4-FFF2-40B4-BE49-F238E27FC236}">
                <a16:creationId xmlns:a16="http://schemas.microsoft.com/office/drawing/2014/main" id="{28A18EC9-0D1E-A028-EEAA-C82DC44FA15E}"/>
              </a:ext>
            </a:extLst>
          </p:cNvPr>
          <p:cNvSpPr/>
          <p:nvPr/>
        </p:nvSpPr>
        <p:spPr>
          <a:xfrm>
            <a:off x="7250182" y="1652605"/>
            <a:ext cx="118294" cy="421042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arenthèse ouvrante 9">
            <a:extLst>
              <a:ext uri="{FF2B5EF4-FFF2-40B4-BE49-F238E27FC236}">
                <a16:creationId xmlns:a16="http://schemas.microsoft.com/office/drawing/2014/main" id="{54657DD2-A3DC-20C1-A95B-16011FC5FC6E}"/>
              </a:ext>
            </a:extLst>
          </p:cNvPr>
          <p:cNvSpPr/>
          <p:nvPr/>
        </p:nvSpPr>
        <p:spPr>
          <a:xfrm>
            <a:off x="7639371" y="2063750"/>
            <a:ext cx="139181" cy="338137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arenthèse fermante 10">
            <a:extLst>
              <a:ext uri="{FF2B5EF4-FFF2-40B4-BE49-F238E27FC236}">
                <a16:creationId xmlns:a16="http://schemas.microsoft.com/office/drawing/2014/main" id="{E651EBDE-A679-F759-E1A8-5E1BF2A0471B}"/>
              </a:ext>
            </a:extLst>
          </p:cNvPr>
          <p:cNvSpPr/>
          <p:nvPr/>
        </p:nvSpPr>
        <p:spPr>
          <a:xfrm>
            <a:off x="8061330" y="2063752"/>
            <a:ext cx="103679" cy="3381374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B0CED4-D1CE-D6D3-F655-C8EFA10C093A}"/>
              </a:ext>
            </a:extLst>
          </p:cNvPr>
          <p:cNvSpPr/>
          <p:nvPr/>
        </p:nvSpPr>
        <p:spPr>
          <a:xfrm>
            <a:off x="2380339" y="1239589"/>
            <a:ext cx="346535" cy="462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4" name="Parenthèse ouvrante 13">
            <a:extLst>
              <a:ext uri="{FF2B5EF4-FFF2-40B4-BE49-F238E27FC236}">
                <a16:creationId xmlns:a16="http://schemas.microsoft.com/office/drawing/2014/main" id="{D3786473-10F3-2AFE-5250-A6DA1A6084B8}"/>
              </a:ext>
            </a:extLst>
          </p:cNvPr>
          <p:cNvSpPr/>
          <p:nvPr/>
        </p:nvSpPr>
        <p:spPr>
          <a:xfrm>
            <a:off x="2154931" y="1652606"/>
            <a:ext cx="161868" cy="40915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Parenthèse fermante 14">
            <a:extLst>
              <a:ext uri="{FF2B5EF4-FFF2-40B4-BE49-F238E27FC236}">
                <a16:creationId xmlns:a16="http://schemas.microsoft.com/office/drawing/2014/main" id="{4BA2AA84-6984-10D2-9507-390471FEF1F3}"/>
              </a:ext>
            </a:extLst>
          </p:cNvPr>
          <p:cNvSpPr/>
          <p:nvPr/>
        </p:nvSpPr>
        <p:spPr>
          <a:xfrm>
            <a:off x="2697589" y="1652605"/>
            <a:ext cx="184667" cy="409155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4F30E0-2C71-4A9D-E09A-5E4167D323CF}"/>
              </a:ext>
            </a:extLst>
          </p:cNvPr>
          <p:cNvSpPr/>
          <p:nvPr/>
        </p:nvSpPr>
        <p:spPr>
          <a:xfrm>
            <a:off x="9552730" y="1239588"/>
            <a:ext cx="346535" cy="462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9F9A2272-7195-3FD6-24D2-C11EFF283758}"/>
              </a:ext>
            </a:extLst>
          </p:cNvPr>
          <p:cNvSpPr/>
          <p:nvPr/>
        </p:nvSpPr>
        <p:spPr>
          <a:xfrm>
            <a:off x="9400699" y="1652605"/>
            <a:ext cx="152031" cy="40915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Parenthèse fermante 17">
            <a:extLst>
              <a:ext uri="{FF2B5EF4-FFF2-40B4-BE49-F238E27FC236}">
                <a16:creationId xmlns:a16="http://schemas.microsoft.com/office/drawing/2014/main" id="{B765F1D9-B4BC-CC3A-771F-C33DFFC8D0F8}"/>
              </a:ext>
            </a:extLst>
          </p:cNvPr>
          <p:cNvSpPr/>
          <p:nvPr/>
        </p:nvSpPr>
        <p:spPr>
          <a:xfrm>
            <a:off x="9899266" y="1652605"/>
            <a:ext cx="136258" cy="409155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Est égal à 18">
            <a:extLst>
              <a:ext uri="{FF2B5EF4-FFF2-40B4-BE49-F238E27FC236}">
                <a16:creationId xmlns:a16="http://schemas.microsoft.com/office/drawing/2014/main" id="{48542AB0-1C53-0A33-4C89-2B6C5045B2D0}"/>
              </a:ext>
            </a:extLst>
          </p:cNvPr>
          <p:cNvSpPr/>
          <p:nvPr/>
        </p:nvSpPr>
        <p:spPr>
          <a:xfrm>
            <a:off x="8447787" y="3608388"/>
            <a:ext cx="631579" cy="431800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7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igne Plus 19">
            <a:extLst>
              <a:ext uri="{FF2B5EF4-FFF2-40B4-BE49-F238E27FC236}">
                <a16:creationId xmlns:a16="http://schemas.microsoft.com/office/drawing/2014/main" id="{F9018A65-7FC8-3858-88C5-F9B934293983}"/>
              </a:ext>
            </a:extLst>
          </p:cNvPr>
          <p:cNvSpPr/>
          <p:nvPr/>
        </p:nvSpPr>
        <p:spPr>
          <a:xfrm>
            <a:off x="3080986" y="3671888"/>
            <a:ext cx="288438" cy="287337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8EB13B-5BA7-1F73-379F-7A7280E72410}"/>
              </a:ext>
            </a:extLst>
          </p:cNvPr>
          <p:cNvSpPr/>
          <p:nvPr/>
        </p:nvSpPr>
        <p:spPr>
          <a:xfrm>
            <a:off x="3905901" y="1676662"/>
            <a:ext cx="3234845" cy="411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-1    0     0     0    0     0    0    0    0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-1    0     0     0    0     0    1    0    0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1    0     0     0    0     0   -1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1   -1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0     1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0     0     1   -1    0    0    0     0</a:t>
            </a: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0     0     0     0    1   -1    0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1  -1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1   -1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 0    0    0    1   -1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0     0     0     0    0     0    0    0    1</a:t>
            </a:r>
          </a:p>
        </p:txBody>
      </p:sp>
      <p:grpSp>
        <p:nvGrpSpPr>
          <p:cNvPr id="2" name="Groupe 17">
            <a:extLst>
              <a:ext uri="{FF2B5EF4-FFF2-40B4-BE49-F238E27FC236}">
                <a16:creationId xmlns:a16="http://schemas.microsoft.com/office/drawing/2014/main" id="{916D5460-A6E5-6685-10DD-1040596D50D4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15EA25-0315-F45F-39A6-6A6E3179A6A3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CAD6A588-C42A-467D-30DD-0CCED74BBCF3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ACE8DF0-445A-E001-95F2-495641B1F8C6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B70E6AF4-1112-64C8-4856-1A1A4F2E177C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CC8441A-6314-7359-1EF1-768FC5C782DB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D2144C53-D55E-DC15-EA47-0E53B28B609A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83C0F2DB-B394-2004-45D8-E4657E6BF27F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B9BB016-676E-1439-BEB4-3F7B5C9407BF}"/>
              </a:ext>
            </a:extLst>
          </p:cNvPr>
          <p:cNvSpPr txBox="1"/>
          <p:nvPr/>
        </p:nvSpPr>
        <p:spPr>
          <a:xfrm>
            <a:off x="230249" y="749841"/>
            <a:ext cx="196100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</a:t>
            </a:r>
            <a:r>
              <a:rPr lang="fr-FR" baseline="-25000" dirty="0" err="1"/>
              <a:t>k</a:t>
            </a:r>
            <a:r>
              <a:rPr lang="fr-FR" dirty="0"/>
              <a:t> = M</a:t>
            </a:r>
            <a:r>
              <a:rPr lang="fr-FR" baseline="-25000" dirty="0"/>
              <a:t>i</a:t>
            </a:r>
            <a:r>
              <a:rPr lang="fr-FR" dirty="0"/>
              <a:t> + W S</a:t>
            </a:r>
            <a:r>
              <a:rPr lang="fr-FR" baseline="30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15254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4C478-5D52-80A9-E97B-242C8DC8E1CA}"/>
              </a:ext>
            </a:extLst>
          </p:cNvPr>
          <p:cNvSpPr/>
          <p:nvPr/>
        </p:nvSpPr>
        <p:spPr>
          <a:xfrm>
            <a:off x="7299936" y="1679230"/>
            <a:ext cx="346535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" name="Parenthèse ouvrante 2">
            <a:extLst>
              <a:ext uri="{FF2B5EF4-FFF2-40B4-BE49-F238E27FC236}">
                <a16:creationId xmlns:a16="http://schemas.microsoft.com/office/drawing/2014/main" id="{554F8B5B-3EFF-A60E-EA4A-88C98A7E3CC6}"/>
              </a:ext>
            </a:extLst>
          </p:cNvPr>
          <p:cNvSpPr/>
          <p:nvPr/>
        </p:nvSpPr>
        <p:spPr>
          <a:xfrm>
            <a:off x="7232212" y="2032679"/>
            <a:ext cx="133927" cy="292129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Parenthèse fermante 3">
            <a:extLst>
              <a:ext uri="{FF2B5EF4-FFF2-40B4-BE49-F238E27FC236}">
                <a16:creationId xmlns:a16="http://schemas.microsoft.com/office/drawing/2014/main" id="{7BC03F14-B59C-48CC-59EB-65104253E11D}"/>
              </a:ext>
            </a:extLst>
          </p:cNvPr>
          <p:cNvSpPr/>
          <p:nvPr/>
        </p:nvSpPr>
        <p:spPr>
          <a:xfrm>
            <a:off x="7501891" y="2032678"/>
            <a:ext cx="143819" cy="292129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64C3EE-E7AB-E7EA-136E-13D8BAC6322E}"/>
              </a:ext>
            </a:extLst>
          </p:cNvPr>
          <p:cNvSpPr/>
          <p:nvPr/>
        </p:nvSpPr>
        <p:spPr>
          <a:xfrm>
            <a:off x="2116312" y="1709539"/>
            <a:ext cx="346535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" name="Parenthèse ouvrante 5">
            <a:extLst>
              <a:ext uri="{FF2B5EF4-FFF2-40B4-BE49-F238E27FC236}">
                <a16:creationId xmlns:a16="http://schemas.microsoft.com/office/drawing/2014/main" id="{BCC85AC9-7D9B-6E0C-F894-37FBBA102C5F}"/>
              </a:ext>
            </a:extLst>
          </p:cNvPr>
          <p:cNvSpPr/>
          <p:nvPr/>
        </p:nvSpPr>
        <p:spPr>
          <a:xfrm>
            <a:off x="2050461" y="2040368"/>
            <a:ext cx="133927" cy="292129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Parenthèse fermante 6">
            <a:extLst>
              <a:ext uri="{FF2B5EF4-FFF2-40B4-BE49-F238E27FC236}">
                <a16:creationId xmlns:a16="http://schemas.microsoft.com/office/drawing/2014/main" id="{593D5882-13EB-A4C3-7669-7FEB1579A230}"/>
              </a:ext>
            </a:extLst>
          </p:cNvPr>
          <p:cNvSpPr/>
          <p:nvPr/>
        </p:nvSpPr>
        <p:spPr>
          <a:xfrm>
            <a:off x="2320140" y="2040367"/>
            <a:ext cx="143819" cy="292129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77B938-013C-EAC9-1340-100A593329C3}"/>
              </a:ext>
            </a:extLst>
          </p:cNvPr>
          <p:cNvSpPr/>
          <p:nvPr/>
        </p:nvSpPr>
        <p:spPr>
          <a:xfrm>
            <a:off x="4082681" y="1733608"/>
            <a:ext cx="346535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9" name="Parenthèse ouvrante 8">
            <a:extLst>
              <a:ext uri="{FF2B5EF4-FFF2-40B4-BE49-F238E27FC236}">
                <a16:creationId xmlns:a16="http://schemas.microsoft.com/office/drawing/2014/main" id="{1A36E005-709E-66EC-9436-23940A984EFC}"/>
              </a:ext>
            </a:extLst>
          </p:cNvPr>
          <p:cNvSpPr/>
          <p:nvPr/>
        </p:nvSpPr>
        <p:spPr>
          <a:xfrm>
            <a:off x="4015718" y="2057437"/>
            <a:ext cx="133927" cy="292129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Parenthèse fermante 9">
            <a:extLst>
              <a:ext uri="{FF2B5EF4-FFF2-40B4-BE49-F238E27FC236}">
                <a16:creationId xmlns:a16="http://schemas.microsoft.com/office/drawing/2014/main" id="{2CB8FFA4-2F6B-C3A4-1E46-692E44D43756}"/>
              </a:ext>
            </a:extLst>
          </p:cNvPr>
          <p:cNvSpPr/>
          <p:nvPr/>
        </p:nvSpPr>
        <p:spPr>
          <a:xfrm>
            <a:off x="4285397" y="2057436"/>
            <a:ext cx="143819" cy="292129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Parenthèse ouvrante 11">
            <a:extLst>
              <a:ext uri="{FF2B5EF4-FFF2-40B4-BE49-F238E27FC236}">
                <a16:creationId xmlns:a16="http://schemas.microsoft.com/office/drawing/2014/main" id="{D5176D1D-2867-A787-0D40-B6826A5B47A1}"/>
              </a:ext>
            </a:extLst>
          </p:cNvPr>
          <p:cNvSpPr/>
          <p:nvPr/>
        </p:nvSpPr>
        <p:spPr>
          <a:xfrm>
            <a:off x="3064266" y="2019551"/>
            <a:ext cx="133927" cy="292129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Parenthèse fermante 12">
            <a:extLst>
              <a:ext uri="{FF2B5EF4-FFF2-40B4-BE49-F238E27FC236}">
                <a16:creationId xmlns:a16="http://schemas.microsoft.com/office/drawing/2014/main" id="{AEB129E3-597E-F346-EFA6-A3D900851B9D}"/>
              </a:ext>
            </a:extLst>
          </p:cNvPr>
          <p:cNvSpPr/>
          <p:nvPr/>
        </p:nvSpPr>
        <p:spPr>
          <a:xfrm>
            <a:off x="3333945" y="2019550"/>
            <a:ext cx="143819" cy="292129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A4133A-810C-4DB5-0733-0D9178FC355F}"/>
              </a:ext>
            </a:extLst>
          </p:cNvPr>
          <p:cNvSpPr/>
          <p:nvPr/>
        </p:nvSpPr>
        <p:spPr>
          <a:xfrm>
            <a:off x="5099347" y="1688133"/>
            <a:ext cx="346535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0    1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5" name="Parenthèse ouvrante 14">
            <a:extLst>
              <a:ext uri="{FF2B5EF4-FFF2-40B4-BE49-F238E27FC236}">
                <a16:creationId xmlns:a16="http://schemas.microsoft.com/office/drawing/2014/main" id="{F23C7D77-BDB4-70CE-2C1E-B6ABF64F2014}"/>
              </a:ext>
            </a:extLst>
          </p:cNvPr>
          <p:cNvSpPr/>
          <p:nvPr/>
        </p:nvSpPr>
        <p:spPr>
          <a:xfrm>
            <a:off x="5032384" y="2047090"/>
            <a:ext cx="133927" cy="292129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Parenthèse fermante 15">
            <a:extLst>
              <a:ext uri="{FF2B5EF4-FFF2-40B4-BE49-F238E27FC236}">
                <a16:creationId xmlns:a16="http://schemas.microsoft.com/office/drawing/2014/main" id="{A2A97B48-6DEA-C80E-7D1F-AE789EF7D3C6}"/>
              </a:ext>
            </a:extLst>
          </p:cNvPr>
          <p:cNvSpPr/>
          <p:nvPr/>
        </p:nvSpPr>
        <p:spPr>
          <a:xfrm>
            <a:off x="5302063" y="2047089"/>
            <a:ext cx="143819" cy="292129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5A1B99-7DC3-5180-AB3E-F4320CC3AB13}"/>
              </a:ext>
            </a:extLst>
          </p:cNvPr>
          <p:cNvSpPr/>
          <p:nvPr/>
        </p:nvSpPr>
        <p:spPr>
          <a:xfrm>
            <a:off x="6189049" y="1702423"/>
            <a:ext cx="346535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0    1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8" name="Parenthèse ouvrante 17">
            <a:extLst>
              <a:ext uri="{FF2B5EF4-FFF2-40B4-BE49-F238E27FC236}">
                <a16:creationId xmlns:a16="http://schemas.microsoft.com/office/drawing/2014/main" id="{70546267-69C0-BB64-E954-839674AAB4E5}"/>
              </a:ext>
            </a:extLst>
          </p:cNvPr>
          <p:cNvSpPr/>
          <p:nvPr/>
        </p:nvSpPr>
        <p:spPr>
          <a:xfrm>
            <a:off x="6087582" y="2062042"/>
            <a:ext cx="133927" cy="292129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Parenthèse fermante 18">
            <a:extLst>
              <a:ext uri="{FF2B5EF4-FFF2-40B4-BE49-F238E27FC236}">
                <a16:creationId xmlns:a16="http://schemas.microsoft.com/office/drawing/2014/main" id="{61241137-D6D6-EDB2-5865-AC2C12C22F8B}"/>
              </a:ext>
            </a:extLst>
          </p:cNvPr>
          <p:cNvSpPr/>
          <p:nvPr/>
        </p:nvSpPr>
        <p:spPr>
          <a:xfrm>
            <a:off x="6391765" y="2061379"/>
            <a:ext cx="143819" cy="292129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B07636-1AB9-C659-3173-E95EC5B2302E}"/>
              </a:ext>
            </a:extLst>
          </p:cNvPr>
          <p:cNvSpPr/>
          <p:nvPr/>
        </p:nvSpPr>
        <p:spPr>
          <a:xfrm>
            <a:off x="8399821" y="1662568"/>
            <a:ext cx="346535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1" name="Parenthèse ouvrante 20">
            <a:extLst>
              <a:ext uri="{FF2B5EF4-FFF2-40B4-BE49-F238E27FC236}">
                <a16:creationId xmlns:a16="http://schemas.microsoft.com/office/drawing/2014/main" id="{9A620423-FECC-EF61-91D4-0DFFE9D127D1}"/>
              </a:ext>
            </a:extLst>
          </p:cNvPr>
          <p:cNvSpPr/>
          <p:nvPr/>
        </p:nvSpPr>
        <p:spPr>
          <a:xfrm>
            <a:off x="8320323" y="2003705"/>
            <a:ext cx="133927" cy="292129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Parenthèse fermante 21">
            <a:extLst>
              <a:ext uri="{FF2B5EF4-FFF2-40B4-BE49-F238E27FC236}">
                <a16:creationId xmlns:a16="http://schemas.microsoft.com/office/drawing/2014/main" id="{67935DF0-4C23-F24D-DBB0-6E984E4277BA}"/>
              </a:ext>
            </a:extLst>
          </p:cNvPr>
          <p:cNvSpPr/>
          <p:nvPr/>
        </p:nvSpPr>
        <p:spPr>
          <a:xfrm>
            <a:off x="8590002" y="2003704"/>
            <a:ext cx="143819" cy="292129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1DB6C4-C6E4-6FD7-82DF-7A4AF9F039BB}"/>
              </a:ext>
            </a:extLst>
          </p:cNvPr>
          <p:cNvSpPr/>
          <p:nvPr/>
        </p:nvSpPr>
        <p:spPr>
          <a:xfrm>
            <a:off x="9518447" y="1672401"/>
            <a:ext cx="346535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1    0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7" name="Parenthèse ouvrante 26">
            <a:extLst>
              <a:ext uri="{FF2B5EF4-FFF2-40B4-BE49-F238E27FC236}">
                <a16:creationId xmlns:a16="http://schemas.microsoft.com/office/drawing/2014/main" id="{960BC9F1-DBAB-B6CB-8ADC-7E0727CB5066}"/>
              </a:ext>
            </a:extLst>
          </p:cNvPr>
          <p:cNvSpPr/>
          <p:nvPr/>
        </p:nvSpPr>
        <p:spPr>
          <a:xfrm>
            <a:off x="9451484" y="2031358"/>
            <a:ext cx="133927" cy="292129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Parenthèse fermante 27">
            <a:extLst>
              <a:ext uri="{FF2B5EF4-FFF2-40B4-BE49-F238E27FC236}">
                <a16:creationId xmlns:a16="http://schemas.microsoft.com/office/drawing/2014/main" id="{2B966770-980D-8052-BB20-15AF4FB43692}"/>
              </a:ext>
            </a:extLst>
          </p:cNvPr>
          <p:cNvSpPr/>
          <p:nvPr/>
        </p:nvSpPr>
        <p:spPr>
          <a:xfrm>
            <a:off x="9721163" y="2031357"/>
            <a:ext cx="143819" cy="292129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FD26AC-0340-A4F6-F587-68F2D2FB8887}"/>
              </a:ext>
            </a:extLst>
          </p:cNvPr>
          <p:cNvSpPr/>
          <p:nvPr/>
        </p:nvSpPr>
        <p:spPr>
          <a:xfrm>
            <a:off x="10691252" y="1681536"/>
            <a:ext cx="346535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9" name="Parenthèse ouvrante 38">
            <a:extLst>
              <a:ext uri="{FF2B5EF4-FFF2-40B4-BE49-F238E27FC236}">
                <a16:creationId xmlns:a16="http://schemas.microsoft.com/office/drawing/2014/main" id="{2B0BF09E-44CE-A7FB-DC45-5FE6EFEF92EA}"/>
              </a:ext>
            </a:extLst>
          </p:cNvPr>
          <p:cNvSpPr/>
          <p:nvPr/>
        </p:nvSpPr>
        <p:spPr>
          <a:xfrm>
            <a:off x="10624289" y="2040493"/>
            <a:ext cx="133927" cy="292129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Parenthèse fermante 39">
            <a:extLst>
              <a:ext uri="{FF2B5EF4-FFF2-40B4-BE49-F238E27FC236}">
                <a16:creationId xmlns:a16="http://schemas.microsoft.com/office/drawing/2014/main" id="{828B2ADD-350C-15A3-44BC-030D19A5CBE9}"/>
              </a:ext>
            </a:extLst>
          </p:cNvPr>
          <p:cNvSpPr/>
          <p:nvPr/>
        </p:nvSpPr>
        <p:spPr>
          <a:xfrm>
            <a:off x="10893968" y="2040492"/>
            <a:ext cx="143819" cy="292129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FE8B30F4-5561-4450-62AB-ECAB1B18ED3B}"/>
              </a:ext>
            </a:extLst>
          </p:cNvPr>
          <p:cNvCxnSpPr>
            <a:cxnSpLocks/>
          </p:cNvCxnSpPr>
          <p:nvPr/>
        </p:nvCxnSpPr>
        <p:spPr>
          <a:xfrm>
            <a:off x="2463959" y="3705762"/>
            <a:ext cx="57756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5F3CC12C-1652-42B1-19E6-C470AA4F0A44}"/>
              </a:ext>
            </a:extLst>
          </p:cNvPr>
          <p:cNvSpPr txBox="1"/>
          <p:nvPr/>
        </p:nvSpPr>
        <p:spPr>
          <a:xfrm>
            <a:off x="2546599" y="3277166"/>
            <a:ext cx="41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BFCE96D-41A2-132D-464D-7F4A9AB64FFC}"/>
              </a:ext>
            </a:extLst>
          </p:cNvPr>
          <p:cNvSpPr txBox="1"/>
          <p:nvPr/>
        </p:nvSpPr>
        <p:spPr>
          <a:xfrm>
            <a:off x="2008667" y="1649489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E0D38F2-0101-03F0-C692-E0B57A236738}"/>
              </a:ext>
            </a:extLst>
          </p:cNvPr>
          <p:cNvSpPr txBox="1"/>
          <p:nvPr/>
        </p:nvSpPr>
        <p:spPr>
          <a:xfrm>
            <a:off x="4002763" y="1631996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9DDC8D3-8AE2-2B8C-FED9-777DB21BE94A}"/>
              </a:ext>
            </a:extLst>
          </p:cNvPr>
          <p:cNvSpPr txBox="1"/>
          <p:nvPr/>
        </p:nvSpPr>
        <p:spPr>
          <a:xfrm>
            <a:off x="3041611" y="1674657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85D46E2-8EF1-4E30-22B9-7A5A15372B4C}"/>
              </a:ext>
            </a:extLst>
          </p:cNvPr>
          <p:cNvSpPr txBox="1"/>
          <p:nvPr/>
        </p:nvSpPr>
        <p:spPr>
          <a:xfrm>
            <a:off x="5025770" y="1649489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1041802-A837-36EB-F499-B18038C01AB2}"/>
              </a:ext>
            </a:extLst>
          </p:cNvPr>
          <p:cNvSpPr txBox="1"/>
          <p:nvPr/>
        </p:nvSpPr>
        <p:spPr>
          <a:xfrm>
            <a:off x="6117055" y="1657498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A01964E-9981-551E-0D35-10E496B22F44}"/>
              </a:ext>
            </a:extLst>
          </p:cNvPr>
          <p:cNvSpPr txBox="1"/>
          <p:nvPr/>
        </p:nvSpPr>
        <p:spPr>
          <a:xfrm>
            <a:off x="7225088" y="1643805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6C9F2DC-0906-F15C-7730-B562C8735079}"/>
              </a:ext>
            </a:extLst>
          </p:cNvPr>
          <p:cNvSpPr txBox="1"/>
          <p:nvPr/>
        </p:nvSpPr>
        <p:spPr>
          <a:xfrm>
            <a:off x="8304342" y="1643805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B3558C8-D22D-A770-50B3-6F79F32626A3}"/>
              </a:ext>
            </a:extLst>
          </p:cNvPr>
          <p:cNvSpPr txBox="1"/>
          <p:nvPr/>
        </p:nvSpPr>
        <p:spPr>
          <a:xfrm>
            <a:off x="9443616" y="1634373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F3A6573-31F7-8821-3BA8-591F34262D08}"/>
              </a:ext>
            </a:extLst>
          </p:cNvPr>
          <p:cNvSpPr txBox="1"/>
          <p:nvPr/>
        </p:nvSpPr>
        <p:spPr>
          <a:xfrm>
            <a:off x="10556879" y="1634373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9886889F-9D49-107D-F8A0-30E6A15F1E7A}"/>
              </a:ext>
            </a:extLst>
          </p:cNvPr>
          <p:cNvCxnSpPr>
            <a:cxnSpLocks/>
          </p:cNvCxnSpPr>
          <p:nvPr/>
        </p:nvCxnSpPr>
        <p:spPr>
          <a:xfrm flipV="1">
            <a:off x="6553256" y="3724513"/>
            <a:ext cx="658302" cy="140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BD3C5498-7F99-1E18-2B1C-6C3A9C046A01}"/>
              </a:ext>
            </a:extLst>
          </p:cNvPr>
          <p:cNvSpPr txBox="1"/>
          <p:nvPr/>
        </p:nvSpPr>
        <p:spPr>
          <a:xfrm>
            <a:off x="6651296" y="3337362"/>
            <a:ext cx="41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9C764BBE-4EB2-D41F-5DBF-8A6BAA214D7C}"/>
              </a:ext>
            </a:extLst>
          </p:cNvPr>
          <p:cNvCxnSpPr>
            <a:cxnSpLocks/>
          </p:cNvCxnSpPr>
          <p:nvPr/>
        </p:nvCxnSpPr>
        <p:spPr>
          <a:xfrm>
            <a:off x="7669024" y="3718481"/>
            <a:ext cx="65129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9969EE89-06B8-08B8-4392-4EC34D1A43FF}"/>
              </a:ext>
            </a:extLst>
          </p:cNvPr>
          <p:cNvSpPr txBox="1"/>
          <p:nvPr/>
        </p:nvSpPr>
        <p:spPr>
          <a:xfrm>
            <a:off x="7743336" y="3337362"/>
            <a:ext cx="41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0C2CFC3A-707B-F273-C585-D11B2F4F4DB5}"/>
              </a:ext>
            </a:extLst>
          </p:cNvPr>
          <p:cNvCxnSpPr>
            <a:cxnSpLocks/>
          </p:cNvCxnSpPr>
          <p:nvPr/>
        </p:nvCxnSpPr>
        <p:spPr>
          <a:xfrm>
            <a:off x="8746356" y="3727609"/>
            <a:ext cx="6952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D73EBF79-C33E-A11A-5DAF-1DE7E421036D}"/>
              </a:ext>
            </a:extLst>
          </p:cNvPr>
          <p:cNvSpPr txBox="1"/>
          <p:nvPr/>
        </p:nvSpPr>
        <p:spPr>
          <a:xfrm>
            <a:off x="8844548" y="3307340"/>
            <a:ext cx="41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B447A291-4036-0569-2983-A55BCC6BEA8D}"/>
              </a:ext>
            </a:extLst>
          </p:cNvPr>
          <p:cNvCxnSpPr>
            <a:cxnSpLocks/>
          </p:cNvCxnSpPr>
          <p:nvPr/>
        </p:nvCxnSpPr>
        <p:spPr>
          <a:xfrm flipV="1">
            <a:off x="4429125" y="3696907"/>
            <a:ext cx="596645" cy="215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B816658D-47ED-C359-E2E1-6A11A01BA315}"/>
              </a:ext>
            </a:extLst>
          </p:cNvPr>
          <p:cNvSpPr txBox="1"/>
          <p:nvPr/>
        </p:nvSpPr>
        <p:spPr>
          <a:xfrm>
            <a:off x="4486411" y="3318226"/>
            <a:ext cx="41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39551DAA-7B87-6409-19BF-9A818268A9E0}"/>
              </a:ext>
            </a:extLst>
          </p:cNvPr>
          <p:cNvCxnSpPr>
            <a:cxnSpLocks/>
          </p:cNvCxnSpPr>
          <p:nvPr/>
        </p:nvCxnSpPr>
        <p:spPr>
          <a:xfrm>
            <a:off x="5445882" y="3734653"/>
            <a:ext cx="63827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>
            <a:extLst>
              <a:ext uri="{FF2B5EF4-FFF2-40B4-BE49-F238E27FC236}">
                <a16:creationId xmlns:a16="http://schemas.microsoft.com/office/drawing/2014/main" id="{1157AE88-EEF9-3768-F92B-FA3E778F521C}"/>
              </a:ext>
            </a:extLst>
          </p:cNvPr>
          <p:cNvSpPr txBox="1"/>
          <p:nvPr/>
        </p:nvSpPr>
        <p:spPr>
          <a:xfrm>
            <a:off x="5559001" y="3337362"/>
            <a:ext cx="41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B02A54F8-DCEA-477B-492C-1142F38F9B20}"/>
              </a:ext>
            </a:extLst>
          </p:cNvPr>
          <p:cNvCxnSpPr>
            <a:cxnSpLocks/>
          </p:cNvCxnSpPr>
          <p:nvPr/>
        </p:nvCxnSpPr>
        <p:spPr>
          <a:xfrm flipV="1">
            <a:off x="3513306" y="3693165"/>
            <a:ext cx="489457" cy="125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A8A9DA58-8667-0A20-4D3B-DD2C778708E6}"/>
              </a:ext>
            </a:extLst>
          </p:cNvPr>
          <p:cNvSpPr txBox="1"/>
          <p:nvPr/>
        </p:nvSpPr>
        <p:spPr>
          <a:xfrm>
            <a:off x="3500665" y="3291232"/>
            <a:ext cx="41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732F5CF2-F5A0-A201-41BC-E696C01E3879}"/>
              </a:ext>
            </a:extLst>
          </p:cNvPr>
          <p:cNvCxnSpPr>
            <a:cxnSpLocks/>
          </p:cNvCxnSpPr>
          <p:nvPr/>
        </p:nvCxnSpPr>
        <p:spPr>
          <a:xfrm>
            <a:off x="9872524" y="3734653"/>
            <a:ext cx="745808" cy="32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5243C412-C40C-F76F-B450-B44CEEEEBB94}"/>
              </a:ext>
            </a:extLst>
          </p:cNvPr>
          <p:cNvSpPr txBox="1"/>
          <p:nvPr/>
        </p:nvSpPr>
        <p:spPr>
          <a:xfrm>
            <a:off x="10007142" y="3333531"/>
            <a:ext cx="41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1E54A5B-2921-491E-CC0B-7F8E18DDAAA1}"/>
              </a:ext>
            </a:extLst>
          </p:cNvPr>
          <p:cNvSpPr/>
          <p:nvPr/>
        </p:nvSpPr>
        <p:spPr>
          <a:xfrm>
            <a:off x="3141830" y="1672401"/>
            <a:ext cx="346535" cy="3367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0    1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555865-551B-C531-BB9C-98C344AF138F}"/>
              </a:ext>
            </a:extLst>
          </p:cNvPr>
          <p:cNvSpPr/>
          <p:nvPr/>
        </p:nvSpPr>
        <p:spPr>
          <a:xfrm>
            <a:off x="1230519" y="1711335"/>
            <a:ext cx="346535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76" name="Parenthèse ouvrante 75">
            <a:extLst>
              <a:ext uri="{FF2B5EF4-FFF2-40B4-BE49-F238E27FC236}">
                <a16:creationId xmlns:a16="http://schemas.microsoft.com/office/drawing/2014/main" id="{78C9CB3E-4DFC-8F92-C43B-E805B29EF494}"/>
              </a:ext>
            </a:extLst>
          </p:cNvPr>
          <p:cNvSpPr/>
          <p:nvPr/>
        </p:nvSpPr>
        <p:spPr>
          <a:xfrm>
            <a:off x="1164318" y="2079226"/>
            <a:ext cx="133927" cy="292129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7" name="Parenthèse fermante 76">
            <a:extLst>
              <a:ext uri="{FF2B5EF4-FFF2-40B4-BE49-F238E27FC236}">
                <a16:creationId xmlns:a16="http://schemas.microsoft.com/office/drawing/2014/main" id="{6D8EEAFA-9AC6-030B-D22A-E938C30E78BE}"/>
              </a:ext>
            </a:extLst>
          </p:cNvPr>
          <p:cNvSpPr/>
          <p:nvPr/>
        </p:nvSpPr>
        <p:spPr>
          <a:xfrm>
            <a:off x="1433997" y="2079225"/>
            <a:ext cx="143819" cy="292129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862DF8E2-80EE-1634-33B6-040091D758C6}"/>
              </a:ext>
            </a:extLst>
          </p:cNvPr>
          <p:cNvCxnSpPr>
            <a:cxnSpLocks/>
          </p:cNvCxnSpPr>
          <p:nvPr/>
        </p:nvCxnSpPr>
        <p:spPr>
          <a:xfrm>
            <a:off x="1577054" y="3676672"/>
            <a:ext cx="459243" cy="108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894E1C7B-BC4F-7B0A-BBDB-C7EB5E7C18AA}"/>
              </a:ext>
            </a:extLst>
          </p:cNvPr>
          <p:cNvSpPr txBox="1"/>
          <p:nvPr/>
        </p:nvSpPr>
        <p:spPr>
          <a:xfrm>
            <a:off x="1593797" y="3279687"/>
            <a:ext cx="41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7B965A1-5B96-0BB7-BAF8-6C212F224981}"/>
              </a:ext>
            </a:extLst>
          </p:cNvPr>
          <p:cNvSpPr txBox="1"/>
          <p:nvPr/>
        </p:nvSpPr>
        <p:spPr>
          <a:xfrm>
            <a:off x="1098204" y="1679131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grpSp>
        <p:nvGrpSpPr>
          <p:cNvPr id="11" name="Groupe 17">
            <a:extLst>
              <a:ext uri="{FF2B5EF4-FFF2-40B4-BE49-F238E27FC236}">
                <a16:creationId xmlns:a16="http://schemas.microsoft.com/office/drawing/2014/main" id="{0593EB22-18F9-2A12-C3DD-7268F887DE34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5F2AAAB-AFD8-68F4-D4A6-B2A9E7141174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D239F408-2A50-C4A6-D151-AF84BBD13673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D0CD2DD5-E4EF-0A01-B0A8-EEB1E440F36D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01F1C325-4EED-8281-7849-DDBB50C0B016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AB84ACA3-BB47-93C4-8FE2-98AAB45831CF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26D1386-80C8-4A4C-D13F-898E16B81CFC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2E48B9B0-A1F4-ED4D-893C-1E6A651CC4FB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</p:spTree>
    <p:extLst>
      <p:ext uri="{BB962C8B-B14F-4D97-AF65-F5344CB8AC3E}">
        <p14:creationId xmlns:p14="http://schemas.microsoft.com/office/powerpoint/2010/main" val="420386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155C5D59-2F9B-600D-2C05-17C81EBBB792}"/>
              </a:ext>
            </a:extLst>
          </p:cNvPr>
          <p:cNvSpPr txBox="1"/>
          <p:nvPr/>
        </p:nvSpPr>
        <p:spPr>
          <a:xfrm>
            <a:off x="1941094" y="1143858"/>
            <a:ext cx="83098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CONTRAINTE POSSIBLE </a:t>
            </a:r>
          </a:p>
          <a:p>
            <a:pPr algn="ctr"/>
            <a:endParaRPr lang="fr-FR" sz="2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2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Temps d'Attente Prolongé :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clients peuvent être contraints de patienter longtemps avant de se voir attribuer une table, ce qui peut entraîner de la frustration et potentiellement les pousser à quitter le restaurant.</a:t>
            </a:r>
          </a:p>
          <a:p>
            <a:pPr marL="342900" indent="-342900" algn="just">
              <a:buFont typeface="+mj-lt"/>
              <a:buAutoNum type="arabicPeriod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 des Réservations et des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Walk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-ins :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réservations peuvent entraîner des conflits avec les clients arrivant sans réservation (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walk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-ins), surtout pendant les heures de pointe.</a:t>
            </a:r>
          </a:p>
          <a:p>
            <a:pPr algn="just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e 17">
            <a:extLst>
              <a:ext uri="{FF2B5EF4-FFF2-40B4-BE49-F238E27FC236}">
                <a16:creationId xmlns:a16="http://schemas.microsoft.com/office/drawing/2014/main" id="{2253808F-B2A9-58BB-35EB-38429A020981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9C74ED-383D-5AA5-30DF-43524699748D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EE06325-A674-070A-796F-02B7CC58FE7E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5B21234-7FF4-5493-5B84-76FF2A4D2240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DB494B9-DB20-9756-6E3E-662017B71157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C1C3003-C9E4-C1C2-0B3A-5EE83872DC72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36A2A4B-42AE-C998-2736-A2B692F6FCC2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3070C882-82F5-72B0-4E2C-FC0A3C1916A3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Problèmes </a:t>
            </a:r>
          </a:p>
        </p:txBody>
      </p:sp>
    </p:spTree>
    <p:extLst>
      <p:ext uri="{BB962C8B-B14F-4D97-AF65-F5344CB8AC3E}">
        <p14:creationId xmlns:p14="http://schemas.microsoft.com/office/powerpoint/2010/main" val="2901909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B57795-D081-FBF0-D2CA-223105047F66}"/>
              </a:ext>
            </a:extLst>
          </p:cNvPr>
          <p:cNvSpPr txBox="1"/>
          <p:nvPr/>
        </p:nvSpPr>
        <p:spPr>
          <a:xfrm>
            <a:off x="1941094" y="1308514"/>
            <a:ext cx="830981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 algn="ctr"/>
            <a:endParaRPr lang="fr-FR" sz="2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2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Système de Réservations Avancées :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Encourager les clients à réserver à l'avance pour mieux planifier et gérer l'affluence. Utiliser un logiciel de gestion des réservations pour optimiser l'occupation des tables.</a:t>
            </a:r>
          </a:p>
          <a:p>
            <a:pPr marL="342900" indent="-342900" algn="just">
              <a:buFont typeface="+mj-lt"/>
              <a:buAutoNum type="arabicPeriod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Espace d'Attente Confortable :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Aménager des zones d'attente confortables avec des sièges, des magazines, et des boissons pour les clients en attente. </a:t>
            </a:r>
          </a:p>
          <a:p>
            <a:pPr algn="just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e 17">
            <a:extLst>
              <a:ext uri="{FF2B5EF4-FFF2-40B4-BE49-F238E27FC236}">
                <a16:creationId xmlns:a16="http://schemas.microsoft.com/office/drawing/2014/main" id="{F5977217-458F-1361-72C1-79B6CBAE697D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C170AB-CBD8-1D89-7F30-A1D697B2EE89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FE3C1F9F-D424-A6C9-900F-EA042763DE41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9B979610-B101-BE18-04CE-1AB60EE78447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11D3CEC-AB98-7DB4-A986-2F40BCF81E62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CCA946A-1283-2473-3B62-81F94C2C1B18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CF5F52D-368C-B304-12CB-AAA0588BC30A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3DE1B700-44B2-619D-6AA9-31C93A42B3CF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Solutions </a:t>
            </a:r>
          </a:p>
        </p:txBody>
      </p:sp>
    </p:spTree>
    <p:extLst>
      <p:ext uri="{BB962C8B-B14F-4D97-AF65-F5344CB8AC3E}">
        <p14:creationId xmlns:p14="http://schemas.microsoft.com/office/powerpoint/2010/main" val="1709827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63D921-9699-A026-8F3E-91AF1CAD4169}"/>
              </a:ext>
            </a:extLst>
          </p:cNvPr>
          <p:cNvSpPr txBox="1"/>
          <p:nvPr/>
        </p:nvSpPr>
        <p:spPr>
          <a:xfrm>
            <a:off x="1941094" y="1913052"/>
            <a:ext cx="83098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3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SYSTÈME DE RESERVATIONS AVANCÉES AVEC UNE ESPACE D’ATTENTE CONFORTABLE</a:t>
            </a:r>
            <a:endParaRPr lang="fr-FR" sz="2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e 17">
            <a:extLst>
              <a:ext uri="{FF2B5EF4-FFF2-40B4-BE49-F238E27FC236}">
                <a16:creationId xmlns:a16="http://schemas.microsoft.com/office/drawing/2014/main" id="{4003FB97-BBE6-671E-8F33-AFE0E253CADB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BDB16C-78D2-F063-3840-C0AF66C9BCE4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3BB296F7-4CB2-C170-4AB9-96408AB14BE9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D30541D2-1A36-F2EF-C337-67404511BA3B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8133E55-B29E-FD4D-D98C-1AC7D71A4858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79A92BF4-DEB2-D70C-76C7-7AA3EC81E21B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A61616C-CC0F-8ED0-CCF9-09F56775C559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ECE8150E-474B-5568-BFEF-B152B3BE7943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Solutions </a:t>
            </a:r>
          </a:p>
        </p:txBody>
      </p:sp>
    </p:spTree>
    <p:extLst>
      <p:ext uri="{BB962C8B-B14F-4D97-AF65-F5344CB8AC3E}">
        <p14:creationId xmlns:p14="http://schemas.microsoft.com/office/powerpoint/2010/main" val="3602035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7A3858E-3394-35D8-E961-A26E2711F934}"/>
              </a:ext>
            </a:extLst>
          </p:cNvPr>
          <p:cNvSpPr txBox="1"/>
          <p:nvPr/>
        </p:nvSpPr>
        <p:spPr>
          <a:xfrm>
            <a:off x="2193680" y="1096543"/>
            <a:ext cx="388982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Places (P) :</a:t>
            </a:r>
          </a:p>
          <a:p>
            <a:endParaRPr lang="fr-F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: File d'attente pour une table</a:t>
            </a:r>
          </a:p>
          <a:p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: Table réserver</a:t>
            </a:r>
          </a:p>
          <a:p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 : Client avec réservation</a:t>
            </a:r>
          </a:p>
          <a:p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P4 : Client  dans la salle de divertissement</a:t>
            </a:r>
          </a:p>
          <a:p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P5 : Tables disponibles</a:t>
            </a:r>
          </a:p>
          <a:p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P6 : Tables occupées</a:t>
            </a:r>
          </a:p>
          <a:p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P7 : Clients à table</a:t>
            </a:r>
          </a:p>
          <a:p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P8 : Commandes en attente</a:t>
            </a:r>
          </a:p>
          <a:p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P9 : Plats en préparation</a:t>
            </a:r>
          </a:p>
          <a:p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P10 : Plats prêts</a:t>
            </a:r>
          </a:p>
          <a:p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P11 : Clients servis</a:t>
            </a:r>
          </a:p>
          <a:p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P12 : Paiement en attente</a:t>
            </a:r>
          </a:p>
          <a:p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P13 : Clients prête à partir</a:t>
            </a:r>
          </a:p>
          <a:p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P14 : Clients partis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571F978-CEE8-194D-2543-040410FD4DA1}"/>
              </a:ext>
            </a:extLst>
          </p:cNvPr>
          <p:cNvSpPr txBox="1"/>
          <p:nvPr/>
        </p:nvSpPr>
        <p:spPr>
          <a:xfrm>
            <a:off x="7191110" y="1111472"/>
            <a:ext cx="4243651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Transitions (T) :</a:t>
            </a:r>
          </a:p>
          <a:p>
            <a:endParaRPr lang="fr-F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: Enregistrement des client en attente</a:t>
            </a:r>
          </a:p>
          <a:p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 : Appel du client</a:t>
            </a:r>
          </a:p>
          <a:p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 : Vérification des réservations</a:t>
            </a:r>
          </a:p>
          <a:p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 : Attribution d'une table</a:t>
            </a:r>
          </a:p>
          <a:p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T5 : Prise de commande</a:t>
            </a:r>
          </a:p>
          <a:p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 : Début de la préparation des plats</a:t>
            </a:r>
          </a:p>
          <a:p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T7 : Fin de la préparation des plats</a:t>
            </a:r>
          </a:p>
          <a:p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T8 : Service des plats</a:t>
            </a:r>
          </a:p>
          <a:p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T9 : Demande de l'addition</a:t>
            </a:r>
          </a:p>
          <a:p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T10 : Paiement</a:t>
            </a:r>
          </a:p>
          <a:p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T11 : Départ des clients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6713DED8-62BF-3B56-BB7B-E06E5599F39C}"/>
              </a:ext>
            </a:extLst>
          </p:cNvPr>
          <p:cNvSpPr txBox="1"/>
          <p:nvPr/>
        </p:nvSpPr>
        <p:spPr>
          <a:xfrm>
            <a:off x="167826" y="580158"/>
            <a:ext cx="4914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Composants du nouveau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modèle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6DA4B3-C51A-BD70-5025-3A9792058567}"/>
              </a:ext>
            </a:extLst>
          </p:cNvPr>
          <p:cNvSpPr txBox="1"/>
          <p:nvPr/>
        </p:nvSpPr>
        <p:spPr>
          <a:xfrm>
            <a:off x="302336" y="5762295"/>
            <a:ext cx="11687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Un restaurant comprenant 3 tables de 2 places (6 places au total), 4 déjà occupé et 2 libres ( tables réserver) et 6 clients à traiter .</a:t>
            </a:r>
          </a:p>
        </p:txBody>
      </p:sp>
      <p:grpSp>
        <p:nvGrpSpPr>
          <p:cNvPr id="6" name="Groupe 17">
            <a:extLst>
              <a:ext uri="{FF2B5EF4-FFF2-40B4-BE49-F238E27FC236}">
                <a16:creationId xmlns:a16="http://schemas.microsoft.com/office/drawing/2014/main" id="{E8818B2A-6834-3223-F529-489EB55D4916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DBBDF1F-50A0-3014-F5C7-FE8C76181AFC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8AA733FD-AD59-6DDC-A439-F5E18AF00799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AB43BB16-7967-C493-8996-053DB1B7D817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BEF89449-EA73-155B-998D-BDC2F1011D2C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6D209AB7-781F-41A9-D0DF-D793DC5F339F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E6D1FB66-C013-D4BE-EE5E-3325A9152545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271474D9-4C3B-3B9B-D9CE-9C0F1E9D70C0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Résolutions du problème  </a:t>
            </a:r>
          </a:p>
        </p:txBody>
      </p:sp>
    </p:spTree>
    <p:extLst>
      <p:ext uri="{BB962C8B-B14F-4D97-AF65-F5344CB8AC3E}">
        <p14:creationId xmlns:p14="http://schemas.microsoft.com/office/powerpoint/2010/main" val="2831950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CD3D389-8AFE-0FB8-A098-8E32799DDAF1}"/>
              </a:ext>
            </a:extLst>
          </p:cNvPr>
          <p:cNvSpPr/>
          <p:nvPr/>
        </p:nvSpPr>
        <p:spPr>
          <a:xfrm>
            <a:off x="499147" y="544538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12388F-A770-E859-82CF-661D2808E2D4}"/>
              </a:ext>
            </a:extLst>
          </p:cNvPr>
          <p:cNvSpPr/>
          <p:nvPr/>
        </p:nvSpPr>
        <p:spPr>
          <a:xfrm>
            <a:off x="10917717" y="4395919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CD5F2A-821C-4DAF-0A28-7CB22030E1C5}"/>
              </a:ext>
            </a:extLst>
          </p:cNvPr>
          <p:cNvSpPr/>
          <p:nvPr/>
        </p:nvSpPr>
        <p:spPr>
          <a:xfrm>
            <a:off x="3696865" y="503150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BB41D534-2F19-81EA-0A55-880C227CDA8C}"/>
              </a:ext>
            </a:extLst>
          </p:cNvPr>
          <p:cNvSpPr/>
          <p:nvPr/>
        </p:nvSpPr>
        <p:spPr>
          <a:xfrm>
            <a:off x="9336891" y="545319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A01F9E2C-470B-0CA9-E956-5DC64367BE7A}"/>
              </a:ext>
            </a:extLst>
          </p:cNvPr>
          <p:cNvSpPr/>
          <p:nvPr/>
        </p:nvSpPr>
        <p:spPr>
          <a:xfrm>
            <a:off x="11086577" y="264064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B7856C30-5F99-CBED-0761-BB08AAA5E748}"/>
              </a:ext>
            </a:extLst>
          </p:cNvPr>
          <p:cNvSpPr/>
          <p:nvPr/>
        </p:nvSpPr>
        <p:spPr>
          <a:xfrm>
            <a:off x="9993980" y="95315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13">
            <a:extLst>
              <a:ext uri="{FF2B5EF4-FFF2-40B4-BE49-F238E27FC236}">
                <a16:creationId xmlns:a16="http://schemas.microsoft.com/office/drawing/2014/main" id="{6B22DBCF-3D7D-3001-5938-F2F6B40B02E3}"/>
              </a:ext>
            </a:extLst>
          </p:cNvPr>
          <p:cNvSpPr/>
          <p:nvPr/>
        </p:nvSpPr>
        <p:spPr>
          <a:xfrm>
            <a:off x="3064547" y="2522006"/>
            <a:ext cx="781317" cy="80528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14">
            <a:extLst>
              <a:ext uri="{FF2B5EF4-FFF2-40B4-BE49-F238E27FC236}">
                <a16:creationId xmlns:a16="http://schemas.microsoft.com/office/drawing/2014/main" id="{AB969FCE-AE58-414C-CB5E-A1DF02EC22F8}"/>
              </a:ext>
            </a:extLst>
          </p:cNvPr>
          <p:cNvSpPr/>
          <p:nvPr/>
        </p:nvSpPr>
        <p:spPr>
          <a:xfrm>
            <a:off x="8201942" y="265826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98274EB9-0AC7-603F-9556-BFA534729B56}"/>
              </a:ext>
            </a:extLst>
          </p:cNvPr>
          <p:cNvSpPr/>
          <p:nvPr/>
        </p:nvSpPr>
        <p:spPr>
          <a:xfrm>
            <a:off x="5848906" y="266314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Minus 20">
            <a:extLst>
              <a:ext uri="{FF2B5EF4-FFF2-40B4-BE49-F238E27FC236}">
                <a16:creationId xmlns:a16="http://schemas.microsoft.com/office/drawing/2014/main" id="{0A2D7715-CE73-8CE2-24D4-19E32E4DAC50}"/>
              </a:ext>
            </a:extLst>
          </p:cNvPr>
          <p:cNvSpPr/>
          <p:nvPr/>
        </p:nvSpPr>
        <p:spPr>
          <a:xfrm rot="2171204">
            <a:off x="8715718" y="156349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Minus 21">
            <a:extLst>
              <a:ext uri="{FF2B5EF4-FFF2-40B4-BE49-F238E27FC236}">
                <a16:creationId xmlns:a16="http://schemas.microsoft.com/office/drawing/2014/main" id="{109B9F51-6E07-493E-531F-A11C3B6AB9AD}"/>
              </a:ext>
            </a:extLst>
          </p:cNvPr>
          <p:cNvSpPr/>
          <p:nvPr/>
        </p:nvSpPr>
        <p:spPr>
          <a:xfrm rot="5400000">
            <a:off x="1378302" y="54966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inus 22">
            <a:extLst>
              <a:ext uri="{FF2B5EF4-FFF2-40B4-BE49-F238E27FC236}">
                <a16:creationId xmlns:a16="http://schemas.microsoft.com/office/drawing/2014/main" id="{72F056D4-447C-A9A3-F880-05654FA0D582}"/>
              </a:ext>
            </a:extLst>
          </p:cNvPr>
          <p:cNvSpPr/>
          <p:nvPr/>
        </p:nvSpPr>
        <p:spPr>
          <a:xfrm rot="19613536">
            <a:off x="10929885" y="151913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Minus 24">
            <a:extLst>
              <a:ext uri="{FF2B5EF4-FFF2-40B4-BE49-F238E27FC236}">
                <a16:creationId xmlns:a16="http://schemas.microsoft.com/office/drawing/2014/main" id="{1EF35E1C-2ECF-C6E9-7AD0-5B50943C8CBC}"/>
              </a:ext>
            </a:extLst>
          </p:cNvPr>
          <p:cNvSpPr/>
          <p:nvPr/>
        </p:nvSpPr>
        <p:spPr>
          <a:xfrm rot="3781124">
            <a:off x="10207769" y="529931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Minus 25">
            <a:extLst>
              <a:ext uri="{FF2B5EF4-FFF2-40B4-BE49-F238E27FC236}">
                <a16:creationId xmlns:a16="http://schemas.microsoft.com/office/drawing/2014/main" id="{1C4DFAFE-EAB1-0C04-F3D6-C04E0451A031}"/>
              </a:ext>
            </a:extLst>
          </p:cNvPr>
          <p:cNvSpPr/>
          <p:nvPr/>
        </p:nvSpPr>
        <p:spPr>
          <a:xfrm rot="200260">
            <a:off x="10928932" y="344296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Minus 29">
            <a:extLst>
              <a:ext uri="{FF2B5EF4-FFF2-40B4-BE49-F238E27FC236}">
                <a16:creationId xmlns:a16="http://schemas.microsoft.com/office/drawing/2014/main" id="{4456A44D-35AC-C550-1604-A28BA3CD3075}"/>
              </a:ext>
            </a:extLst>
          </p:cNvPr>
          <p:cNvSpPr/>
          <p:nvPr/>
        </p:nvSpPr>
        <p:spPr>
          <a:xfrm rot="16200000">
            <a:off x="6868226" y="267850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Arrow Connector 34">
            <a:extLst>
              <a:ext uri="{FF2B5EF4-FFF2-40B4-BE49-F238E27FC236}">
                <a16:creationId xmlns:a16="http://schemas.microsoft.com/office/drawing/2014/main" id="{8760F1C8-132B-1D0E-3C1A-9CA6079525B8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084001" y="5702120"/>
            <a:ext cx="687765" cy="5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6">
            <a:extLst>
              <a:ext uri="{FF2B5EF4-FFF2-40B4-BE49-F238E27FC236}">
                <a16:creationId xmlns:a16="http://schemas.microsoft.com/office/drawing/2014/main" id="{27274794-69E4-D316-EC59-7FCF718709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668555" y="4151874"/>
            <a:ext cx="315276" cy="87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41">
            <a:extLst>
              <a:ext uri="{FF2B5EF4-FFF2-40B4-BE49-F238E27FC236}">
                <a16:creationId xmlns:a16="http://schemas.microsoft.com/office/drawing/2014/main" id="{A25115C4-1342-5CC5-9FC8-73028036F5E5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096116" y="2302133"/>
            <a:ext cx="968431" cy="6225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52">
            <a:extLst>
              <a:ext uri="{FF2B5EF4-FFF2-40B4-BE49-F238E27FC236}">
                <a16:creationId xmlns:a16="http://schemas.microsoft.com/office/drawing/2014/main" id="{0C4FB92C-3277-703D-F921-38663F2D5E45}"/>
              </a:ext>
            </a:extLst>
          </p:cNvPr>
          <p:cNvSpPr txBox="1"/>
          <p:nvPr/>
        </p:nvSpPr>
        <p:spPr>
          <a:xfrm>
            <a:off x="1625933" y="506781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24" name="TextBox 53">
            <a:extLst>
              <a:ext uri="{FF2B5EF4-FFF2-40B4-BE49-F238E27FC236}">
                <a16:creationId xmlns:a16="http://schemas.microsoft.com/office/drawing/2014/main" id="{E5FCD824-43CC-CB2D-4029-341EECF035C2}"/>
              </a:ext>
            </a:extLst>
          </p:cNvPr>
          <p:cNvSpPr txBox="1"/>
          <p:nvPr/>
        </p:nvSpPr>
        <p:spPr>
          <a:xfrm>
            <a:off x="4691722" y="2248435"/>
            <a:ext cx="406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25" name="TextBox 54">
            <a:extLst>
              <a:ext uri="{FF2B5EF4-FFF2-40B4-BE49-F238E27FC236}">
                <a16:creationId xmlns:a16="http://schemas.microsoft.com/office/drawing/2014/main" id="{91D45FA2-C81E-3F99-566F-8BC2DF1D7F32}"/>
              </a:ext>
            </a:extLst>
          </p:cNvPr>
          <p:cNvSpPr txBox="1"/>
          <p:nvPr/>
        </p:nvSpPr>
        <p:spPr>
          <a:xfrm>
            <a:off x="9310244" y="1990540"/>
            <a:ext cx="455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26" name="TextBox 55">
            <a:extLst>
              <a:ext uri="{FF2B5EF4-FFF2-40B4-BE49-F238E27FC236}">
                <a16:creationId xmlns:a16="http://schemas.microsoft.com/office/drawing/2014/main" id="{4F83E9F1-3E32-589A-7A61-23B463AD2FA7}"/>
              </a:ext>
            </a:extLst>
          </p:cNvPr>
          <p:cNvSpPr txBox="1"/>
          <p:nvPr/>
        </p:nvSpPr>
        <p:spPr>
          <a:xfrm>
            <a:off x="11529295" y="115240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27" name="TextBox 56">
            <a:extLst>
              <a:ext uri="{FF2B5EF4-FFF2-40B4-BE49-F238E27FC236}">
                <a16:creationId xmlns:a16="http://schemas.microsoft.com/office/drawing/2014/main" id="{9808D4B3-1F90-C87D-377B-3F50CA4B31A0}"/>
              </a:ext>
            </a:extLst>
          </p:cNvPr>
          <p:cNvSpPr txBox="1"/>
          <p:nvPr/>
        </p:nvSpPr>
        <p:spPr>
          <a:xfrm>
            <a:off x="11663682" y="357722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28" name="TextBox 57">
            <a:extLst>
              <a:ext uri="{FF2B5EF4-FFF2-40B4-BE49-F238E27FC236}">
                <a16:creationId xmlns:a16="http://schemas.microsoft.com/office/drawing/2014/main" id="{7EA99C06-BE85-6127-C4AC-D3631E51DABF}"/>
              </a:ext>
            </a:extLst>
          </p:cNvPr>
          <p:cNvSpPr txBox="1"/>
          <p:nvPr/>
        </p:nvSpPr>
        <p:spPr>
          <a:xfrm>
            <a:off x="10850403" y="575520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29" name="TextBox 58">
            <a:extLst>
              <a:ext uri="{FF2B5EF4-FFF2-40B4-BE49-F238E27FC236}">
                <a16:creationId xmlns:a16="http://schemas.microsoft.com/office/drawing/2014/main" id="{24260D6F-8CA3-0EAB-3735-E53D587BE3C9}"/>
              </a:ext>
            </a:extLst>
          </p:cNvPr>
          <p:cNvSpPr txBox="1"/>
          <p:nvPr/>
        </p:nvSpPr>
        <p:spPr>
          <a:xfrm>
            <a:off x="11450903" y="457543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30" name="TextBox 66">
            <a:extLst>
              <a:ext uri="{FF2B5EF4-FFF2-40B4-BE49-F238E27FC236}">
                <a16:creationId xmlns:a16="http://schemas.microsoft.com/office/drawing/2014/main" id="{F01ABF0F-546E-7C37-8B80-C1F1FED0D2DB}"/>
              </a:ext>
            </a:extLst>
          </p:cNvPr>
          <p:cNvSpPr txBox="1"/>
          <p:nvPr/>
        </p:nvSpPr>
        <p:spPr>
          <a:xfrm>
            <a:off x="305423" y="521991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31" name="TextBox 67">
            <a:extLst>
              <a:ext uri="{FF2B5EF4-FFF2-40B4-BE49-F238E27FC236}">
                <a16:creationId xmlns:a16="http://schemas.microsoft.com/office/drawing/2014/main" id="{83808CAE-8688-C3FD-9DF8-493979DDBEA7}"/>
              </a:ext>
            </a:extLst>
          </p:cNvPr>
          <p:cNvSpPr txBox="1"/>
          <p:nvPr/>
        </p:nvSpPr>
        <p:spPr>
          <a:xfrm>
            <a:off x="2859799" y="512115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32" name="TextBox 68">
            <a:extLst>
              <a:ext uri="{FF2B5EF4-FFF2-40B4-BE49-F238E27FC236}">
                <a16:creationId xmlns:a16="http://schemas.microsoft.com/office/drawing/2014/main" id="{15D6383B-C462-2123-A007-EDF848B651EA}"/>
              </a:ext>
            </a:extLst>
          </p:cNvPr>
          <p:cNvSpPr txBox="1"/>
          <p:nvPr/>
        </p:nvSpPr>
        <p:spPr>
          <a:xfrm>
            <a:off x="3790072" y="515362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33" name="TextBox 69">
            <a:extLst>
              <a:ext uri="{FF2B5EF4-FFF2-40B4-BE49-F238E27FC236}">
                <a16:creationId xmlns:a16="http://schemas.microsoft.com/office/drawing/2014/main" id="{4907954A-1B0A-B7AC-BFF9-C287EBE5EAAC}"/>
              </a:ext>
            </a:extLst>
          </p:cNvPr>
          <p:cNvSpPr txBox="1"/>
          <p:nvPr/>
        </p:nvSpPr>
        <p:spPr>
          <a:xfrm>
            <a:off x="5956687" y="22942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34" name="TextBox 70">
            <a:extLst>
              <a:ext uri="{FF2B5EF4-FFF2-40B4-BE49-F238E27FC236}">
                <a16:creationId xmlns:a16="http://schemas.microsoft.com/office/drawing/2014/main" id="{64AC9FFA-D1E5-0970-246B-3937B98B7473}"/>
              </a:ext>
            </a:extLst>
          </p:cNvPr>
          <p:cNvSpPr txBox="1"/>
          <p:nvPr/>
        </p:nvSpPr>
        <p:spPr>
          <a:xfrm>
            <a:off x="8039815" y="243952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35" name="TextBox 71">
            <a:extLst>
              <a:ext uri="{FF2B5EF4-FFF2-40B4-BE49-F238E27FC236}">
                <a16:creationId xmlns:a16="http://schemas.microsoft.com/office/drawing/2014/main" id="{3750AC69-1302-F510-3FCB-6C7B247B8F6D}"/>
              </a:ext>
            </a:extLst>
          </p:cNvPr>
          <p:cNvSpPr txBox="1"/>
          <p:nvPr/>
        </p:nvSpPr>
        <p:spPr>
          <a:xfrm>
            <a:off x="10084902" y="64777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36" name="TextBox 72">
            <a:extLst>
              <a:ext uri="{FF2B5EF4-FFF2-40B4-BE49-F238E27FC236}">
                <a16:creationId xmlns:a16="http://schemas.microsoft.com/office/drawing/2014/main" id="{77B18899-9B78-8025-8D37-4AEADEFB9D84}"/>
              </a:ext>
            </a:extLst>
          </p:cNvPr>
          <p:cNvSpPr txBox="1"/>
          <p:nvPr/>
        </p:nvSpPr>
        <p:spPr>
          <a:xfrm>
            <a:off x="11507299" y="241421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cxnSp>
        <p:nvCxnSpPr>
          <p:cNvPr id="37" name="Curved Connector 100">
            <a:extLst>
              <a:ext uri="{FF2B5EF4-FFF2-40B4-BE49-F238E27FC236}">
                <a16:creationId xmlns:a16="http://schemas.microsoft.com/office/drawing/2014/main" id="{8CE41D34-FE0E-0013-4CFC-0B2F913F8062}"/>
              </a:ext>
            </a:extLst>
          </p:cNvPr>
          <p:cNvCxnSpPr>
            <a:cxnSpLocks/>
            <a:stCxn id="8" idx="6"/>
            <a:endCxn id="56" idx="3"/>
          </p:cNvCxnSpPr>
          <p:nvPr/>
        </p:nvCxnSpPr>
        <p:spPr>
          <a:xfrm>
            <a:off x="3845864" y="2924648"/>
            <a:ext cx="994230" cy="16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04">
            <a:extLst>
              <a:ext uri="{FF2B5EF4-FFF2-40B4-BE49-F238E27FC236}">
                <a16:creationId xmlns:a16="http://schemas.microsoft.com/office/drawing/2014/main" id="{BC003919-CABC-992E-72D6-31DC3CCF0BB7}"/>
              </a:ext>
            </a:extLst>
          </p:cNvPr>
          <p:cNvCxnSpPr/>
          <p:nvPr/>
        </p:nvCxnSpPr>
        <p:spPr>
          <a:xfrm>
            <a:off x="6448257" y="2948916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05">
            <a:extLst>
              <a:ext uri="{FF2B5EF4-FFF2-40B4-BE49-F238E27FC236}">
                <a16:creationId xmlns:a16="http://schemas.microsoft.com/office/drawing/2014/main" id="{8DC62E11-728F-EBB1-27C7-3484797B55E1}"/>
              </a:ext>
            </a:extLst>
          </p:cNvPr>
          <p:cNvCxnSpPr/>
          <p:nvPr/>
        </p:nvCxnSpPr>
        <p:spPr>
          <a:xfrm>
            <a:off x="7356084" y="2947119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07">
            <a:extLst>
              <a:ext uri="{FF2B5EF4-FFF2-40B4-BE49-F238E27FC236}">
                <a16:creationId xmlns:a16="http://schemas.microsoft.com/office/drawing/2014/main" id="{FF279681-DAD7-5DF0-56FD-92A8A04E72AD}"/>
              </a:ext>
            </a:extLst>
          </p:cNvPr>
          <p:cNvCxnSpPr>
            <a:cxnSpLocks/>
            <a:stCxn id="9" idx="7"/>
            <a:endCxn id="12" idx="1"/>
          </p:cNvCxnSpPr>
          <p:nvPr/>
        </p:nvCxnSpPr>
        <p:spPr>
          <a:xfrm flipV="1">
            <a:off x="8691824" y="1808004"/>
            <a:ext cx="437154" cy="93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10">
            <a:extLst>
              <a:ext uri="{FF2B5EF4-FFF2-40B4-BE49-F238E27FC236}">
                <a16:creationId xmlns:a16="http://schemas.microsoft.com/office/drawing/2014/main" id="{76383F7A-9B66-92A6-C41E-BA987B2C1451}"/>
              </a:ext>
            </a:extLst>
          </p:cNvPr>
          <p:cNvCxnSpPr>
            <a:cxnSpLocks/>
            <a:stCxn id="12" idx="3"/>
            <a:endCxn id="7" idx="2"/>
          </p:cNvCxnSpPr>
          <p:nvPr/>
        </p:nvCxnSpPr>
        <p:spPr>
          <a:xfrm flipV="1">
            <a:off x="9186052" y="1225528"/>
            <a:ext cx="807928" cy="50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14">
            <a:extLst>
              <a:ext uri="{FF2B5EF4-FFF2-40B4-BE49-F238E27FC236}">
                <a16:creationId xmlns:a16="http://schemas.microsoft.com/office/drawing/2014/main" id="{A31269C1-00A9-4456-635A-5D8A762FC044}"/>
              </a:ext>
            </a:extLst>
          </p:cNvPr>
          <p:cNvCxnSpPr>
            <a:stCxn id="7" idx="6"/>
            <a:endCxn id="14" idx="3"/>
          </p:cNvCxnSpPr>
          <p:nvPr/>
        </p:nvCxnSpPr>
        <p:spPr>
          <a:xfrm>
            <a:off x="10567912" y="1225528"/>
            <a:ext cx="777370" cy="45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116">
            <a:extLst>
              <a:ext uri="{FF2B5EF4-FFF2-40B4-BE49-F238E27FC236}">
                <a16:creationId xmlns:a16="http://schemas.microsoft.com/office/drawing/2014/main" id="{FC0C8422-1E94-A63F-4239-391EB90D2E59}"/>
              </a:ext>
            </a:extLst>
          </p:cNvPr>
          <p:cNvCxnSpPr>
            <a:cxnSpLocks/>
            <a:stCxn id="14" idx="1"/>
            <a:endCxn id="6" idx="0"/>
          </p:cNvCxnSpPr>
          <p:nvPr/>
        </p:nvCxnSpPr>
        <p:spPr>
          <a:xfrm flipH="1">
            <a:off x="11373543" y="1765118"/>
            <a:ext cx="24539" cy="87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34">
            <a:extLst>
              <a:ext uri="{FF2B5EF4-FFF2-40B4-BE49-F238E27FC236}">
                <a16:creationId xmlns:a16="http://schemas.microsoft.com/office/drawing/2014/main" id="{C6D4A657-1339-00AE-3CA0-3F52D0D6C4FC}"/>
              </a:ext>
            </a:extLst>
          </p:cNvPr>
          <p:cNvCxnSpPr>
            <a:stCxn id="6" idx="4"/>
            <a:endCxn id="16" idx="3"/>
          </p:cNvCxnSpPr>
          <p:nvPr/>
        </p:nvCxnSpPr>
        <p:spPr>
          <a:xfrm>
            <a:off x="11373543" y="3185390"/>
            <a:ext cx="0" cy="41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37">
            <a:extLst>
              <a:ext uri="{FF2B5EF4-FFF2-40B4-BE49-F238E27FC236}">
                <a16:creationId xmlns:a16="http://schemas.microsoft.com/office/drawing/2014/main" id="{37B7A49B-F829-1DC3-1347-6C93FE4EDEF3}"/>
              </a:ext>
            </a:extLst>
          </p:cNvPr>
          <p:cNvCxnSpPr>
            <a:stCxn id="16" idx="1"/>
            <a:endCxn id="3" idx="0"/>
          </p:cNvCxnSpPr>
          <p:nvPr/>
        </p:nvCxnSpPr>
        <p:spPr>
          <a:xfrm flipH="1">
            <a:off x="11204683" y="3696710"/>
            <a:ext cx="163232" cy="69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46">
            <a:extLst>
              <a:ext uri="{FF2B5EF4-FFF2-40B4-BE49-F238E27FC236}">
                <a16:creationId xmlns:a16="http://schemas.microsoft.com/office/drawing/2014/main" id="{23EBDB21-4DE3-AFDE-066B-95391F3316F2}"/>
              </a:ext>
            </a:extLst>
          </p:cNvPr>
          <p:cNvSpPr txBox="1"/>
          <p:nvPr/>
        </p:nvSpPr>
        <p:spPr>
          <a:xfrm>
            <a:off x="9414056" y="602610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cxnSp>
        <p:nvCxnSpPr>
          <p:cNvPr id="47" name="Straight Arrow Connector 150">
            <a:extLst>
              <a:ext uri="{FF2B5EF4-FFF2-40B4-BE49-F238E27FC236}">
                <a16:creationId xmlns:a16="http://schemas.microsoft.com/office/drawing/2014/main" id="{CD6EA029-4C10-5476-F14F-6F9DAF258E58}"/>
              </a:ext>
            </a:extLst>
          </p:cNvPr>
          <p:cNvCxnSpPr>
            <a:cxnSpLocks/>
          </p:cNvCxnSpPr>
          <p:nvPr/>
        </p:nvCxnSpPr>
        <p:spPr>
          <a:xfrm flipH="1">
            <a:off x="10679158" y="4940668"/>
            <a:ext cx="452610" cy="51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52">
            <a:extLst>
              <a:ext uri="{FF2B5EF4-FFF2-40B4-BE49-F238E27FC236}">
                <a16:creationId xmlns:a16="http://schemas.microsoft.com/office/drawing/2014/main" id="{D6CF91CF-747D-FEC3-8E46-C3D2C679625D}"/>
              </a:ext>
            </a:extLst>
          </p:cNvPr>
          <p:cNvCxnSpPr>
            <a:cxnSpLocks/>
            <a:stCxn id="15" idx="1"/>
            <a:endCxn id="5" idx="6"/>
          </p:cNvCxnSpPr>
          <p:nvPr/>
        </p:nvCxnSpPr>
        <p:spPr>
          <a:xfrm flipH="1">
            <a:off x="9910823" y="5526744"/>
            <a:ext cx="695671" cy="19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174">
            <a:extLst>
              <a:ext uri="{FF2B5EF4-FFF2-40B4-BE49-F238E27FC236}">
                <a16:creationId xmlns:a16="http://schemas.microsoft.com/office/drawing/2014/main" id="{CC85FC52-FF84-F291-64B9-3A64CED68ECF}"/>
              </a:ext>
            </a:extLst>
          </p:cNvPr>
          <p:cNvSpPr/>
          <p:nvPr/>
        </p:nvSpPr>
        <p:spPr>
          <a:xfrm>
            <a:off x="10097161" y="1138335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175">
            <a:extLst>
              <a:ext uri="{FF2B5EF4-FFF2-40B4-BE49-F238E27FC236}">
                <a16:creationId xmlns:a16="http://schemas.microsoft.com/office/drawing/2014/main" id="{6BF45E27-554E-960D-C43C-0BE74596699B}"/>
              </a:ext>
            </a:extLst>
          </p:cNvPr>
          <p:cNvSpPr/>
          <p:nvPr/>
        </p:nvSpPr>
        <p:spPr>
          <a:xfrm>
            <a:off x="10331089" y="1135012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val 178">
            <a:extLst>
              <a:ext uri="{FF2B5EF4-FFF2-40B4-BE49-F238E27FC236}">
                <a16:creationId xmlns:a16="http://schemas.microsoft.com/office/drawing/2014/main" id="{D2F59A08-C5D6-2E03-AC59-75009A56DB71}"/>
              </a:ext>
            </a:extLst>
          </p:cNvPr>
          <p:cNvSpPr/>
          <p:nvPr/>
        </p:nvSpPr>
        <p:spPr>
          <a:xfrm>
            <a:off x="3508509" y="2708596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val 179">
            <a:extLst>
              <a:ext uri="{FF2B5EF4-FFF2-40B4-BE49-F238E27FC236}">
                <a16:creationId xmlns:a16="http://schemas.microsoft.com/office/drawing/2014/main" id="{9123E15C-5664-B129-6CD8-D174B5917633}"/>
              </a:ext>
            </a:extLst>
          </p:cNvPr>
          <p:cNvSpPr/>
          <p:nvPr/>
        </p:nvSpPr>
        <p:spPr>
          <a:xfrm>
            <a:off x="3268790" y="2728410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val 180">
            <a:extLst>
              <a:ext uri="{FF2B5EF4-FFF2-40B4-BE49-F238E27FC236}">
                <a16:creationId xmlns:a16="http://schemas.microsoft.com/office/drawing/2014/main" id="{9C997F61-3790-7C5E-E8A9-D80DA261486B}"/>
              </a:ext>
            </a:extLst>
          </p:cNvPr>
          <p:cNvSpPr/>
          <p:nvPr/>
        </p:nvSpPr>
        <p:spPr>
          <a:xfrm>
            <a:off x="3532368" y="2960746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Oval 181">
            <a:extLst>
              <a:ext uri="{FF2B5EF4-FFF2-40B4-BE49-F238E27FC236}">
                <a16:creationId xmlns:a16="http://schemas.microsoft.com/office/drawing/2014/main" id="{BECC8F4F-D487-9D22-BA3F-2A4B2D54DC1C}"/>
              </a:ext>
            </a:extLst>
          </p:cNvPr>
          <p:cNvSpPr/>
          <p:nvPr/>
        </p:nvSpPr>
        <p:spPr>
          <a:xfrm>
            <a:off x="3267470" y="2988790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Minus 29">
            <a:extLst>
              <a:ext uri="{FF2B5EF4-FFF2-40B4-BE49-F238E27FC236}">
                <a16:creationId xmlns:a16="http://schemas.microsoft.com/office/drawing/2014/main" id="{D0C0849D-A373-5ADA-8BD7-9821A05771C1}"/>
              </a:ext>
            </a:extLst>
          </p:cNvPr>
          <p:cNvSpPr/>
          <p:nvPr/>
        </p:nvSpPr>
        <p:spPr>
          <a:xfrm rot="16200000">
            <a:off x="4446630" y="272083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urved Connector 100">
            <a:extLst>
              <a:ext uri="{FF2B5EF4-FFF2-40B4-BE49-F238E27FC236}">
                <a16:creationId xmlns:a16="http://schemas.microsoft.com/office/drawing/2014/main" id="{0AC24EF3-3864-3566-C73D-7F35583C771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960704" y="2935516"/>
            <a:ext cx="888202" cy="33668"/>
          </a:xfrm>
          <a:prstGeom prst="curvedConnector3">
            <a:avLst>
              <a:gd name="adj1" fmla="val -4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4">
            <a:extLst>
              <a:ext uri="{FF2B5EF4-FFF2-40B4-BE49-F238E27FC236}">
                <a16:creationId xmlns:a16="http://schemas.microsoft.com/office/drawing/2014/main" id="{8DD28153-19E4-764C-9FE3-F3BFED2CA9D3}"/>
              </a:ext>
            </a:extLst>
          </p:cNvPr>
          <p:cNvSpPr txBox="1"/>
          <p:nvPr/>
        </p:nvSpPr>
        <p:spPr>
          <a:xfrm>
            <a:off x="7110483" y="217396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59" name="Minus 24">
            <a:extLst>
              <a:ext uri="{FF2B5EF4-FFF2-40B4-BE49-F238E27FC236}">
                <a16:creationId xmlns:a16="http://schemas.microsoft.com/office/drawing/2014/main" id="{C7FB5190-DBF4-6635-B3D1-680842D00C54}"/>
              </a:ext>
            </a:extLst>
          </p:cNvPr>
          <p:cNvSpPr/>
          <p:nvPr/>
        </p:nvSpPr>
        <p:spPr>
          <a:xfrm rot="5400000">
            <a:off x="8225053" y="55252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Oval 7">
            <a:extLst>
              <a:ext uri="{FF2B5EF4-FFF2-40B4-BE49-F238E27FC236}">
                <a16:creationId xmlns:a16="http://schemas.microsoft.com/office/drawing/2014/main" id="{C6B3E9CC-6C83-C975-A11F-94B17F3679BD}"/>
              </a:ext>
            </a:extLst>
          </p:cNvPr>
          <p:cNvSpPr/>
          <p:nvPr/>
        </p:nvSpPr>
        <p:spPr>
          <a:xfrm>
            <a:off x="7321064" y="5482449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Minus 24">
            <a:extLst>
              <a:ext uri="{FF2B5EF4-FFF2-40B4-BE49-F238E27FC236}">
                <a16:creationId xmlns:a16="http://schemas.microsoft.com/office/drawing/2014/main" id="{17CFCD2A-BB3D-C4CB-EB00-452EE1EE62CC}"/>
              </a:ext>
            </a:extLst>
          </p:cNvPr>
          <p:cNvSpPr/>
          <p:nvPr/>
        </p:nvSpPr>
        <p:spPr>
          <a:xfrm rot="5400000">
            <a:off x="6322682" y="554692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2" name="Straight Arrow Connector 36">
            <a:extLst>
              <a:ext uri="{FF2B5EF4-FFF2-40B4-BE49-F238E27FC236}">
                <a16:creationId xmlns:a16="http://schemas.microsoft.com/office/drawing/2014/main" id="{0D62DF0D-DD12-EB0A-0276-2DF8742FFF32}"/>
              </a:ext>
            </a:extLst>
          </p:cNvPr>
          <p:cNvCxnSpPr>
            <a:cxnSpLocks/>
            <a:stCxn id="59" idx="1"/>
            <a:endCxn id="60" idx="6"/>
          </p:cNvCxnSpPr>
          <p:nvPr/>
        </p:nvCxnSpPr>
        <p:spPr>
          <a:xfrm flipH="1">
            <a:off x="7894996" y="5730702"/>
            <a:ext cx="723521" cy="2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6">
            <a:extLst>
              <a:ext uri="{FF2B5EF4-FFF2-40B4-BE49-F238E27FC236}">
                <a16:creationId xmlns:a16="http://schemas.microsoft.com/office/drawing/2014/main" id="{DED74D95-B197-3028-7179-F4D1C76788E6}"/>
              </a:ext>
            </a:extLst>
          </p:cNvPr>
          <p:cNvCxnSpPr>
            <a:cxnSpLocks/>
            <a:stCxn id="5" idx="2"/>
            <a:endCxn id="59" idx="3"/>
          </p:cNvCxnSpPr>
          <p:nvPr/>
        </p:nvCxnSpPr>
        <p:spPr>
          <a:xfrm flipH="1">
            <a:off x="8715183" y="5725570"/>
            <a:ext cx="621708" cy="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36">
            <a:extLst>
              <a:ext uri="{FF2B5EF4-FFF2-40B4-BE49-F238E27FC236}">
                <a16:creationId xmlns:a16="http://schemas.microsoft.com/office/drawing/2014/main" id="{7FC2E8B9-3DEE-E828-5520-9586BD95C771}"/>
              </a:ext>
            </a:extLst>
          </p:cNvPr>
          <p:cNvCxnSpPr>
            <a:cxnSpLocks/>
            <a:stCxn id="60" idx="2"/>
            <a:endCxn id="61" idx="3"/>
          </p:cNvCxnSpPr>
          <p:nvPr/>
        </p:nvCxnSpPr>
        <p:spPr>
          <a:xfrm flipH="1" flipV="1">
            <a:off x="6812812" y="5752422"/>
            <a:ext cx="508252" cy="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57">
            <a:extLst>
              <a:ext uri="{FF2B5EF4-FFF2-40B4-BE49-F238E27FC236}">
                <a16:creationId xmlns:a16="http://schemas.microsoft.com/office/drawing/2014/main" id="{75BAE301-1173-80B3-C79F-43A5081C5616}"/>
              </a:ext>
            </a:extLst>
          </p:cNvPr>
          <p:cNvSpPr txBox="1"/>
          <p:nvPr/>
        </p:nvSpPr>
        <p:spPr>
          <a:xfrm>
            <a:off x="8451327" y="604958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66" name="TextBox 57">
            <a:extLst>
              <a:ext uri="{FF2B5EF4-FFF2-40B4-BE49-F238E27FC236}">
                <a16:creationId xmlns:a16="http://schemas.microsoft.com/office/drawing/2014/main" id="{93BDCE4E-AADE-76C7-94C8-0AE60DC7539A}"/>
              </a:ext>
            </a:extLst>
          </p:cNvPr>
          <p:cNvSpPr txBox="1"/>
          <p:nvPr/>
        </p:nvSpPr>
        <p:spPr>
          <a:xfrm>
            <a:off x="6530255" y="606071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67" name="TextBox 146">
            <a:extLst>
              <a:ext uri="{FF2B5EF4-FFF2-40B4-BE49-F238E27FC236}">
                <a16:creationId xmlns:a16="http://schemas.microsoft.com/office/drawing/2014/main" id="{740CA8F4-915C-B34F-6D5A-E77AB4EFEC50}"/>
              </a:ext>
            </a:extLst>
          </p:cNvPr>
          <p:cNvSpPr txBox="1"/>
          <p:nvPr/>
        </p:nvSpPr>
        <p:spPr>
          <a:xfrm>
            <a:off x="7356084" y="606071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68" name="Oval 7">
            <a:extLst>
              <a:ext uri="{FF2B5EF4-FFF2-40B4-BE49-F238E27FC236}">
                <a16:creationId xmlns:a16="http://schemas.microsoft.com/office/drawing/2014/main" id="{E4E0AEAB-57CA-1B86-8B7F-1B2F35F7A5F8}"/>
              </a:ext>
            </a:extLst>
          </p:cNvPr>
          <p:cNvSpPr/>
          <p:nvPr/>
        </p:nvSpPr>
        <p:spPr>
          <a:xfrm>
            <a:off x="5551460" y="5453194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TextBox 146">
            <a:extLst>
              <a:ext uri="{FF2B5EF4-FFF2-40B4-BE49-F238E27FC236}">
                <a16:creationId xmlns:a16="http://schemas.microsoft.com/office/drawing/2014/main" id="{093B6AD5-12B9-81EC-DA7D-974DF70369DD}"/>
              </a:ext>
            </a:extLst>
          </p:cNvPr>
          <p:cNvSpPr txBox="1"/>
          <p:nvPr/>
        </p:nvSpPr>
        <p:spPr>
          <a:xfrm>
            <a:off x="5598444" y="603224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cxnSp>
        <p:nvCxnSpPr>
          <p:cNvPr id="70" name="Straight Arrow Connector 36">
            <a:extLst>
              <a:ext uri="{FF2B5EF4-FFF2-40B4-BE49-F238E27FC236}">
                <a16:creationId xmlns:a16="http://schemas.microsoft.com/office/drawing/2014/main" id="{C3624D62-AAFB-9AC9-5523-8A13EF019DF5}"/>
              </a:ext>
            </a:extLst>
          </p:cNvPr>
          <p:cNvCxnSpPr>
            <a:cxnSpLocks/>
            <a:stCxn id="61" idx="1"/>
            <a:endCxn id="68" idx="6"/>
          </p:cNvCxnSpPr>
          <p:nvPr/>
        </p:nvCxnSpPr>
        <p:spPr>
          <a:xfrm flipH="1" flipV="1">
            <a:off x="6125392" y="5725569"/>
            <a:ext cx="590754" cy="2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181">
            <a:extLst>
              <a:ext uri="{FF2B5EF4-FFF2-40B4-BE49-F238E27FC236}">
                <a16:creationId xmlns:a16="http://schemas.microsoft.com/office/drawing/2014/main" id="{79FE24F7-C20D-6CAB-4B88-CCD5AC8838E9}"/>
              </a:ext>
            </a:extLst>
          </p:cNvPr>
          <p:cNvSpPr/>
          <p:nvPr/>
        </p:nvSpPr>
        <p:spPr>
          <a:xfrm>
            <a:off x="8295847" y="2869298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Oval 181">
            <a:extLst>
              <a:ext uri="{FF2B5EF4-FFF2-40B4-BE49-F238E27FC236}">
                <a16:creationId xmlns:a16="http://schemas.microsoft.com/office/drawing/2014/main" id="{540B98BF-803D-945F-87C0-3043916937D8}"/>
              </a:ext>
            </a:extLst>
          </p:cNvPr>
          <p:cNvSpPr/>
          <p:nvPr/>
        </p:nvSpPr>
        <p:spPr>
          <a:xfrm>
            <a:off x="8513466" y="2854763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Oval 3">
            <a:extLst>
              <a:ext uri="{FF2B5EF4-FFF2-40B4-BE49-F238E27FC236}">
                <a16:creationId xmlns:a16="http://schemas.microsoft.com/office/drawing/2014/main" id="{8953BBF8-17EE-42B0-C34E-6BD72CA7D73B}"/>
              </a:ext>
            </a:extLst>
          </p:cNvPr>
          <p:cNvSpPr/>
          <p:nvPr/>
        </p:nvSpPr>
        <p:spPr>
          <a:xfrm>
            <a:off x="2736901" y="500944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Oval 3">
            <a:extLst>
              <a:ext uri="{FF2B5EF4-FFF2-40B4-BE49-F238E27FC236}">
                <a16:creationId xmlns:a16="http://schemas.microsoft.com/office/drawing/2014/main" id="{2BAC90B6-977C-2BBF-CF56-241447F59BFF}"/>
              </a:ext>
            </a:extLst>
          </p:cNvPr>
          <p:cNvSpPr/>
          <p:nvPr/>
        </p:nvSpPr>
        <p:spPr>
          <a:xfrm>
            <a:off x="619835" y="13861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val 3">
            <a:extLst>
              <a:ext uri="{FF2B5EF4-FFF2-40B4-BE49-F238E27FC236}">
                <a16:creationId xmlns:a16="http://schemas.microsoft.com/office/drawing/2014/main" id="{F984BAE5-6051-72A1-C4A5-8A7DFFEC1B75}"/>
              </a:ext>
            </a:extLst>
          </p:cNvPr>
          <p:cNvSpPr/>
          <p:nvPr/>
        </p:nvSpPr>
        <p:spPr>
          <a:xfrm>
            <a:off x="620781" y="2344062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Minus 29">
            <a:extLst>
              <a:ext uri="{FF2B5EF4-FFF2-40B4-BE49-F238E27FC236}">
                <a16:creationId xmlns:a16="http://schemas.microsoft.com/office/drawing/2014/main" id="{F2B20BF8-B6F7-C274-A670-C5DABC038079}"/>
              </a:ext>
            </a:extLst>
          </p:cNvPr>
          <p:cNvSpPr/>
          <p:nvPr/>
        </p:nvSpPr>
        <p:spPr>
          <a:xfrm rot="16200000">
            <a:off x="1534243" y="1980638"/>
            <a:ext cx="1013892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Straight Arrow Connector 34">
            <a:extLst>
              <a:ext uri="{FF2B5EF4-FFF2-40B4-BE49-F238E27FC236}">
                <a16:creationId xmlns:a16="http://schemas.microsoft.com/office/drawing/2014/main" id="{3E9F1422-8AF9-EB6D-5282-522EA9666919}"/>
              </a:ext>
            </a:extLst>
          </p:cNvPr>
          <p:cNvCxnSpPr>
            <a:cxnSpLocks/>
            <a:stCxn id="88" idx="6"/>
            <a:endCxn id="90" idx="3"/>
          </p:cNvCxnSpPr>
          <p:nvPr/>
        </p:nvCxnSpPr>
        <p:spPr>
          <a:xfrm>
            <a:off x="1193767" y="1658496"/>
            <a:ext cx="799089" cy="52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34">
            <a:extLst>
              <a:ext uri="{FF2B5EF4-FFF2-40B4-BE49-F238E27FC236}">
                <a16:creationId xmlns:a16="http://schemas.microsoft.com/office/drawing/2014/main" id="{BFAC75DC-897C-5886-3A8D-4B119B3529C2}"/>
              </a:ext>
            </a:extLst>
          </p:cNvPr>
          <p:cNvCxnSpPr>
            <a:cxnSpLocks/>
            <a:stCxn id="89" idx="6"/>
          </p:cNvCxnSpPr>
          <p:nvPr/>
        </p:nvCxnSpPr>
        <p:spPr>
          <a:xfrm flipV="1">
            <a:off x="1194713" y="2341300"/>
            <a:ext cx="780953" cy="27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68">
            <a:extLst>
              <a:ext uri="{FF2B5EF4-FFF2-40B4-BE49-F238E27FC236}">
                <a16:creationId xmlns:a16="http://schemas.microsoft.com/office/drawing/2014/main" id="{A1E4C5DD-5E4B-8496-92B3-A6B0E466A779}"/>
              </a:ext>
            </a:extLst>
          </p:cNvPr>
          <p:cNvSpPr txBox="1"/>
          <p:nvPr/>
        </p:nvSpPr>
        <p:spPr>
          <a:xfrm>
            <a:off x="229224" y="147360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96" name="TextBox 68">
            <a:extLst>
              <a:ext uri="{FF2B5EF4-FFF2-40B4-BE49-F238E27FC236}">
                <a16:creationId xmlns:a16="http://schemas.microsoft.com/office/drawing/2014/main" id="{65CFFBF6-2E35-6457-FE87-67E1C466BEA6}"/>
              </a:ext>
            </a:extLst>
          </p:cNvPr>
          <p:cNvSpPr txBox="1"/>
          <p:nvPr/>
        </p:nvSpPr>
        <p:spPr>
          <a:xfrm>
            <a:off x="253465" y="242063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103" name="Minus 29">
            <a:extLst>
              <a:ext uri="{FF2B5EF4-FFF2-40B4-BE49-F238E27FC236}">
                <a16:creationId xmlns:a16="http://schemas.microsoft.com/office/drawing/2014/main" id="{91F1439B-3402-1852-226F-3F1811071922}"/>
              </a:ext>
            </a:extLst>
          </p:cNvPr>
          <p:cNvSpPr/>
          <p:nvPr/>
        </p:nvSpPr>
        <p:spPr>
          <a:xfrm>
            <a:off x="2922259" y="3908304"/>
            <a:ext cx="1135117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5" name="Straight Arrow Connector 36">
            <a:extLst>
              <a:ext uri="{FF2B5EF4-FFF2-40B4-BE49-F238E27FC236}">
                <a16:creationId xmlns:a16="http://schemas.microsoft.com/office/drawing/2014/main" id="{3293B7B5-7DD5-D2BF-BB63-17CDAFFFD4E9}"/>
              </a:ext>
            </a:extLst>
          </p:cNvPr>
          <p:cNvCxnSpPr>
            <a:cxnSpLocks/>
            <a:stCxn id="13" idx="3"/>
            <a:endCxn id="87" idx="3"/>
          </p:cNvCxnSpPr>
          <p:nvPr/>
        </p:nvCxnSpPr>
        <p:spPr>
          <a:xfrm flipV="1">
            <a:off x="1868432" y="5474417"/>
            <a:ext cx="952519" cy="22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36">
            <a:extLst>
              <a:ext uri="{FF2B5EF4-FFF2-40B4-BE49-F238E27FC236}">
                <a16:creationId xmlns:a16="http://schemas.microsoft.com/office/drawing/2014/main" id="{46A81CCE-9FF0-E594-496A-D6F4F85288BC}"/>
              </a:ext>
            </a:extLst>
          </p:cNvPr>
          <p:cNvCxnSpPr>
            <a:cxnSpLocks/>
            <a:stCxn id="87" idx="0"/>
            <a:endCxn id="103" idx="1"/>
          </p:cNvCxnSpPr>
          <p:nvPr/>
        </p:nvCxnSpPr>
        <p:spPr>
          <a:xfrm flipV="1">
            <a:off x="3023867" y="4162136"/>
            <a:ext cx="465951" cy="84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6">
            <a:extLst>
              <a:ext uri="{FF2B5EF4-FFF2-40B4-BE49-F238E27FC236}">
                <a16:creationId xmlns:a16="http://schemas.microsoft.com/office/drawing/2014/main" id="{D6B99C62-28BD-8BA2-5050-9E664DC59E90}"/>
              </a:ext>
            </a:extLst>
          </p:cNvPr>
          <p:cNvCxnSpPr>
            <a:cxnSpLocks/>
            <a:stCxn id="103" idx="3"/>
            <a:endCxn id="8" idx="4"/>
          </p:cNvCxnSpPr>
          <p:nvPr/>
        </p:nvCxnSpPr>
        <p:spPr>
          <a:xfrm flipH="1" flipV="1">
            <a:off x="3455206" y="3327289"/>
            <a:ext cx="34612" cy="73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53">
            <a:extLst>
              <a:ext uri="{FF2B5EF4-FFF2-40B4-BE49-F238E27FC236}">
                <a16:creationId xmlns:a16="http://schemas.microsoft.com/office/drawing/2014/main" id="{8BBEFE7A-E876-FBF4-CDFC-C46401CE9C36}"/>
              </a:ext>
            </a:extLst>
          </p:cNvPr>
          <p:cNvSpPr txBox="1"/>
          <p:nvPr/>
        </p:nvSpPr>
        <p:spPr>
          <a:xfrm>
            <a:off x="1875816" y="26321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48" name="TextBox 53">
            <a:extLst>
              <a:ext uri="{FF2B5EF4-FFF2-40B4-BE49-F238E27FC236}">
                <a16:creationId xmlns:a16="http://schemas.microsoft.com/office/drawing/2014/main" id="{2F44C38C-0C92-6D7D-1644-48A611012DA3}"/>
              </a:ext>
            </a:extLst>
          </p:cNvPr>
          <p:cNvSpPr txBox="1"/>
          <p:nvPr/>
        </p:nvSpPr>
        <p:spPr>
          <a:xfrm>
            <a:off x="2650488" y="395991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49" name="TextBox 53">
            <a:extLst>
              <a:ext uri="{FF2B5EF4-FFF2-40B4-BE49-F238E27FC236}">
                <a16:creationId xmlns:a16="http://schemas.microsoft.com/office/drawing/2014/main" id="{7F5DAFE0-A547-3B69-EDF6-672785E87541}"/>
              </a:ext>
            </a:extLst>
          </p:cNvPr>
          <p:cNvSpPr txBox="1"/>
          <p:nvPr/>
        </p:nvSpPr>
        <p:spPr>
          <a:xfrm>
            <a:off x="3772034" y="308269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152" name="Oval 179">
            <a:extLst>
              <a:ext uri="{FF2B5EF4-FFF2-40B4-BE49-F238E27FC236}">
                <a16:creationId xmlns:a16="http://schemas.microsoft.com/office/drawing/2014/main" id="{6CA17F72-C88B-FD0F-4A49-3FF1587A4216}"/>
              </a:ext>
            </a:extLst>
          </p:cNvPr>
          <p:cNvSpPr/>
          <p:nvPr/>
        </p:nvSpPr>
        <p:spPr>
          <a:xfrm>
            <a:off x="820769" y="1588996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Oval 179">
            <a:extLst>
              <a:ext uri="{FF2B5EF4-FFF2-40B4-BE49-F238E27FC236}">
                <a16:creationId xmlns:a16="http://schemas.microsoft.com/office/drawing/2014/main" id="{1D7E9043-D3A6-2A06-4F22-821C5EE26CD2}"/>
              </a:ext>
            </a:extLst>
          </p:cNvPr>
          <p:cNvSpPr/>
          <p:nvPr/>
        </p:nvSpPr>
        <p:spPr>
          <a:xfrm>
            <a:off x="838226" y="2515766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Oval 181">
            <a:extLst>
              <a:ext uri="{FF2B5EF4-FFF2-40B4-BE49-F238E27FC236}">
                <a16:creationId xmlns:a16="http://schemas.microsoft.com/office/drawing/2014/main" id="{9AF58D3C-338A-70ED-C370-ACE620D08448}"/>
              </a:ext>
            </a:extLst>
          </p:cNvPr>
          <p:cNvSpPr/>
          <p:nvPr/>
        </p:nvSpPr>
        <p:spPr>
          <a:xfrm>
            <a:off x="611170" y="5631259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Oval 181">
            <a:extLst>
              <a:ext uri="{FF2B5EF4-FFF2-40B4-BE49-F238E27FC236}">
                <a16:creationId xmlns:a16="http://schemas.microsoft.com/office/drawing/2014/main" id="{FDF65794-A95D-DF76-93FC-93F6B0BA8AAC}"/>
              </a:ext>
            </a:extLst>
          </p:cNvPr>
          <p:cNvSpPr/>
          <p:nvPr/>
        </p:nvSpPr>
        <p:spPr>
          <a:xfrm>
            <a:off x="810132" y="5638274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4">
            <a:extLst>
              <a:ext uri="{FF2B5EF4-FFF2-40B4-BE49-F238E27FC236}">
                <a16:creationId xmlns:a16="http://schemas.microsoft.com/office/drawing/2014/main" id="{3AA1D60F-EB25-A7EF-BBB3-5F010145C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775" y="575764"/>
            <a:ext cx="633455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Soit le nouveau de réseau de Petri défini par :</a:t>
            </a:r>
          </a:p>
          <a:p>
            <a:pPr marL="1800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q"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Les transitions : T = (T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,T</a:t>
            </a:r>
            <a:r>
              <a:rPr lang="fr-FR" sz="16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lang="fr-FR" sz="16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lang="fr-FR" sz="16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lang="fr-FR" sz="16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,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</a:t>
            </a:r>
            <a:r>
              <a:rPr lang="fr-FR" sz="16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180000" lv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q"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Les places : P = (P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fr-FR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7, 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lang="fr-FR" sz="16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kumimoji="0" lang="fr-FR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lang="fr-FR" sz="16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11,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</a:t>
            </a:r>
            <a:r>
              <a:rPr lang="fr-FR" sz="16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12,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</a:t>
            </a:r>
            <a:r>
              <a:rPr lang="fr-FR" sz="16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13, 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1800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q"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Un marquage initial : M</a:t>
            </a:r>
            <a:r>
              <a:rPr kumimoji="0" lang="fr-FR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(2, 1, 1, 0, 0, 4, 0, 2, </a:t>
            </a:r>
            <a:r>
              <a:rPr lang="fr-FR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0, 0, 0, 0, 0)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7" name="TextBox 182">
            <a:extLst>
              <a:ext uri="{FF2B5EF4-FFF2-40B4-BE49-F238E27FC236}">
                <a16:creationId xmlns:a16="http://schemas.microsoft.com/office/drawing/2014/main" id="{E7427A6A-6DCC-78EF-77BB-1A84DDFD8BAB}"/>
              </a:ext>
            </a:extLst>
          </p:cNvPr>
          <p:cNvSpPr txBox="1"/>
          <p:nvPr/>
        </p:nvSpPr>
        <p:spPr>
          <a:xfrm>
            <a:off x="5512113" y="3767730"/>
            <a:ext cx="45460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nouveau modèle contenant déjà quatre clients en cours de traitement. Puis nous allons recevoir trois nouveaux venus de suite avec un qui a fait une réservation.</a:t>
            </a:r>
          </a:p>
        </p:txBody>
      </p:sp>
      <p:grpSp>
        <p:nvGrpSpPr>
          <p:cNvPr id="11" name="Groupe 17">
            <a:extLst>
              <a:ext uri="{FF2B5EF4-FFF2-40B4-BE49-F238E27FC236}">
                <a16:creationId xmlns:a16="http://schemas.microsoft.com/office/drawing/2014/main" id="{C8100763-7FB4-4C7F-EB64-883CD508230E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2DFB880-FCB4-A316-C42C-D21E81C238D6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F47B5035-765B-2840-EBB6-91763B98C413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29E77512-8695-69D3-FBDF-882278589818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D7D1CD5D-FB1C-ECCE-8ACC-488CBEA139A8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482519EA-78C8-8DAD-F274-FF01624A21A8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7ED39BA9-47FF-4401-D57C-7995F119DAAE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78" name="ZoneTexte 77">
            <a:extLst>
              <a:ext uri="{FF2B5EF4-FFF2-40B4-BE49-F238E27FC236}">
                <a16:creationId xmlns:a16="http://schemas.microsoft.com/office/drawing/2014/main" id="{5B855A68-C9EA-F174-A884-F934D39AA9DE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Résolutions du problème  </a:t>
            </a:r>
          </a:p>
        </p:txBody>
      </p:sp>
    </p:spTree>
    <p:extLst>
      <p:ext uri="{BB962C8B-B14F-4D97-AF65-F5344CB8AC3E}">
        <p14:creationId xmlns:p14="http://schemas.microsoft.com/office/powerpoint/2010/main" val="3001377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1">
            <a:extLst>
              <a:ext uri="{FF2B5EF4-FFF2-40B4-BE49-F238E27FC236}">
                <a16:creationId xmlns:a16="http://schemas.microsoft.com/office/drawing/2014/main" id="{5A45414B-5D7C-284B-1057-79A42277E8A1}"/>
              </a:ext>
            </a:extLst>
          </p:cNvPr>
          <p:cNvSpPr/>
          <p:nvPr/>
        </p:nvSpPr>
        <p:spPr>
          <a:xfrm>
            <a:off x="499147" y="544538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val 2">
            <a:extLst>
              <a:ext uri="{FF2B5EF4-FFF2-40B4-BE49-F238E27FC236}">
                <a16:creationId xmlns:a16="http://schemas.microsoft.com/office/drawing/2014/main" id="{3B8DA777-70D1-7975-7555-F2E39D003E1F}"/>
              </a:ext>
            </a:extLst>
          </p:cNvPr>
          <p:cNvSpPr/>
          <p:nvPr/>
        </p:nvSpPr>
        <p:spPr>
          <a:xfrm>
            <a:off x="10917717" y="4395919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Oval 3">
            <a:extLst>
              <a:ext uri="{FF2B5EF4-FFF2-40B4-BE49-F238E27FC236}">
                <a16:creationId xmlns:a16="http://schemas.microsoft.com/office/drawing/2014/main" id="{A6724127-2706-136A-96A3-FC0FAD85AA0E}"/>
              </a:ext>
            </a:extLst>
          </p:cNvPr>
          <p:cNvSpPr/>
          <p:nvPr/>
        </p:nvSpPr>
        <p:spPr>
          <a:xfrm>
            <a:off x="3696865" y="503150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Oval 7">
            <a:extLst>
              <a:ext uri="{FF2B5EF4-FFF2-40B4-BE49-F238E27FC236}">
                <a16:creationId xmlns:a16="http://schemas.microsoft.com/office/drawing/2014/main" id="{9EED1E9F-5775-A9B2-57B4-9717F325161F}"/>
              </a:ext>
            </a:extLst>
          </p:cNvPr>
          <p:cNvSpPr/>
          <p:nvPr/>
        </p:nvSpPr>
        <p:spPr>
          <a:xfrm>
            <a:off x="9336891" y="545319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9" name="Oval 9">
            <a:extLst>
              <a:ext uri="{FF2B5EF4-FFF2-40B4-BE49-F238E27FC236}">
                <a16:creationId xmlns:a16="http://schemas.microsoft.com/office/drawing/2014/main" id="{F6A3C7F8-2DAE-D6C7-5138-4C2DA2A99B92}"/>
              </a:ext>
            </a:extLst>
          </p:cNvPr>
          <p:cNvSpPr/>
          <p:nvPr/>
        </p:nvSpPr>
        <p:spPr>
          <a:xfrm>
            <a:off x="11086577" y="264064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Oval 11">
            <a:extLst>
              <a:ext uri="{FF2B5EF4-FFF2-40B4-BE49-F238E27FC236}">
                <a16:creationId xmlns:a16="http://schemas.microsoft.com/office/drawing/2014/main" id="{FB445842-4A34-6596-D1B7-E40E9C93F4B0}"/>
              </a:ext>
            </a:extLst>
          </p:cNvPr>
          <p:cNvSpPr/>
          <p:nvPr/>
        </p:nvSpPr>
        <p:spPr>
          <a:xfrm>
            <a:off x="9993980" y="95315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Oval 13">
            <a:extLst>
              <a:ext uri="{FF2B5EF4-FFF2-40B4-BE49-F238E27FC236}">
                <a16:creationId xmlns:a16="http://schemas.microsoft.com/office/drawing/2014/main" id="{8DD53A44-970A-C53F-3F6D-6471C7EBDDF3}"/>
              </a:ext>
            </a:extLst>
          </p:cNvPr>
          <p:cNvSpPr/>
          <p:nvPr/>
        </p:nvSpPr>
        <p:spPr>
          <a:xfrm>
            <a:off x="3064547" y="2522006"/>
            <a:ext cx="781317" cy="80528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Oval 14">
            <a:extLst>
              <a:ext uri="{FF2B5EF4-FFF2-40B4-BE49-F238E27FC236}">
                <a16:creationId xmlns:a16="http://schemas.microsoft.com/office/drawing/2014/main" id="{FA69800B-AEF3-776A-A70E-D9BB48E9C244}"/>
              </a:ext>
            </a:extLst>
          </p:cNvPr>
          <p:cNvSpPr/>
          <p:nvPr/>
        </p:nvSpPr>
        <p:spPr>
          <a:xfrm>
            <a:off x="8201942" y="265826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Oval 15">
            <a:extLst>
              <a:ext uri="{FF2B5EF4-FFF2-40B4-BE49-F238E27FC236}">
                <a16:creationId xmlns:a16="http://schemas.microsoft.com/office/drawing/2014/main" id="{A10F1D33-DE31-71E1-FC47-5F6763E3C4F2}"/>
              </a:ext>
            </a:extLst>
          </p:cNvPr>
          <p:cNvSpPr/>
          <p:nvPr/>
        </p:nvSpPr>
        <p:spPr>
          <a:xfrm>
            <a:off x="5848906" y="266314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Minus 20">
            <a:extLst>
              <a:ext uri="{FF2B5EF4-FFF2-40B4-BE49-F238E27FC236}">
                <a16:creationId xmlns:a16="http://schemas.microsoft.com/office/drawing/2014/main" id="{F13C3361-81B5-C342-9A4F-8F780135E5AD}"/>
              </a:ext>
            </a:extLst>
          </p:cNvPr>
          <p:cNvSpPr/>
          <p:nvPr/>
        </p:nvSpPr>
        <p:spPr>
          <a:xfrm rot="2171204">
            <a:off x="8715718" y="156349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Minus 21">
            <a:extLst>
              <a:ext uri="{FF2B5EF4-FFF2-40B4-BE49-F238E27FC236}">
                <a16:creationId xmlns:a16="http://schemas.microsoft.com/office/drawing/2014/main" id="{FB562FD2-82B5-1A78-5EC5-B5BCB6CA0358}"/>
              </a:ext>
            </a:extLst>
          </p:cNvPr>
          <p:cNvSpPr/>
          <p:nvPr/>
        </p:nvSpPr>
        <p:spPr>
          <a:xfrm rot="5400000">
            <a:off x="1378302" y="54966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Minus 22">
            <a:extLst>
              <a:ext uri="{FF2B5EF4-FFF2-40B4-BE49-F238E27FC236}">
                <a16:creationId xmlns:a16="http://schemas.microsoft.com/office/drawing/2014/main" id="{104A2DEE-F505-C181-B8F4-44FDC49FC61C}"/>
              </a:ext>
            </a:extLst>
          </p:cNvPr>
          <p:cNvSpPr/>
          <p:nvPr/>
        </p:nvSpPr>
        <p:spPr>
          <a:xfrm rot="19613536">
            <a:off x="10929885" y="151913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7" name="Minus 24">
            <a:extLst>
              <a:ext uri="{FF2B5EF4-FFF2-40B4-BE49-F238E27FC236}">
                <a16:creationId xmlns:a16="http://schemas.microsoft.com/office/drawing/2014/main" id="{37BB774B-9588-3863-6F7A-59AE55C8E398}"/>
              </a:ext>
            </a:extLst>
          </p:cNvPr>
          <p:cNvSpPr/>
          <p:nvPr/>
        </p:nvSpPr>
        <p:spPr>
          <a:xfrm rot="3781124">
            <a:off x="10207769" y="529931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8" name="Minus 25">
            <a:extLst>
              <a:ext uri="{FF2B5EF4-FFF2-40B4-BE49-F238E27FC236}">
                <a16:creationId xmlns:a16="http://schemas.microsoft.com/office/drawing/2014/main" id="{B6A5D223-4630-9EB1-F08F-F4A95FCF07F4}"/>
              </a:ext>
            </a:extLst>
          </p:cNvPr>
          <p:cNvSpPr/>
          <p:nvPr/>
        </p:nvSpPr>
        <p:spPr>
          <a:xfrm rot="200260">
            <a:off x="10928932" y="344296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Minus 29">
            <a:extLst>
              <a:ext uri="{FF2B5EF4-FFF2-40B4-BE49-F238E27FC236}">
                <a16:creationId xmlns:a16="http://schemas.microsoft.com/office/drawing/2014/main" id="{0B4C2958-777F-C0F7-827C-C4603BF3BBEE}"/>
              </a:ext>
            </a:extLst>
          </p:cNvPr>
          <p:cNvSpPr/>
          <p:nvPr/>
        </p:nvSpPr>
        <p:spPr>
          <a:xfrm rot="16200000">
            <a:off x="6868226" y="267850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Straight Arrow Connector 34">
            <a:extLst>
              <a:ext uri="{FF2B5EF4-FFF2-40B4-BE49-F238E27FC236}">
                <a16:creationId xmlns:a16="http://schemas.microsoft.com/office/drawing/2014/main" id="{A28C1E01-092A-17E0-BC21-C5D32025CB6D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1084001" y="5702120"/>
            <a:ext cx="687765" cy="5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36">
            <a:extLst>
              <a:ext uri="{FF2B5EF4-FFF2-40B4-BE49-F238E27FC236}">
                <a16:creationId xmlns:a16="http://schemas.microsoft.com/office/drawing/2014/main" id="{D7D7ECFF-C4DE-AB4E-05F7-CFBE155E4466}"/>
              </a:ext>
            </a:extLst>
          </p:cNvPr>
          <p:cNvCxnSpPr>
            <a:cxnSpLocks/>
            <a:stCxn id="96" idx="0"/>
          </p:cNvCxnSpPr>
          <p:nvPr/>
        </p:nvCxnSpPr>
        <p:spPr>
          <a:xfrm flipH="1" flipV="1">
            <a:off x="3668555" y="4151874"/>
            <a:ext cx="315276" cy="87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41">
            <a:extLst>
              <a:ext uri="{FF2B5EF4-FFF2-40B4-BE49-F238E27FC236}">
                <a16:creationId xmlns:a16="http://schemas.microsoft.com/office/drawing/2014/main" id="{7512BC3D-DDBB-C44A-A3C5-7524B9DA0B83}"/>
              </a:ext>
            </a:extLst>
          </p:cNvPr>
          <p:cNvCxnSpPr>
            <a:cxnSpLocks/>
            <a:endCxn id="101" idx="2"/>
          </p:cNvCxnSpPr>
          <p:nvPr/>
        </p:nvCxnSpPr>
        <p:spPr>
          <a:xfrm>
            <a:off x="2096116" y="2302133"/>
            <a:ext cx="968431" cy="6225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52">
            <a:extLst>
              <a:ext uri="{FF2B5EF4-FFF2-40B4-BE49-F238E27FC236}">
                <a16:creationId xmlns:a16="http://schemas.microsoft.com/office/drawing/2014/main" id="{BE7EACB9-CBBA-435B-11A8-EACCA86CE801}"/>
              </a:ext>
            </a:extLst>
          </p:cNvPr>
          <p:cNvSpPr txBox="1"/>
          <p:nvPr/>
        </p:nvSpPr>
        <p:spPr>
          <a:xfrm>
            <a:off x="1625933" y="506781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14" name="TextBox 53">
            <a:extLst>
              <a:ext uri="{FF2B5EF4-FFF2-40B4-BE49-F238E27FC236}">
                <a16:creationId xmlns:a16="http://schemas.microsoft.com/office/drawing/2014/main" id="{7C3C239B-1603-39BB-D248-59F0AA458781}"/>
              </a:ext>
            </a:extLst>
          </p:cNvPr>
          <p:cNvSpPr txBox="1"/>
          <p:nvPr/>
        </p:nvSpPr>
        <p:spPr>
          <a:xfrm>
            <a:off x="4691722" y="2248435"/>
            <a:ext cx="406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15" name="TextBox 54">
            <a:extLst>
              <a:ext uri="{FF2B5EF4-FFF2-40B4-BE49-F238E27FC236}">
                <a16:creationId xmlns:a16="http://schemas.microsoft.com/office/drawing/2014/main" id="{D2AA2596-B9EE-2E13-7121-128A2921D8B3}"/>
              </a:ext>
            </a:extLst>
          </p:cNvPr>
          <p:cNvSpPr txBox="1"/>
          <p:nvPr/>
        </p:nvSpPr>
        <p:spPr>
          <a:xfrm>
            <a:off x="9310244" y="1990540"/>
            <a:ext cx="455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16" name="TextBox 55">
            <a:extLst>
              <a:ext uri="{FF2B5EF4-FFF2-40B4-BE49-F238E27FC236}">
                <a16:creationId xmlns:a16="http://schemas.microsoft.com/office/drawing/2014/main" id="{5CF5FF91-7B50-FCED-CE1B-D6A1BE5A4BF7}"/>
              </a:ext>
            </a:extLst>
          </p:cNvPr>
          <p:cNvSpPr txBox="1"/>
          <p:nvPr/>
        </p:nvSpPr>
        <p:spPr>
          <a:xfrm>
            <a:off x="11529295" y="115240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17" name="TextBox 56">
            <a:extLst>
              <a:ext uri="{FF2B5EF4-FFF2-40B4-BE49-F238E27FC236}">
                <a16:creationId xmlns:a16="http://schemas.microsoft.com/office/drawing/2014/main" id="{420D0D18-E01B-A095-69FF-3E2E01977FE4}"/>
              </a:ext>
            </a:extLst>
          </p:cNvPr>
          <p:cNvSpPr txBox="1"/>
          <p:nvPr/>
        </p:nvSpPr>
        <p:spPr>
          <a:xfrm>
            <a:off x="11663682" y="357722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18" name="TextBox 57">
            <a:extLst>
              <a:ext uri="{FF2B5EF4-FFF2-40B4-BE49-F238E27FC236}">
                <a16:creationId xmlns:a16="http://schemas.microsoft.com/office/drawing/2014/main" id="{EF3A380B-D2C6-797B-527B-F659706E1CBC}"/>
              </a:ext>
            </a:extLst>
          </p:cNvPr>
          <p:cNvSpPr txBox="1"/>
          <p:nvPr/>
        </p:nvSpPr>
        <p:spPr>
          <a:xfrm>
            <a:off x="10850403" y="575520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19" name="TextBox 58">
            <a:extLst>
              <a:ext uri="{FF2B5EF4-FFF2-40B4-BE49-F238E27FC236}">
                <a16:creationId xmlns:a16="http://schemas.microsoft.com/office/drawing/2014/main" id="{B457A863-ED21-712B-5AA1-27555A43DC22}"/>
              </a:ext>
            </a:extLst>
          </p:cNvPr>
          <p:cNvSpPr txBox="1"/>
          <p:nvPr/>
        </p:nvSpPr>
        <p:spPr>
          <a:xfrm>
            <a:off x="11450903" y="457543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120" name="TextBox 66">
            <a:extLst>
              <a:ext uri="{FF2B5EF4-FFF2-40B4-BE49-F238E27FC236}">
                <a16:creationId xmlns:a16="http://schemas.microsoft.com/office/drawing/2014/main" id="{925F7637-BE3F-DED8-FFA5-A137A808888E}"/>
              </a:ext>
            </a:extLst>
          </p:cNvPr>
          <p:cNvSpPr txBox="1"/>
          <p:nvPr/>
        </p:nvSpPr>
        <p:spPr>
          <a:xfrm>
            <a:off x="305423" y="521991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121" name="TextBox 67">
            <a:extLst>
              <a:ext uri="{FF2B5EF4-FFF2-40B4-BE49-F238E27FC236}">
                <a16:creationId xmlns:a16="http://schemas.microsoft.com/office/drawing/2014/main" id="{ADE19013-3BC0-0588-C97E-2B44CEB9ADD0}"/>
              </a:ext>
            </a:extLst>
          </p:cNvPr>
          <p:cNvSpPr txBox="1"/>
          <p:nvPr/>
        </p:nvSpPr>
        <p:spPr>
          <a:xfrm>
            <a:off x="2402787" y="491188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122" name="TextBox 68">
            <a:extLst>
              <a:ext uri="{FF2B5EF4-FFF2-40B4-BE49-F238E27FC236}">
                <a16:creationId xmlns:a16="http://schemas.microsoft.com/office/drawing/2014/main" id="{7F64AAB2-A886-0F0F-25D5-C04385C47A55}"/>
              </a:ext>
            </a:extLst>
          </p:cNvPr>
          <p:cNvSpPr txBox="1"/>
          <p:nvPr/>
        </p:nvSpPr>
        <p:spPr>
          <a:xfrm>
            <a:off x="3790072" y="515362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124" name="TextBox 69">
            <a:extLst>
              <a:ext uri="{FF2B5EF4-FFF2-40B4-BE49-F238E27FC236}">
                <a16:creationId xmlns:a16="http://schemas.microsoft.com/office/drawing/2014/main" id="{E9ED7BF0-8FCC-02FA-14F9-E760E8C8DD02}"/>
              </a:ext>
            </a:extLst>
          </p:cNvPr>
          <p:cNvSpPr txBox="1"/>
          <p:nvPr/>
        </p:nvSpPr>
        <p:spPr>
          <a:xfrm>
            <a:off x="5956687" y="22942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126" name="TextBox 70">
            <a:extLst>
              <a:ext uri="{FF2B5EF4-FFF2-40B4-BE49-F238E27FC236}">
                <a16:creationId xmlns:a16="http://schemas.microsoft.com/office/drawing/2014/main" id="{E22E2664-9C24-41EF-6B26-12557EEB3210}"/>
              </a:ext>
            </a:extLst>
          </p:cNvPr>
          <p:cNvSpPr txBox="1"/>
          <p:nvPr/>
        </p:nvSpPr>
        <p:spPr>
          <a:xfrm>
            <a:off x="8039815" y="243952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127" name="TextBox 71">
            <a:extLst>
              <a:ext uri="{FF2B5EF4-FFF2-40B4-BE49-F238E27FC236}">
                <a16:creationId xmlns:a16="http://schemas.microsoft.com/office/drawing/2014/main" id="{2C3FA83C-EB59-1067-E931-F4ED3C7C128E}"/>
              </a:ext>
            </a:extLst>
          </p:cNvPr>
          <p:cNvSpPr txBox="1"/>
          <p:nvPr/>
        </p:nvSpPr>
        <p:spPr>
          <a:xfrm>
            <a:off x="10084902" y="64777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128" name="TextBox 72">
            <a:extLst>
              <a:ext uri="{FF2B5EF4-FFF2-40B4-BE49-F238E27FC236}">
                <a16:creationId xmlns:a16="http://schemas.microsoft.com/office/drawing/2014/main" id="{814C6A1E-4D18-A078-35F7-FDF357DEEB6C}"/>
              </a:ext>
            </a:extLst>
          </p:cNvPr>
          <p:cNvSpPr txBox="1"/>
          <p:nvPr/>
        </p:nvSpPr>
        <p:spPr>
          <a:xfrm>
            <a:off x="11507299" y="241421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cxnSp>
        <p:nvCxnSpPr>
          <p:cNvPr id="129" name="Curved Connector 100">
            <a:extLst>
              <a:ext uri="{FF2B5EF4-FFF2-40B4-BE49-F238E27FC236}">
                <a16:creationId xmlns:a16="http://schemas.microsoft.com/office/drawing/2014/main" id="{F1E1A1AD-426E-B414-2A2F-B1F62A64A638}"/>
              </a:ext>
            </a:extLst>
          </p:cNvPr>
          <p:cNvCxnSpPr>
            <a:cxnSpLocks/>
            <a:stCxn id="101" idx="6"/>
            <a:endCxn id="147" idx="3"/>
          </p:cNvCxnSpPr>
          <p:nvPr/>
        </p:nvCxnSpPr>
        <p:spPr>
          <a:xfrm>
            <a:off x="3845864" y="2924648"/>
            <a:ext cx="994230" cy="16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04">
            <a:extLst>
              <a:ext uri="{FF2B5EF4-FFF2-40B4-BE49-F238E27FC236}">
                <a16:creationId xmlns:a16="http://schemas.microsoft.com/office/drawing/2014/main" id="{D9639F4D-498A-089D-1926-31DA8242880F}"/>
              </a:ext>
            </a:extLst>
          </p:cNvPr>
          <p:cNvCxnSpPr/>
          <p:nvPr/>
        </p:nvCxnSpPr>
        <p:spPr>
          <a:xfrm>
            <a:off x="6448257" y="2948916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05">
            <a:extLst>
              <a:ext uri="{FF2B5EF4-FFF2-40B4-BE49-F238E27FC236}">
                <a16:creationId xmlns:a16="http://schemas.microsoft.com/office/drawing/2014/main" id="{A4760AD4-A6D1-49C9-CAD7-C19CA1DA00D4}"/>
              </a:ext>
            </a:extLst>
          </p:cNvPr>
          <p:cNvCxnSpPr/>
          <p:nvPr/>
        </p:nvCxnSpPr>
        <p:spPr>
          <a:xfrm>
            <a:off x="7356084" y="2947119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07">
            <a:extLst>
              <a:ext uri="{FF2B5EF4-FFF2-40B4-BE49-F238E27FC236}">
                <a16:creationId xmlns:a16="http://schemas.microsoft.com/office/drawing/2014/main" id="{0D10385B-4A26-FE90-5DA8-AFFA91FB1E93}"/>
              </a:ext>
            </a:extLst>
          </p:cNvPr>
          <p:cNvCxnSpPr>
            <a:cxnSpLocks/>
            <a:stCxn id="102" idx="7"/>
            <a:endCxn id="104" idx="1"/>
          </p:cNvCxnSpPr>
          <p:nvPr/>
        </p:nvCxnSpPr>
        <p:spPr>
          <a:xfrm flipV="1">
            <a:off x="8691824" y="1808004"/>
            <a:ext cx="437154" cy="93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10">
            <a:extLst>
              <a:ext uri="{FF2B5EF4-FFF2-40B4-BE49-F238E27FC236}">
                <a16:creationId xmlns:a16="http://schemas.microsoft.com/office/drawing/2014/main" id="{0FF13AC6-5922-AD58-48FA-0BE14775AC28}"/>
              </a:ext>
            </a:extLst>
          </p:cNvPr>
          <p:cNvCxnSpPr>
            <a:cxnSpLocks/>
            <a:stCxn id="104" idx="3"/>
            <a:endCxn id="100" idx="2"/>
          </p:cNvCxnSpPr>
          <p:nvPr/>
        </p:nvCxnSpPr>
        <p:spPr>
          <a:xfrm flipV="1">
            <a:off x="9186052" y="1225528"/>
            <a:ext cx="807928" cy="50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14">
            <a:extLst>
              <a:ext uri="{FF2B5EF4-FFF2-40B4-BE49-F238E27FC236}">
                <a16:creationId xmlns:a16="http://schemas.microsoft.com/office/drawing/2014/main" id="{DEAD963C-2348-802F-5C65-D8F3973EEA15}"/>
              </a:ext>
            </a:extLst>
          </p:cNvPr>
          <p:cNvCxnSpPr>
            <a:cxnSpLocks/>
            <a:stCxn id="100" idx="6"/>
            <a:endCxn id="106" idx="3"/>
          </p:cNvCxnSpPr>
          <p:nvPr/>
        </p:nvCxnSpPr>
        <p:spPr>
          <a:xfrm>
            <a:off x="10567912" y="1225528"/>
            <a:ext cx="777370" cy="45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16">
            <a:extLst>
              <a:ext uri="{FF2B5EF4-FFF2-40B4-BE49-F238E27FC236}">
                <a16:creationId xmlns:a16="http://schemas.microsoft.com/office/drawing/2014/main" id="{1A6276D7-E305-028A-2123-07D18FBA2F4A}"/>
              </a:ext>
            </a:extLst>
          </p:cNvPr>
          <p:cNvCxnSpPr>
            <a:cxnSpLocks/>
            <a:stCxn id="106" idx="1"/>
            <a:endCxn id="99" idx="0"/>
          </p:cNvCxnSpPr>
          <p:nvPr/>
        </p:nvCxnSpPr>
        <p:spPr>
          <a:xfrm flipH="1">
            <a:off x="11373543" y="1765118"/>
            <a:ext cx="24539" cy="87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4">
            <a:extLst>
              <a:ext uri="{FF2B5EF4-FFF2-40B4-BE49-F238E27FC236}">
                <a16:creationId xmlns:a16="http://schemas.microsoft.com/office/drawing/2014/main" id="{C45D7C10-0E03-8D61-9737-A217EA6C922E}"/>
              </a:ext>
            </a:extLst>
          </p:cNvPr>
          <p:cNvCxnSpPr>
            <a:cxnSpLocks/>
            <a:stCxn id="99" idx="4"/>
            <a:endCxn id="108" idx="3"/>
          </p:cNvCxnSpPr>
          <p:nvPr/>
        </p:nvCxnSpPr>
        <p:spPr>
          <a:xfrm>
            <a:off x="11373543" y="3185390"/>
            <a:ext cx="0" cy="41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7">
            <a:extLst>
              <a:ext uri="{FF2B5EF4-FFF2-40B4-BE49-F238E27FC236}">
                <a16:creationId xmlns:a16="http://schemas.microsoft.com/office/drawing/2014/main" id="{4FC183A6-D1D2-D44A-9AA8-7B37254D3ED8}"/>
              </a:ext>
            </a:extLst>
          </p:cNvPr>
          <p:cNvCxnSpPr>
            <a:cxnSpLocks/>
            <a:stCxn id="108" idx="1"/>
            <a:endCxn id="95" idx="0"/>
          </p:cNvCxnSpPr>
          <p:nvPr/>
        </p:nvCxnSpPr>
        <p:spPr>
          <a:xfrm flipH="1">
            <a:off x="11204683" y="3696710"/>
            <a:ext cx="163232" cy="69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46">
            <a:extLst>
              <a:ext uri="{FF2B5EF4-FFF2-40B4-BE49-F238E27FC236}">
                <a16:creationId xmlns:a16="http://schemas.microsoft.com/office/drawing/2014/main" id="{7BD52DBC-9D9B-CE9F-1B01-E8510A20A55F}"/>
              </a:ext>
            </a:extLst>
          </p:cNvPr>
          <p:cNvSpPr txBox="1"/>
          <p:nvPr/>
        </p:nvSpPr>
        <p:spPr>
          <a:xfrm>
            <a:off x="9414056" y="602610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cxnSp>
        <p:nvCxnSpPr>
          <p:cNvPr id="139" name="Straight Arrow Connector 150">
            <a:extLst>
              <a:ext uri="{FF2B5EF4-FFF2-40B4-BE49-F238E27FC236}">
                <a16:creationId xmlns:a16="http://schemas.microsoft.com/office/drawing/2014/main" id="{082015CA-4EE4-EE84-37FF-8BECA199513A}"/>
              </a:ext>
            </a:extLst>
          </p:cNvPr>
          <p:cNvCxnSpPr>
            <a:cxnSpLocks/>
          </p:cNvCxnSpPr>
          <p:nvPr/>
        </p:nvCxnSpPr>
        <p:spPr>
          <a:xfrm flipH="1">
            <a:off x="10679158" y="4940668"/>
            <a:ext cx="452610" cy="51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52">
            <a:extLst>
              <a:ext uri="{FF2B5EF4-FFF2-40B4-BE49-F238E27FC236}">
                <a16:creationId xmlns:a16="http://schemas.microsoft.com/office/drawing/2014/main" id="{F7E9BDB2-9F45-36C2-0D4D-AB955FCBC2B4}"/>
              </a:ext>
            </a:extLst>
          </p:cNvPr>
          <p:cNvCxnSpPr>
            <a:cxnSpLocks/>
            <a:stCxn id="107" idx="1"/>
            <a:endCxn id="98" idx="6"/>
          </p:cNvCxnSpPr>
          <p:nvPr/>
        </p:nvCxnSpPr>
        <p:spPr>
          <a:xfrm flipH="1">
            <a:off x="9910823" y="5526744"/>
            <a:ext cx="695671" cy="19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74">
            <a:extLst>
              <a:ext uri="{FF2B5EF4-FFF2-40B4-BE49-F238E27FC236}">
                <a16:creationId xmlns:a16="http://schemas.microsoft.com/office/drawing/2014/main" id="{FCB899EC-2585-9865-E365-D1B9D81C96D2}"/>
              </a:ext>
            </a:extLst>
          </p:cNvPr>
          <p:cNvSpPr/>
          <p:nvPr/>
        </p:nvSpPr>
        <p:spPr>
          <a:xfrm>
            <a:off x="10097161" y="1138335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Oval 175">
            <a:extLst>
              <a:ext uri="{FF2B5EF4-FFF2-40B4-BE49-F238E27FC236}">
                <a16:creationId xmlns:a16="http://schemas.microsoft.com/office/drawing/2014/main" id="{ED74F253-2245-D505-7BE0-BE26CF7E9073}"/>
              </a:ext>
            </a:extLst>
          </p:cNvPr>
          <p:cNvSpPr/>
          <p:nvPr/>
        </p:nvSpPr>
        <p:spPr>
          <a:xfrm>
            <a:off x="10331089" y="1135012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Oval 178">
            <a:extLst>
              <a:ext uri="{FF2B5EF4-FFF2-40B4-BE49-F238E27FC236}">
                <a16:creationId xmlns:a16="http://schemas.microsoft.com/office/drawing/2014/main" id="{B4B78362-20A1-F951-6182-BB2A89C6907C}"/>
              </a:ext>
            </a:extLst>
          </p:cNvPr>
          <p:cNvSpPr/>
          <p:nvPr/>
        </p:nvSpPr>
        <p:spPr>
          <a:xfrm>
            <a:off x="3508509" y="2708596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Oval 179">
            <a:extLst>
              <a:ext uri="{FF2B5EF4-FFF2-40B4-BE49-F238E27FC236}">
                <a16:creationId xmlns:a16="http://schemas.microsoft.com/office/drawing/2014/main" id="{9A334F87-4840-A88D-9DB1-038C9638DC31}"/>
              </a:ext>
            </a:extLst>
          </p:cNvPr>
          <p:cNvSpPr/>
          <p:nvPr/>
        </p:nvSpPr>
        <p:spPr>
          <a:xfrm>
            <a:off x="3267329" y="2660219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Oval 180">
            <a:extLst>
              <a:ext uri="{FF2B5EF4-FFF2-40B4-BE49-F238E27FC236}">
                <a16:creationId xmlns:a16="http://schemas.microsoft.com/office/drawing/2014/main" id="{9A351857-4C78-E6F5-E938-D1B4C9B5C754}"/>
              </a:ext>
            </a:extLst>
          </p:cNvPr>
          <p:cNvSpPr/>
          <p:nvPr/>
        </p:nvSpPr>
        <p:spPr>
          <a:xfrm>
            <a:off x="3532368" y="2960746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6" name="Oval 181">
            <a:extLst>
              <a:ext uri="{FF2B5EF4-FFF2-40B4-BE49-F238E27FC236}">
                <a16:creationId xmlns:a16="http://schemas.microsoft.com/office/drawing/2014/main" id="{F2DEA4AE-6FF4-99F5-6A34-37D9A5A68B81}"/>
              </a:ext>
            </a:extLst>
          </p:cNvPr>
          <p:cNvSpPr/>
          <p:nvPr/>
        </p:nvSpPr>
        <p:spPr>
          <a:xfrm>
            <a:off x="3307713" y="3060063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Minus 29">
            <a:extLst>
              <a:ext uri="{FF2B5EF4-FFF2-40B4-BE49-F238E27FC236}">
                <a16:creationId xmlns:a16="http://schemas.microsoft.com/office/drawing/2014/main" id="{43211036-9954-D28D-F024-5DC0555E697F}"/>
              </a:ext>
            </a:extLst>
          </p:cNvPr>
          <p:cNvSpPr/>
          <p:nvPr/>
        </p:nvSpPr>
        <p:spPr>
          <a:xfrm rot="16200000">
            <a:off x="4446630" y="272083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8" name="Curved Connector 100">
            <a:extLst>
              <a:ext uri="{FF2B5EF4-FFF2-40B4-BE49-F238E27FC236}">
                <a16:creationId xmlns:a16="http://schemas.microsoft.com/office/drawing/2014/main" id="{76D1CFB1-1DED-076B-E451-2BA9116FA41C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4960704" y="2935516"/>
            <a:ext cx="888202" cy="33668"/>
          </a:xfrm>
          <a:prstGeom prst="curvedConnector3">
            <a:avLst>
              <a:gd name="adj1" fmla="val -4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54">
            <a:extLst>
              <a:ext uri="{FF2B5EF4-FFF2-40B4-BE49-F238E27FC236}">
                <a16:creationId xmlns:a16="http://schemas.microsoft.com/office/drawing/2014/main" id="{D3DACDF4-7212-683F-428A-8278D360238E}"/>
              </a:ext>
            </a:extLst>
          </p:cNvPr>
          <p:cNvSpPr txBox="1"/>
          <p:nvPr/>
        </p:nvSpPr>
        <p:spPr>
          <a:xfrm>
            <a:off x="7110483" y="217396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50" name="Minus 24">
            <a:extLst>
              <a:ext uri="{FF2B5EF4-FFF2-40B4-BE49-F238E27FC236}">
                <a16:creationId xmlns:a16="http://schemas.microsoft.com/office/drawing/2014/main" id="{F67F3247-DC75-76AD-09F8-4EF280A4D18C}"/>
              </a:ext>
            </a:extLst>
          </p:cNvPr>
          <p:cNvSpPr/>
          <p:nvPr/>
        </p:nvSpPr>
        <p:spPr>
          <a:xfrm rot="5400000">
            <a:off x="8225053" y="55252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1" name="Oval 7">
            <a:extLst>
              <a:ext uri="{FF2B5EF4-FFF2-40B4-BE49-F238E27FC236}">
                <a16:creationId xmlns:a16="http://schemas.microsoft.com/office/drawing/2014/main" id="{934AF01C-1433-C837-0BAE-ADA8FA87BCCF}"/>
              </a:ext>
            </a:extLst>
          </p:cNvPr>
          <p:cNvSpPr/>
          <p:nvPr/>
        </p:nvSpPr>
        <p:spPr>
          <a:xfrm>
            <a:off x="7321064" y="5482449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Minus 24">
            <a:extLst>
              <a:ext uri="{FF2B5EF4-FFF2-40B4-BE49-F238E27FC236}">
                <a16:creationId xmlns:a16="http://schemas.microsoft.com/office/drawing/2014/main" id="{3B876920-4A2B-3137-0FC1-9C19E178528C}"/>
              </a:ext>
            </a:extLst>
          </p:cNvPr>
          <p:cNvSpPr/>
          <p:nvPr/>
        </p:nvSpPr>
        <p:spPr>
          <a:xfrm rot="5400000">
            <a:off x="6322682" y="554692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3" name="Straight Arrow Connector 36">
            <a:extLst>
              <a:ext uri="{FF2B5EF4-FFF2-40B4-BE49-F238E27FC236}">
                <a16:creationId xmlns:a16="http://schemas.microsoft.com/office/drawing/2014/main" id="{3BA61EB9-E13A-B25C-A7AB-341132E3263A}"/>
              </a:ext>
            </a:extLst>
          </p:cNvPr>
          <p:cNvCxnSpPr>
            <a:cxnSpLocks/>
            <a:stCxn id="150" idx="1"/>
            <a:endCxn id="151" idx="6"/>
          </p:cNvCxnSpPr>
          <p:nvPr/>
        </p:nvCxnSpPr>
        <p:spPr>
          <a:xfrm flipH="1">
            <a:off x="7894996" y="5730702"/>
            <a:ext cx="723521" cy="2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36">
            <a:extLst>
              <a:ext uri="{FF2B5EF4-FFF2-40B4-BE49-F238E27FC236}">
                <a16:creationId xmlns:a16="http://schemas.microsoft.com/office/drawing/2014/main" id="{DD4CEFA7-5556-5A88-CC9F-AF1A420E9C09}"/>
              </a:ext>
            </a:extLst>
          </p:cNvPr>
          <p:cNvCxnSpPr>
            <a:cxnSpLocks/>
            <a:stCxn id="98" idx="2"/>
            <a:endCxn id="150" idx="3"/>
          </p:cNvCxnSpPr>
          <p:nvPr/>
        </p:nvCxnSpPr>
        <p:spPr>
          <a:xfrm flipH="1">
            <a:off x="8715183" y="5725570"/>
            <a:ext cx="621708" cy="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36">
            <a:extLst>
              <a:ext uri="{FF2B5EF4-FFF2-40B4-BE49-F238E27FC236}">
                <a16:creationId xmlns:a16="http://schemas.microsoft.com/office/drawing/2014/main" id="{B2516F83-D830-47C6-0F25-E9CDAEA78C61}"/>
              </a:ext>
            </a:extLst>
          </p:cNvPr>
          <p:cNvCxnSpPr>
            <a:cxnSpLocks/>
            <a:stCxn id="151" idx="2"/>
            <a:endCxn id="152" idx="3"/>
          </p:cNvCxnSpPr>
          <p:nvPr/>
        </p:nvCxnSpPr>
        <p:spPr>
          <a:xfrm flipH="1" flipV="1">
            <a:off x="6812812" y="5752422"/>
            <a:ext cx="508252" cy="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57">
            <a:extLst>
              <a:ext uri="{FF2B5EF4-FFF2-40B4-BE49-F238E27FC236}">
                <a16:creationId xmlns:a16="http://schemas.microsoft.com/office/drawing/2014/main" id="{DB67CA86-55E9-3D32-87E4-345FB539EC50}"/>
              </a:ext>
            </a:extLst>
          </p:cNvPr>
          <p:cNvSpPr txBox="1"/>
          <p:nvPr/>
        </p:nvSpPr>
        <p:spPr>
          <a:xfrm>
            <a:off x="8451327" y="604958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157" name="TextBox 57">
            <a:extLst>
              <a:ext uri="{FF2B5EF4-FFF2-40B4-BE49-F238E27FC236}">
                <a16:creationId xmlns:a16="http://schemas.microsoft.com/office/drawing/2014/main" id="{762DF204-CFF8-41B1-D810-18E1DE0999F3}"/>
              </a:ext>
            </a:extLst>
          </p:cNvPr>
          <p:cNvSpPr txBox="1"/>
          <p:nvPr/>
        </p:nvSpPr>
        <p:spPr>
          <a:xfrm>
            <a:off x="6530255" y="606071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158" name="TextBox 146">
            <a:extLst>
              <a:ext uri="{FF2B5EF4-FFF2-40B4-BE49-F238E27FC236}">
                <a16:creationId xmlns:a16="http://schemas.microsoft.com/office/drawing/2014/main" id="{FE7B6CBE-7FBA-04E1-5681-15E30B6E5B42}"/>
              </a:ext>
            </a:extLst>
          </p:cNvPr>
          <p:cNvSpPr txBox="1"/>
          <p:nvPr/>
        </p:nvSpPr>
        <p:spPr>
          <a:xfrm>
            <a:off x="7356084" y="606071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159" name="Oval 7">
            <a:extLst>
              <a:ext uri="{FF2B5EF4-FFF2-40B4-BE49-F238E27FC236}">
                <a16:creationId xmlns:a16="http://schemas.microsoft.com/office/drawing/2014/main" id="{D8093C6B-9041-E91B-DE06-A3B5BC4FCC7E}"/>
              </a:ext>
            </a:extLst>
          </p:cNvPr>
          <p:cNvSpPr/>
          <p:nvPr/>
        </p:nvSpPr>
        <p:spPr>
          <a:xfrm>
            <a:off x="5551460" y="5453194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0" name="TextBox 146">
            <a:extLst>
              <a:ext uri="{FF2B5EF4-FFF2-40B4-BE49-F238E27FC236}">
                <a16:creationId xmlns:a16="http://schemas.microsoft.com/office/drawing/2014/main" id="{93077F86-7B93-688C-7D32-475BFB9C055E}"/>
              </a:ext>
            </a:extLst>
          </p:cNvPr>
          <p:cNvSpPr txBox="1"/>
          <p:nvPr/>
        </p:nvSpPr>
        <p:spPr>
          <a:xfrm>
            <a:off x="5598444" y="603224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cxnSp>
        <p:nvCxnSpPr>
          <p:cNvPr id="161" name="Straight Arrow Connector 36">
            <a:extLst>
              <a:ext uri="{FF2B5EF4-FFF2-40B4-BE49-F238E27FC236}">
                <a16:creationId xmlns:a16="http://schemas.microsoft.com/office/drawing/2014/main" id="{0B54DF08-DB41-17B6-492A-A90B8308BF0C}"/>
              </a:ext>
            </a:extLst>
          </p:cNvPr>
          <p:cNvCxnSpPr>
            <a:cxnSpLocks/>
            <a:stCxn id="152" idx="1"/>
            <a:endCxn id="159" idx="6"/>
          </p:cNvCxnSpPr>
          <p:nvPr/>
        </p:nvCxnSpPr>
        <p:spPr>
          <a:xfrm flipH="1" flipV="1">
            <a:off x="6125392" y="5725569"/>
            <a:ext cx="590754" cy="2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81">
            <a:extLst>
              <a:ext uri="{FF2B5EF4-FFF2-40B4-BE49-F238E27FC236}">
                <a16:creationId xmlns:a16="http://schemas.microsoft.com/office/drawing/2014/main" id="{75CC0B40-5649-E573-83F8-036ABCEE2118}"/>
              </a:ext>
            </a:extLst>
          </p:cNvPr>
          <p:cNvSpPr/>
          <p:nvPr/>
        </p:nvSpPr>
        <p:spPr>
          <a:xfrm>
            <a:off x="11171749" y="2801504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Oval 181">
            <a:extLst>
              <a:ext uri="{FF2B5EF4-FFF2-40B4-BE49-F238E27FC236}">
                <a16:creationId xmlns:a16="http://schemas.microsoft.com/office/drawing/2014/main" id="{80919BEA-CB50-0021-A91C-2EE0D2992A17}"/>
              </a:ext>
            </a:extLst>
          </p:cNvPr>
          <p:cNvSpPr/>
          <p:nvPr/>
        </p:nvSpPr>
        <p:spPr>
          <a:xfrm>
            <a:off x="11393108" y="2842471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Oval 3">
            <a:extLst>
              <a:ext uri="{FF2B5EF4-FFF2-40B4-BE49-F238E27FC236}">
                <a16:creationId xmlns:a16="http://schemas.microsoft.com/office/drawing/2014/main" id="{657DD249-9F4D-0045-F188-45FC1895D39D}"/>
              </a:ext>
            </a:extLst>
          </p:cNvPr>
          <p:cNvSpPr/>
          <p:nvPr/>
        </p:nvSpPr>
        <p:spPr>
          <a:xfrm>
            <a:off x="2736901" y="500944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Oval 3">
            <a:extLst>
              <a:ext uri="{FF2B5EF4-FFF2-40B4-BE49-F238E27FC236}">
                <a16:creationId xmlns:a16="http://schemas.microsoft.com/office/drawing/2014/main" id="{02A66773-CE18-2D0B-D3F2-FAF3116A6FBD}"/>
              </a:ext>
            </a:extLst>
          </p:cNvPr>
          <p:cNvSpPr/>
          <p:nvPr/>
        </p:nvSpPr>
        <p:spPr>
          <a:xfrm>
            <a:off x="619835" y="13861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Oval 3">
            <a:extLst>
              <a:ext uri="{FF2B5EF4-FFF2-40B4-BE49-F238E27FC236}">
                <a16:creationId xmlns:a16="http://schemas.microsoft.com/office/drawing/2014/main" id="{370B310C-BFED-E7BD-3389-DD6EBFD08EF1}"/>
              </a:ext>
            </a:extLst>
          </p:cNvPr>
          <p:cNvSpPr/>
          <p:nvPr/>
        </p:nvSpPr>
        <p:spPr>
          <a:xfrm>
            <a:off x="620781" y="2344062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Minus 29">
            <a:extLst>
              <a:ext uri="{FF2B5EF4-FFF2-40B4-BE49-F238E27FC236}">
                <a16:creationId xmlns:a16="http://schemas.microsoft.com/office/drawing/2014/main" id="{CBFE731E-AEBF-B9D9-0E1F-EAA8FDA510D2}"/>
              </a:ext>
            </a:extLst>
          </p:cNvPr>
          <p:cNvSpPr/>
          <p:nvPr/>
        </p:nvSpPr>
        <p:spPr>
          <a:xfrm rot="16200000">
            <a:off x="1534243" y="1980638"/>
            <a:ext cx="1013892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8" name="Straight Arrow Connector 34">
            <a:extLst>
              <a:ext uri="{FF2B5EF4-FFF2-40B4-BE49-F238E27FC236}">
                <a16:creationId xmlns:a16="http://schemas.microsoft.com/office/drawing/2014/main" id="{02C1D88E-5847-0C33-4E22-4D884A81F2FF}"/>
              </a:ext>
            </a:extLst>
          </p:cNvPr>
          <p:cNvCxnSpPr>
            <a:cxnSpLocks/>
            <a:stCxn id="165" idx="6"/>
            <a:endCxn id="167" idx="3"/>
          </p:cNvCxnSpPr>
          <p:nvPr/>
        </p:nvCxnSpPr>
        <p:spPr>
          <a:xfrm>
            <a:off x="1193767" y="1658496"/>
            <a:ext cx="799089" cy="52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34">
            <a:extLst>
              <a:ext uri="{FF2B5EF4-FFF2-40B4-BE49-F238E27FC236}">
                <a16:creationId xmlns:a16="http://schemas.microsoft.com/office/drawing/2014/main" id="{ED8446D6-34EA-C13D-D42F-626A94B4E573}"/>
              </a:ext>
            </a:extLst>
          </p:cNvPr>
          <p:cNvCxnSpPr>
            <a:cxnSpLocks/>
            <a:stCxn id="166" idx="6"/>
          </p:cNvCxnSpPr>
          <p:nvPr/>
        </p:nvCxnSpPr>
        <p:spPr>
          <a:xfrm flipV="1">
            <a:off x="1194713" y="2341300"/>
            <a:ext cx="780953" cy="27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68">
            <a:extLst>
              <a:ext uri="{FF2B5EF4-FFF2-40B4-BE49-F238E27FC236}">
                <a16:creationId xmlns:a16="http://schemas.microsoft.com/office/drawing/2014/main" id="{CC880A2E-E4A1-3663-FF16-323DC4C60615}"/>
              </a:ext>
            </a:extLst>
          </p:cNvPr>
          <p:cNvSpPr txBox="1"/>
          <p:nvPr/>
        </p:nvSpPr>
        <p:spPr>
          <a:xfrm>
            <a:off x="229224" y="147360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171" name="TextBox 68">
            <a:extLst>
              <a:ext uri="{FF2B5EF4-FFF2-40B4-BE49-F238E27FC236}">
                <a16:creationId xmlns:a16="http://schemas.microsoft.com/office/drawing/2014/main" id="{284AD6C7-F40F-B550-1389-0B68B8234B9C}"/>
              </a:ext>
            </a:extLst>
          </p:cNvPr>
          <p:cNvSpPr txBox="1"/>
          <p:nvPr/>
        </p:nvSpPr>
        <p:spPr>
          <a:xfrm>
            <a:off x="253465" y="242063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172" name="Minus 29">
            <a:extLst>
              <a:ext uri="{FF2B5EF4-FFF2-40B4-BE49-F238E27FC236}">
                <a16:creationId xmlns:a16="http://schemas.microsoft.com/office/drawing/2014/main" id="{8E66A426-AD48-3CF3-7A91-93BA3BE26B35}"/>
              </a:ext>
            </a:extLst>
          </p:cNvPr>
          <p:cNvSpPr/>
          <p:nvPr/>
        </p:nvSpPr>
        <p:spPr>
          <a:xfrm>
            <a:off x="2922259" y="3908304"/>
            <a:ext cx="1135117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3" name="Straight Arrow Connector 36">
            <a:extLst>
              <a:ext uri="{FF2B5EF4-FFF2-40B4-BE49-F238E27FC236}">
                <a16:creationId xmlns:a16="http://schemas.microsoft.com/office/drawing/2014/main" id="{ABE281D7-A8D1-6319-EA63-033FB68F38F0}"/>
              </a:ext>
            </a:extLst>
          </p:cNvPr>
          <p:cNvCxnSpPr>
            <a:cxnSpLocks/>
            <a:stCxn id="105" idx="3"/>
            <a:endCxn id="164" idx="3"/>
          </p:cNvCxnSpPr>
          <p:nvPr/>
        </p:nvCxnSpPr>
        <p:spPr>
          <a:xfrm flipV="1">
            <a:off x="1868432" y="5474417"/>
            <a:ext cx="952519" cy="22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36">
            <a:extLst>
              <a:ext uri="{FF2B5EF4-FFF2-40B4-BE49-F238E27FC236}">
                <a16:creationId xmlns:a16="http://schemas.microsoft.com/office/drawing/2014/main" id="{E2D45CA8-2ED8-E0B5-0F13-B08294219BC3}"/>
              </a:ext>
            </a:extLst>
          </p:cNvPr>
          <p:cNvCxnSpPr>
            <a:cxnSpLocks/>
            <a:stCxn id="164" idx="0"/>
            <a:endCxn id="172" idx="1"/>
          </p:cNvCxnSpPr>
          <p:nvPr/>
        </p:nvCxnSpPr>
        <p:spPr>
          <a:xfrm flipV="1">
            <a:off x="3023867" y="4162136"/>
            <a:ext cx="465951" cy="84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36">
            <a:extLst>
              <a:ext uri="{FF2B5EF4-FFF2-40B4-BE49-F238E27FC236}">
                <a16:creationId xmlns:a16="http://schemas.microsoft.com/office/drawing/2014/main" id="{806CBCB2-DC1D-ED80-9AE4-62CB96CE4234}"/>
              </a:ext>
            </a:extLst>
          </p:cNvPr>
          <p:cNvCxnSpPr>
            <a:cxnSpLocks/>
            <a:stCxn id="172" idx="3"/>
            <a:endCxn id="101" idx="4"/>
          </p:cNvCxnSpPr>
          <p:nvPr/>
        </p:nvCxnSpPr>
        <p:spPr>
          <a:xfrm flipH="1" flipV="1">
            <a:off x="3455206" y="3327289"/>
            <a:ext cx="34612" cy="73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53">
            <a:extLst>
              <a:ext uri="{FF2B5EF4-FFF2-40B4-BE49-F238E27FC236}">
                <a16:creationId xmlns:a16="http://schemas.microsoft.com/office/drawing/2014/main" id="{33F7AA32-1ABE-DD61-8B5E-C7E7ABCD7CFC}"/>
              </a:ext>
            </a:extLst>
          </p:cNvPr>
          <p:cNvSpPr txBox="1"/>
          <p:nvPr/>
        </p:nvSpPr>
        <p:spPr>
          <a:xfrm>
            <a:off x="1875816" y="26321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77" name="TextBox 53">
            <a:extLst>
              <a:ext uri="{FF2B5EF4-FFF2-40B4-BE49-F238E27FC236}">
                <a16:creationId xmlns:a16="http://schemas.microsoft.com/office/drawing/2014/main" id="{343BF28F-4B63-6C27-5B0D-DB7428D9ED9C}"/>
              </a:ext>
            </a:extLst>
          </p:cNvPr>
          <p:cNvSpPr txBox="1"/>
          <p:nvPr/>
        </p:nvSpPr>
        <p:spPr>
          <a:xfrm>
            <a:off x="2650488" y="395991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78" name="TextBox 53">
            <a:extLst>
              <a:ext uri="{FF2B5EF4-FFF2-40B4-BE49-F238E27FC236}">
                <a16:creationId xmlns:a16="http://schemas.microsoft.com/office/drawing/2014/main" id="{6CF44B4F-2812-4B92-9831-F14B780F6B13}"/>
              </a:ext>
            </a:extLst>
          </p:cNvPr>
          <p:cNvSpPr txBox="1"/>
          <p:nvPr/>
        </p:nvSpPr>
        <p:spPr>
          <a:xfrm>
            <a:off x="3772034" y="308269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179" name="Oval 179">
            <a:extLst>
              <a:ext uri="{FF2B5EF4-FFF2-40B4-BE49-F238E27FC236}">
                <a16:creationId xmlns:a16="http://schemas.microsoft.com/office/drawing/2014/main" id="{22D39CE9-A297-A9CF-ADFE-0710B5A0C585}"/>
              </a:ext>
            </a:extLst>
          </p:cNvPr>
          <p:cNvSpPr/>
          <p:nvPr/>
        </p:nvSpPr>
        <p:spPr>
          <a:xfrm>
            <a:off x="3049037" y="5189223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62C338D7-15DC-7F18-E183-F50F6FF80509}"/>
              </a:ext>
            </a:extLst>
          </p:cNvPr>
          <p:cNvSpPr/>
          <p:nvPr/>
        </p:nvSpPr>
        <p:spPr>
          <a:xfrm>
            <a:off x="2824283" y="5203998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Oval 181">
            <a:extLst>
              <a:ext uri="{FF2B5EF4-FFF2-40B4-BE49-F238E27FC236}">
                <a16:creationId xmlns:a16="http://schemas.microsoft.com/office/drawing/2014/main" id="{0BCA65A1-9C2C-2B26-EB10-AB5D2E8E360D}"/>
              </a:ext>
            </a:extLst>
          </p:cNvPr>
          <p:cNvSpPr/>
          <p:nvPr/>
        </p:nvSpPr>
        <p:spPr>
          <a:xfrm>
            <a:off x="3177993" y="2846826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5" name="Groupe 17">
            <a:extLst>
              <a:ext uri="{FF2B5EF4-FFF2-40B4-BE49-F238E27FC236}">
                <a16:creationId xmlns:a16="http://schemas.microsoft.com/office/drawing/2014/main" id="{3ABDA31B-B2F4-187D-72CD-21291152A2E4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D11240B-A538-6115-5821-AC8FDE119C6C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7" name="Connecteur droit 186">
              <a:extLst>
                <a:ext uri="{FF2B5EF4-FFF2-40B4-BE49-F238E27FC236}">
                  <a16:creationId xmlns:a16="http://schemas.microsoft.com/office/drawing/2014/main" id="{772D3D94-F77E-6449-1AA4-C98A174FD2D3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2FD60F7E-9CDE-22EB-7C95-AEA0ADA48820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ZoneTexte 188">
              <a:extLst>
                <a:ext uri="{FF2B5EF4-FFF2-40B4-BE49-F238E27FC236}">
                  <a16:creationId xmlns:a16="http://schemas.microsoft.com/office/drawing/2014/main" id="{1E0607BE-517E-DAB7-8387-CAA69B866F86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190" name="ZoneTexte 189">
              <a:extLst>
                <a:ext uri="{FF2B5EF4-FFF2-40B4-BE49-F238E27FC236}">
                  <a16:creationId xmlns:a16="http://schemas.microsoft.com/office/drawing/2014/main" id="{5103ABD7-9FA9-C544-14F3-3D19ADFE042B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191" name="ZoneTexte 190">
              <a:extLst>
                <a:ext uri="{FF2B5EF4-FFF2-40B4-BE49-F238E27FC236}">
                  <a16:creationId xmlns:a16="http://schemas.microsoft.com/office/drawing/2014/main" id="{A104F4F3-5601-FEBB-A2EA-B788C587B8D9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63F2C01-C5C0-A208-28DB-5D0B2DA3A876}"/>
              </a:ext>
            </a:extLst>
          </p:cNvPr>
          <p:cNvSpPr/>
          <p:nvPr/>
        </p:nvSpPr>
        <p:spPr>
          <a:xfrm>
            <a:off x="3075361" y="645282"/>
            <a:ext cx="533097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2, 0, 5, 0, 0, 2, 2, 0, 0, 0, 0)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BBB7DD51-87F0-5E02-E51B-E26CB58B9165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195" name="TextBox 54">
            <a:extLst>
              <a:ext uri="{FF2B5EF4-FFF2-40B4-BE49-F238E27FC236}">
                <a16:creationId xmlns:a16="http://schemas.microsoft.com/office/drawing/2014/main" id="{A7256B14-B263-A458-68D0-317B60C6AA21}"/>
              </a:ext>
            </a:extLst>
          </p:cNvPr>
          <p:cNvSpPr txBox="1"/>
          <p:nvPr/>
        </p:nvSpPr>
        <p:spPr>
          <a:xfrm>
            <a:off x="5462733" y="3914349"/>
            <a:ext cx="4491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client qui a fait une réservation prend tout de suite sa place alors que les deux clients qui n’ont pas réservé attend dans la salle de divertissement.</a:t>
            </a:r>
          </a:p>
        </p:txBody>
      </p:sp>
    </p:spTree>
    <p:extLst>
      <p:ext uri="{BB962C8B-B14F-4D97-AF65-F5344CB8AC3E}">
        <p14:creationId xmlns:p14="http://schemas.microsoft.com/office/powerpoint/2010/main" val="201739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92562" y="1782395"/>
            <a:ext cx="33787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Places (P) :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: File d'attente pour une table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: Tables disponibles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 : Tables occupées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P4 : Clients à table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P5 : Commandes en attente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P6 : Plats en préparation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P7 : Plats prêts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P8 : Clients servis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P9 : Paiement en attente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P10 : Clients prête à partir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P11 : Clients partis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0673" y="2170290"/>
            <a:ext cx="42436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Transitions (T) :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: Recherche de table disponible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T2: Attribution d'une table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 : Prise de commande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 : Début de la préparation des plats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T5 : Fin de la préparation des plats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 : Service des plats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T7 : Demande de l'addition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T8 : Paiement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T9 : Départ des clients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6E8BA-F814-3BF7-B2C5-9C92C0F32342}"/>
              </a:ext>
            </a:extLst>
          </p:cNvPr>
          <p:cNvSpPr txBox="1"/>
          <p:nvPr/>
        </p:nvSpPr>
        <p:spPr>
          <a:xfrm>
            <a:off x="1243014" y="163394"/>
            <a:ext cx="9007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PROCESSUS PRISE EN COMPTE</a:t>
            </a:r>
          </a:p>
          <a:p>
            <a:endParaRPr lang="fr-FR" sz="2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Composants du Modèle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B438F-2493-846A-A0BE-3E630B489ABE}"/>
              </a:ext>
            </a:extLst>
          </p:cNvPr>
          <p:cNvSpPr txBox="1"/>
          <p:nvPr/>
        </p:nvSpPr>
        <p:spPr>
          <a:xfrm>
            <a:off x="457200" y="6176732"/>
            <a:ext cx="114776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Un restaurant comprenant 2 tables de 2 places (4 places au total), et une seul place occupée par un client.</a:t>
            </a:r>
          </a:p>
        </p:txBody>
      </p:sp>
    </p:spTree>
    <p:extLst>
      <p:ext uri="{BB962C8B-B14F-4D97-AF65-F5344CB8AC3E}">
        <p14:creationId xmlns:p14="http://schemas.microsoft.com/office/powerpoint/2010/main" val="2335812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Oval 1">
            <a:extLst>
              <a:ext uri="{FF2B5EF4-FFF2-40B4-BE49-F238E27FC236}">
                <a16:creationId xmlns:a16="http://schemas.microsoft.com/office/drawing/2014/main" id="{05C0AC75-F862-655B-08AC-7A40BF1083CC}"/>
              </a:ext>
            </a:extLst>
          </p:cNvPr>
          <p:cNvSpPr/>
          <p:nvPr/>
        </p:nvSpPr>
        <p:spPr>
          <a:xfrm>
            <a:off x="499147" y="544538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Oval 2">
            <a:extLst>
              <a:ext uri="{FF2B5EF4-FFF2-40B4-BE49-F238E27FC236}">
                <a16:creationId xmlns:a16="http://schemas.microsoft.com/office/drawing/2014/main" id="{0941FCDB-E285-F1CA-9DCA-C8C1EF063F2D}"/>
              </a:ext>
            </a:extLst>
          </p:cNvPr>
          <p:cNvSpPr/>
          <p:nvPr/>
        </p:nvSpPr>
        <p:spPr>
          <a:xfrm>
            <a:off x="10917717" y="4395919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Oval 3">
            <a:extLst>
              <a:ext uri="{FF2B5EF4-FFF2-40B4-BE49-F238E27FC236}">
                <a16:creationId xmlns:a16="http://schemas.microsoft.com/office/drawing/2014/main" id="{7BD5FFE4-5DCE-AFA4-10C3-2470D36FFC46}"/>
              </a:ext>
            </a:extLst>
          </p:cNvPr>
          <p:cNvSpPr/>
          <p:nvPr/>
        </p:nvSpPr>
        <p:spPr>
          <a:xfrm>
            <a:off x="3696865" y="503150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Oval 7">
            <a:extLst>
              <a:ext uri="{FF2B5EF4-FFF2-40B4-BE49-F238E27FC236}">
                <a16:creationId xmlns:a16="http://schemas.microsoft.com/office/drawing/2014/main" id="{6FA12AB8-D2AA-FB2A-53E9-EF8A78E77821}"/>
              </a:ext>
            </a:extLst>
          </p:cNvPr>
          <p:cNvSpPr/>
          <p:nvPr/>
        </p:nvSpPr>
        <p:spPr>
          <a:xfrm>
            <a:off x="9336891" y="545319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0" name="Oval 9">
            <a:extLst>
              <a:ext uri="{FF2B5EF4-FFF2-40B4-BE49-F238E27FC236}">
                <a16:creationId xmlns:a16="http://schemas.microsoft.com/office/drawing/2014/main" id="{0C4B93EF-CE09-EF5A-656C-2A94DB4BF8FC}"/>
              </a:ext>
            </a:extLst>
          </p:cNvPr>
          <p:cNvSpPr/>
          <p:nvPr/>
        </p:nvSpPr>
        <p:spPr>
          <a:xfrm>
            <a:off x="11086577" y="264064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Oval 11">
            <a:extLst>
              <a:ext uri="{FF2B5EF4-FFF2-40B4-BE49-F238E27FC236}">
                <a16:creationId xmlns:a16="http://schemas.microsoft.com/office/drawing/2014/main" id="{41368EF8-C6D3-CEF8-6C3C-439FEFF8EF87}"/>
              </a:ext>
            </a:extLst>
          </p:cNvPr>
          <p:cNvSpPr/>
          <p:nvPr/>
        </p:nvSpPr>
        <p:spPr>
          <a:xfrm>
            <a:off x="9993980" y="95315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Oval 13">
            <a:extLst>
              <a:ext uri="{FF2B5EF4-FFF2-40B4-BE49-F238E27FC236}">
                <a16:creationId xmlns:a16="http://schemas.microsoft.com/office/drawing/2014/main" id="{0E6F77B0-2218-E7D8-24BB-A28A169FB53E}"/>
              </a:ext>
            </a:extLst>
          </p:cNvPr>
          <p:cNvSpPr/>
          <p:nvPr/>
        </p:nvSpPr>
        <p:spPr>
          <a:xfrm>
            <a:off x="3064547" y="2522006"/>
            <a:ext cx="781317" cy="80528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Oval 14">
            <a:extLst>
              <a:ext uri="{FF2B5EF4-FFF2-40B4-BE49-F238E27FC236}">
                <a16:creationId xmlns:a16="http://schemas.microsoft.com/office/drawing/2014/main" id="{36447C50-4D15-6657-EF55-0A22F67DDFE9}"/>
              </a:ext>
            </a:extLst>
          </p:cNvPr>
          <p:cNvSpPr/>
          <p:nvPr/>
        </p:nvSpPr>
        <p:spPr>
          <a:xfrm>
            <a:off x="8201942" y="265826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Oval 15">
            <a:extLst>
              <a:ext uri="{FF2B5EF4-FFF2-40B4-BE49-F238E27FC236}">
                <a16:creationId xmlns:a16="http://schemas.microsoft.com/office/drawing/2014/main" id="{DC9F7FC7-07F8-6344-D5CA-9ED6263DEAB4}"/>
              </a:ext>
            </a:extLst>
          </p:cNvPr>
          <p:cNvSpPr/>
          <p:nvPr/>
        </p:nvSpPr>
        <p:spPr>
          <a:xfrm>
            <a:off x="5848906" y="266314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Minus 20">
            <a:extLst>
              <a:ext uri="{FF2B5EF4-FFF2-40B4-BE49-F238E27FC236}">
                <a16:creationId xmlns:a16="http://schemas.microsoft.com/office/drawing/2014/main" id="{3282B3F5-F7F4-8A2A-99FF-E628261DADD4}"/>
              </a:ext>
            </a:extLst>
          </p:cNvPr>
          <p:cNvSpPr/>
          <p:nvPr/>
        </p:nvSpPr>
        <p:spPr>
          <a:xfrm rot="2171204">
            <a:off x="8715718" y="156349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Minus 21">
            <a:extLst>
              <a:ext uri="{FF2B5EF4-FFF2-40B4-BE49-F238E27FC236}">
                <a16:creationId xmlns:a16="http://schemas.microsoft.com/office/drawing/2014/main" id="{B4228904-549B-A972-F8D5-0C5BCC1B5E9F}"/>
              </a:ext>
            </a:extLst>
          </p:cNvPr>
          <p:cNvSpPr/>
          <p:nvPr/>
        </p:nvSpPr>
        <p:spPr>
          <a:xfrm rot="5400000">
            <a:off x="1378302" y="54966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Minus 22">
            <a:extLst>
              <a:ext uri="{FF2B5EF4-FFF2-40B4-BE49-F238E27FC236}">
                <a16:creationId xmlns:a16="http://schemas.microsoft.com/office/drawing/2014/main" id="{B038F3F4-BA2A-8D00-B883-3BF67E900D43}"/>
              </a:ext>
            </a:extLst>
          </p:cNvPr>
          <p:cNvSpPr/>
          <p:nvPr/>
        </p:nvSpPr>
        <p:spPr>
          <a:xfrm rot="19613536">
            <a:off x="10929885" y="151913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0" name="Minus 24">
            <a:extLst>
              <a:ext uri="{FF2B5EF4-FFF2-40B4-BE49-F238E27FC236}">
                <a16:creationId xmlns:a16="http://schemas.microsoft.com/office/drawing/2014/main" id="{CF1A5794-4036-E33A-3998-78835675CE3B}"/>
              </a:ext>
            </a:extLst>
          </p:cNvPr>
          <p:cNvSpPr/>
          <p:nvPr/>
        </p:nvSpPr>
        <p:spPr>
          <a:xfrm rot="3781124">
            <a:off x="10207769" y="529931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1" name="Minus 25">
            <a:extLst>
              <a:ext uri="{FF2B5EF4-FFF2-40B4-BE49-F238E27FC236}">
                <a16:creationId xmlns:a16="http://schemas.microsoft.com/office/drawing/2014/main" id="{53A743F8-7BC3-15F6-8605-25B64029F7D9}"/>
              </a:ext>
            </a:extLst>
          </p:cNvPr>
          <p:cNvSpPr/>
          <p:nvPr/>
        </p:nvSpPr>
        <p:spPr>
          <a:xfrm rot="200260">
            <a:off x="10928932" y="344296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Minus 29">
            <a:extLst>
              <a:ext uri="{FF2B5EF4-FFF2-40B4-BE49-F238E27FC236}">
                <a16:creationId xmlns:a16="http://schemas.microsoft.com/office/drawing/2014/main" id="{41A78BB8-360C-3235-19F1-157447EFD182}"/>
              </a:ext>
            </a:extLst>
          </p:cNvPr>
          <p:cNvSpPr/>
          <p:nvPr/>
        </p:nvSpPr>
        <p:spPr>
          <a:xfrm rot="16200000">
            <a:off x="6868226" y="267850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3" name="Straight Arrow Connector 34">
            <a:extLst>
              <a:ext uri="{FF2B5EF4-FFF2-40B4-BE49-F238E27FC236}">
                <a16:creationId xmlns:a16="http://schemas.microsoft.com/office/drawing/2014/main" id="{7CF5C48E-4A70-A928-8970-92E952E364EB}"/>
              </a:ext>
            </a:extLst>
          </p:cNvPr>
          <p:cNvCxnSpPr>
            <a:cxnSpLocks/>
            <a:endCxn id="108" idx="1"/>
          </p:cNvCxnSpPr>
          <p:nvPr/>
        </p:nvCxnSpPr>
        <p:spPr>
          <a:xfrm flipV="1">
            <a:off x="1084001" y="5702120"/>
            <a:ext cx="687765" cy="5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6">
            <a:extLst>
              <a:ext uri="{FF2B5EF4-FFF2-40B4-BE49-F238E27FC236}">
                <a16:creationId xmlns:a16="http://schemas.microsoft.com/office/drawing/2014/main" id="{FE292A92-F39D-D4E4-B7A9-38564CD8CBF1}"/>
              </a:ext>
            </a:extLst>
          </p:cNvPr>
          <p:cNvCxnSpPr>
            <a:cxnSpLocks/>
            <a:stCxn id="98" idx="0"/>
          </p:cNvCxnSpPr>
          <p:nvPr/>
        </p:nvCxnSpPr>
        <p:spPr>
          <a:xfrm flipH="1" flipV="1">
            <a:off x="3668555" y="4151874"/>
            <a:ext cx="315276" cy="87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41">
            <a:extLst>
              <a:ext uri="{FF2B5EF4-FFF2-40B4-BE49-F238E27FC236}">
                <a16:creationId xmlns:a16="http://schemas.microsoft.com/office/drawing/2014/main" id="{382E9F8A-3E18-E368-E4C0-744641F22495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2096116" y="2302133"/>
            <a:ext cx="968431" cy="6225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52">
            <a:extLst>
              <a:ext uri="{FF2B5EF4-FFF2-40B4-BE49-F238E27FC236}">
                <a16:creationId xmlns:a16="http://schemas.microsoft.com/office/drawing/2014/main" id="{F661A3CB-41D9-AC74-AC26-9610B12D560F}"/>
              </a:ext>
            </a:extLst>
          </p:cNvPr>
          <p:cNvSpPr txBox="1"/>
          <p:nvPr/>
        </p:nvSpPr>
        <p:spPr>
          <a:xfrm>
            <a:off x="1625933" y="506781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17" name="TextBox 53">
            <a:extLst>
              <a:ext uri="{FF2B5EF4-FFF2-40B4-BE49-F238E27FC236}">
                <a16:creationId xmlns:a16="http://schemas.microsoft.com/office/drawing/2014/main" id="{C48945BF-E8B2-A87D-B898-A192F717DFAE}"/>
              </a:ext>
            </a:extLst>
          </p:cNvPr>
          <p:cNvSpPr txBox="1"/>
          <p:nvPr/>
        </p:nvSpPr>
        <p:spPr>
          <a:xfrm>
            <a:off x="4691722" y="2248435"/>
            <a:ext cx="406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18" name="TextBox 54">
            <a:extLst>
              <a:ext uri="{FF2B5EF4-FFF2-40B4-BE49-F238E27FC236}">
                <a16:creationId xmlns:a16="http://schemas.microsoft.com/office/drawing/2014/main" id="{A658FE7D-C6C6-611C-5859-982C52F82838}"/>
              </a:ext>
            </a:extLst>
          </p:cNvPr>
          <p:cNvSpPr txBox="1"/>
          <p:nvPr/>
        </p:nvSpPr>
        <p:spPr>
          <a:xfrm>
            <a:off x="9310244" y="1990540"/>
            <a:ext cx="455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19" name="TextBox 55">
            <a:extLst>
              <a:ext uri="{FF2B5EF4-FFF2-40B4-BE49-F238E27FC236}">
                <a16:creationId xmlns:a16="http://schemas.microsoft.com/office/drawing/2014/main" id="{2C92F028-6EA0-991D-A658-B3C99875F50B}"/>
              </a:ext>
            </a:extLst>
          </p:cNvPr>
          <p:cNvSpPr txBox="1"/>
          <p:nvPr/>
        </p:nvSpPr>
        <p:spPr>
          <a:xfrm>
            <a:off x="11529295" y="115240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20" name="TextBox 56">
            <a:extLst>
              <a:ext uri="{FF2B5EF4-FFF2-40B4-BE49-F238E27FC236}">
                <a16:creationId xmlns:a16="http://schemas.microsoft.com/office/drawing/2014/main" id="{7AECFFA0-F407-345D-C967-13B69C6C1C5F}"/>
              </a:ext>
            </a:extLst>
          </p:cNvPr>
          <p:cNvSpPr txBox="1"/>
          <p:nvPr/>
        </p:nvSpPr>
        <p:spPr>
          <a:xfrm>
            <a:off x="11663682" y="357722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21" name="TextBox 57">
            <a:extLst>
              <a:ext uri="{FF2B5EF4-FFF2-40B4-BE49-F238E27FC236}">
                <a16:creationId xmlns:a16="http://schemas.microsoft.com/office/drawing/2014/main" id="{5A98BFDE-DC8B-89EE-7FB6-8E05A1D05C30}"/>
              </a:ext>
            </a:extLst>
          </p:cNvPr>
          <p:cNvSpPr txBox="1"/>
          <p:nvPr/>
        </p:nvSpPr>
        <p:spPr>
          <a:xfrm>
            <a:off x="10850403" y="575520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22" name="TextBox 58">
            <a:extLst>
              <a:ext uri="{FF2B5EF4-FFF2-40B4-BE49-F238E27FC236}">
                <a16:creationId xmlns:a16="http://schemas.microsoft.com/office/drawing/2014/main" id="{270CBB79-E190-4834-6289-496D4B06E6D3}"/>
              </a:ext>
            </a:extLst>
          </p:cNvPr>
          <p:cNvSpPr txBox="1"/>
          <p:nvPr/>
        </p:nvSpPr>
        <p:spPr>
          <a:xfrm>
            <a:off x="11450903" y="457543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123" name="TextBox 66">
            <a:extLst>
              <a:ext uri="{FF2B5EF4-FFF2-40B4-BE49-F238E27FC236}">
                <a16:creationId xmlns:a16="http://schemas.microsoft.com/office/drawing/2014/main" id="{A4A79DE9-72E6-D61E-0AA5-466DB07233C1}"/>
              </a:ext>
            </a:extLst>
          </p:cNvPr>
          <p:cNvSpPr txBox="1"/>
          <p:nvPr/>
        </p:nvSpPr>
        <p:spPr>
          <a:xfrm>
            <a:off x="305423" y="521991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124" name="TextBox 67">
            <a:extLst>
              <a:ext uri="{FF2B5EF4-FFF2-40B4-BE49-F238E27FC236}">
                <a16:creationId xmlns:a16="http://schemas.microsoft.com/office/drawing/2014/main" id="{8E65C2E2-D1AC-A468-5E67-F474BA8F1AEC}"/>
              </a:ext>
            </a:extLst>
          </p:cNvPr>
          <p:cNvSpPr txBox="1"/>
          <p:nvPr/>
        </p:nvSpPr>
        <p:spPr>
          <a:xfrm>
            <a:off x="2402787" y="491188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125" name="TextBox 68">
            <a:extLst>
              <a:ext uri="{FF2B5EF4-FFF2-40B4-BE49-F238E27FC236}">
                <a16:creationId xmlns:a16="http://schemas.microsoft.com/office/drawing/2014/main" id="{F13345D1-1956-9175-D1B5-47F8DF492282}"/>
              </a:ext>
            </a:extLst>
          </p:cNvPr>
          <p:cNvSpPr txBox="1"/>
          <p:nvPr/>
        </p:nvSpPr>
        <p:spPr>
          <a:xfrm>
            <a:off x="3790072" y="515362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126" name="TextBox 69">
            <a:extLst>
              <a:ext uri="{FF2B5EF4-FFF2-40B4-BE49-F238E27FC236}">
                <a16:creationId xmlns:a16="http://schemas.microsoft.com/office/drawing/2014/main" id="{56C98955-C44D-E26D-01FD-1D768FA587B3}"/>
              </a:ext>
            </a:extLst>
          </p:cNvPr>
          <p:cNvSpPr txBox="1"/>
          <p:nvPr/>
        </p:nvSpPr>
        <p:spPr>
          <a:xfrm>
            <a:off x="5956687" y="22942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127" name="TextBox 70">
            <a:extLst>
              <a:ext uri="{FF2B5EF4-FFF2-40B4-BE49-F238E27FC236}">
                <a16:creationId xmlns:a16="http://schemas.microsoft.com/office/drawing/2014/main" id="{B88CF387-9D40-98FE-5B46-900333B13DBC}"/>
              </a:ext>
            </a:extLst>
          </p:cNvPr>
          <p:cNvSpPr txBox="1"/>
          <p:nvPr/>
        </p:nvSpPr>
        <p:spPr>
          <a:xfrm>
            <a:off x="8039815" y="243952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128" name="TextBox 71">
            <a:extLst>
              <a:ext uri="{FF2B5EF4-FFF2-40B4-BE49-F238E27FC236}">
                <a16:creationId xmlns:a16="http://schemas.microsoft.com/office/drawing/2014/main" id="{E7FEFB5C-F7B1-A749-D5DF-F8407BD2D593}"/>
              </a:ext>
            </a:extLst>
          </p:cNvPr>
          <p:cNvSpPr txBox="1"/>
          <p:nvPr/>
        </p:nvSpPr>
        <p:spPr>
          <a:xfrm>
            <a:off x="10084902" y="64777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129" name="TextBox 72">
            <a:extLst>
              <a:ext uri="{FF2B5EF4-FFF2-40B4-BE49-F238E27FC236}">
                <a16:creationId xmlns:a16="http://schemas.microsoft.com/office/drawing/2014/main" id="{B961E7F2-6359-436B-CDFF-D5DC2D904A4C}"/>
              </a:ext>
            </a:extLst>
          </p:cNvPr>
          <p:cNvSpPr txBox="1"/>
          <p:nvPr/>
        </p:nvSpPr>
        <p:spPr>
          <a:xfrm>
            <a:off x="11507299" y="241421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cxnSp>
        <p:nvCxnSpPr>
          <p:cNvPr id="130" name="Curved Connector 100">
            <a:extLst>
              <a:ext uri="{FF2B5EF4-FFF2-40B4-BE49-F238E27FC236}">
                <a16:creationId xmlns:a16="http://schemas.microsoft.com/office/drawing/2014/main" id="{814BB8D1-A6A7-5D5B-8010-9F0F7E03C26D}"/>
              </a:ext>
            </a:extLst>
          </p:cNvPr>
          <p:cNvCxnSpPr>
            <a:cxnSpLocks/>
            <a:stCxn id="102" idx="6"/>
            <a:endCxn id="148" idx="3"/>
          </p:cNvCxnSpPr>
          <p:nvPr/>
        </p:nvCxnSpPr>
        <p:spPr>
          <a:xfrm>
            <a:off x="3845864" y="2924648"/>
            <a:ext cx="994230" cy="16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04">
            <a:extLst>
              <a:ext uri="{FF2B5EF4-FFF2-40B4-BE49-F238E27FC236}">
                <a16:creationId xmlns:a16="http://schemas.microsoft.com/office/drawing/2014/main" id="{10948419-F5E8-E386-2A33-57BC71E17919}"/>
              </a:ext>
            </a:extLst>
          </p:cNvPr>
          <p:cNvCxnSpPr/>
          <p:nvPr/>
        </p:nvCxnSpPr>
        <p:spPr>
          <a:xfrm>
            <a:off x="6448257" y="2948916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05">
            <a:extLst>
              <a:ext uri="{FF2B5EF4-FFF2-40B4-BE49-F238E27FC236}">
                <a16:creationId xmlns:a16="http://schemas.microsoft.com/office/drawing/2014/main" id="{7058E98D-C57A-11ED-BC59-8CEA5F5FF701}"/>
              </a:ext>
            </a:extLst>
          </p:cNvPr>
          <p:cNvCxnSpPr/>
          <p:nvPr/>
        </p:nvCxnSpPr>
        <p:spPr>
          <a:xfrm>
            <a:off x="7356084" y="2947119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07">
            <a:extLst>
              <a:ext uri="{FF2B5EF4-FFF2-40B4-BE49-F238E27FC236}">
                <a16:creationId xmlns:a16="http://schemas.microsoft.com/office/drawing/2014/main" id="{7B79001F-7319-E15E-6789-FA8534BF6FEE}"/>
              </a:ext>
            </a:extLst>
          </p:cNvPr>
          <p:cNvCxnSpPr>
            <a:cxnSpLocks/>
            <a:stCxn id="103" idx="7"/>
            <a:endCxn id="107" idx="1"/>
          </p:cNvCxnSpPr>
          <p:nvPr/>
        </p:nvCxnSpPr>
        <p:spPr>
          <a:xfrm flipV="1">
            <a:off x="8691824" y="1808004"/>
            <a:ext cx="437154" cy="93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10">
            <a:extLst>
              <a:ext uri="{FF2B5EF4-FFF2-40B4-BE49-F238E27FC236}">
                <a16:creationId xmlns:a16="http://schemas.microsoft.com/office/drawing/2014/main" id="{F193C920-DCBC-DF58-0595-68F910022051}"/>
              </a:ext>
            </a:extLst>
          </p:cNvPr>
          <p:cNvCxnSpPr>
            <a:cxnSpLocks/>
            <a:stCxn id="107" idx="3"/>
            <a:endCxn id="101" idx="2"/>
          </p:cNvCxnSpPr>
          <p:nvPr/>
        </p:nvCxnSpPr>
        <p:spPr>
          <a:xfrm flipV="1">
            <a:off x="9186052" y="1225528"/>
            <a:ext cx="807928" cy="50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14">
            <a:extLst>
              <a:ext uri="{FF2B5EF4-FFF2-40B4-BE49-F238E27FC236}">
                <a16:creationId xmlns:a16="http://schemas.microsoft.com/office/drawing/2014/main" id="{2BBB3798-72FE-0806-16B0-ED9AC3F35F91}"/>
              </a:ext>
            </a:extLst>
          </p:cNvPr>
          <p:cNvCxnSpPr>
            <a:cxnSpLocks/>
            <a:stCxn id="101" idx="6"/>
            <a:endCxn id="109" idx="3"/>
          </p:cNvCxnSpPr>
          <p:nvPr/>
        </p:nvCxnSpPr>
        <p:spPr>
          <a:xfrm>
            <a:off x="10567912" y="1225528"/>
            <a:ext cx="777370" cy="45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16">
            <a:extLst>
              <a:ext uri="{FF2B5EF4-FFF2-40B4-BE49-F238E27FC236}">
                <a16:creationId xmlns:a16="http://schemas.microsoft.com/office/drawing/2014/main" id="{545C90FA-34DD-CC41-D84E-875D720A7DFA}"/>
              </a:ext>
            </a:extLst>
          </p:cNvPr>
          <p:cNvCxnSpPr>
            <a:cxnSpLocks/>
            <a:stCxn id="109" idx="1"/>
            <a:endCxn id="100" idx="0"/>
          </p:cNvCxnSpPr>
          <p:nvPr/>
        </p:nvCxnSpPr>
        <p:spPr>
          <a:xfrm flipH="1">
            <a:off x="11373543" y="1765118"/>
            <a:ext cx="24539" cy="87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4">
            <a:extLst>
              <a:ext uri="{FF2B5EF4-FFF2-40B4-BE49-F238E27FC236}">
                <a16:creationId xmlns:a16="http://schemas.microsoft.com/office/drawing/2014/main" id="{BEE812BA-C483-BE17-AFD6-AE7705BAF492}"/>
              </a:ext>
            </a:extLst>
          </p:cNvPr>
          <p:cNvCxnSpPr>
            <a:cxnSpLocks/>
            <a:stCxn id="100" idx="4"/>
            <a:endCxn id="111" idx="3"/>
          </p:cNvCxnSpPr>
          <p:nvPr/>
        </p:nvCxnSpPr>
        <p:spPr>
          <a:xfrm>
            <a:off x="11373543" y="3185390"/>
            <a:ext cx="0" cy="41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161335D-059F-2506-273D-F6834D342CCE}"/>
              </a:ext>
            </a:extLst>
          </p:cNvPr>
          <p:cNvCxnSpPr>
            <a:cxnSpLocks/>
            <a:stCxn id="111" idx="1"/>
            <a:endCxn id="97" idx="0"/>
          </p:cNvCxnSpPr>
          <p:nvPr/>
        </p:nvCxnSpPr>
        <p:spPr>
          <a:xfrm flipH="1">
            <a:off x="11204683" y="3696710"/>
            <a:ext cx="163232" cy="69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46">
            <a:extLst>
              <a:ext uri="{FF2B5EF4-FFF2-40B4-BE49-F238E27FC236}">
                <a16:creationId xmlns:a16="http://schemas.microsoft.com/office/drawing/2014/main" id="{4ED8145F-0537-5FAC-D19D-806806CB8ACC}"/>
              </a:ext>
            </a:extLst>
          </p:cNvPr>
          <p:cNvSpPr txBox="1"/>
          <p:nvPr/>
        </p:nvSpPr>
        <p:spPr>
          <a:xfrm>
            <a:off x="9414056" y="602610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cxnSp>
        <p:nvCxnSpPr>
          <p:cNvPr id="140" name="Straight Arrow Connector 150">
            <a:extLst>
              <a:ext uri="{FF2B5EF4-FFF2-40B4-BE49-F238E27FC236}">
                <a16:creationId xmlns:a16="http://schemas.microsoft.com/office/drawing/2014/main" id="{B7C08E0A-9735-5FC1-72DD-DCDFF69B7579}"/>
              </a:ext>
            </a:extLst>
          </p:cNvPr>
          <p:cNvCxnSpPr>
            <a:cxnSpLocks/>
          </p:cNvCxnSpPr>
          <p:nvPr/>
        </p:nvCxnSpPr>
        <p:spPr>
          <a:xfrm flipH="1">
            <a:off x="10679158" y="4940668"/>
            <a:ext cx="452610" cy="51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52">
            <a:extLst>
              <a:ext uri="{FF2B5EF4-FFF2-40B4-BE49-F238E27FC236}">
                <a16:creationId xmlns:a16="http://schemas.microsoft.com/office/drawing/2014/main" id="{5FBFE527-CCA8-170D-03D9-9A99B361B83C}"/>
              </a:ext>
            </a:extLst>
          </p:cNvPr>
          <p:cNvCxnSpPr>
            <a:cxnSpLocks/>
            <a:stCxn id="110" idx="1"/>
            <a:endCxn id="99" idx="6"/>
          </p:cNvCxnSpPr>
          <p:nvPr/>
        </p:nvCxnSpPr>
        <p:spPr>
          <a:xfrm flipH="1">
            <a:off x="9910823" y="5526744"/>
            <a:ext cx="695671" cy="19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74">
            <a:extLst>
              <a:ext uri="{FF2B5EF4-FFF2-40B4-BE49-F238E27FC236}">
                <a16:creationId xmlns:a16="http://schemas.microsoft.com/office/drawing/2014/main" id="{CDB11AE0-BFDA-940A-523C-9C26AC49060B}"/>
              </a:ext>
            </a:extLst>
          </p:cNvPr>
          <p:cNvSpPr/>
          <p:nvPr/>
        </p:nvSpPr>
        <p:spPr>
          <a:xfrm>
            <a:off x="11018483" y="4562559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Oval 175">
            <a:extLst>
              <a:ext uri="{FF2B5EF4-FFF2-40B4-BE49-F238E27FC236}">
                <a16:creationId xmlns:a16="http://schemas.microsoft.com/office/drawing/2014/main" id="{AC32EC08-F1B5-7F69-2F33-48641336D784}"/>
              </a:ext>
            </a:extLst>
          </p:cNvPr>
          <p:cNvSpPr/>
          <p:nvPr/>
        </p:nvSpPr>
        <p:spPr>
          <a:xfrm>
            <a:off x="11245889" y="4582048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Oval 178">
            <a:extLst>
              <a:ext uri="{FF2B5EF4-FFF2-40B4-BE49-F238E27FC236}">
                <a16:creationId xmlns:a16="http://schemas.microsoft.com/office/drawing/2014/main" id="{7253818B-F459-550B-E61D-C7303BEB3494}"/>
              </a:ext>
            </a:extLst>
          </p:cNvPr>
          <p:cNvSpPr/>
          <p:nvPr/>
        </p:nvSpPr>
        <p:spPr>
          <a:xfrm>
            <a:off x="3508509" y="2708596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Oval 179">
            <a:extLst>
              <a:ext uri="{FF2B5EF4-FFF2-40B4-BE49-F238E27FC236}">
                <a16:creationId xmlns:a16="http://schemas.microsoft.com/office/drawing/2014/main" id="{D778B623-B6F2-2ED0-D268-AF16EFE5092C}"/>
              </a:ext>
            </a:extLst>
          </p:cNvPr>
          <p:cNvSpPr/>
          <p:nvPr/>
        </p:nvSpPr>
        <p:spPr>
          <a:xfrm>
            <a:off x="3267329" y="2660219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Oval 180">
            <a:extLst>
              <a:ext uri="{FF2B5EF4-FFF2-40B4-BE49-F238E27FC236}">
                <a16:creationId xmlns:a16="http://schemas.microsoft.com/office/drawing/2014/main" id="{98AA0FFE-D0A7-CB27-784C-7C63639250F7}"/>
              </a:ext>
            </a:extLst>
          </p:cNvPr>
          <p:cNvSpPr/>
          <p:nvPr/>
        </p:nvSpPr>
        <p:spPr>
          <a:xfrm>
            <a:off x="3532368" y="2960746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7" name="Oval 181">
            <a:extLst>
              <a:ext uri="{FF2B5EF4-FFF2-40B4-BE49-F238E27FC236}">
                <a16:creationId xmlns:a16="http://schemas.microsoft.com/office/drawing/2014/main" id="{E76102F9-1047-3D35-0A82-A4A3FE6BE901}"/>
              </a:ext>
            </a:extLst>
          </p:cNvPr>
          <p:cNvSpPr/>
          <p:nvPr/>
        </p:nvSpPr>
        <p:spPr>
          <a:xfrm>
            <a:off x="3307713" y="3060063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Minus 29">
            <a:extLst>
              <a:ext uri="{FF2B5EF4-FFF2-40B4-BE49-F238E27FC236}">
                <a16:creationId xmlns:a16="http://schemas.microsoft.com/office/drawing/2014/main" id="{1CF7262A-064E-CEEE-B58D-56B28F216A9A}"/>
              </a:ext>
            </a:extLst>
          </p:cNvPr>
          <p:cNvSpPr/>
          <p:nvPr/>
        </p:nvSpPr>
        <p:spPr>
          <a:xfrm rot="16200000">
            <a:off x="4446630" y="272083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urved Connector 100">
            <a:extLst>
              <a:ext uri="{FF2B5EF4-FFF2-40B4-BE49-F238E27FC236}">
                <a16:creationId xmlns:a16="http://schemas.microsoft.com/office/drawing/2014/main" id="{320D6003-C0C5-85AD-803E-CD562F1B99A1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4960704" y="2935516"/>
            <a:ext cx="888202" cy="33668"/>
          </a:xfrm>
          <a:prstGeom prst="curvedConnector3">
            <a:avLst>
              <a:gd name="adj1" fmla="val -4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54">
            <a:extLst>
              <a:ext uri="{FF2B5EF4-FFF2-40B4-BE49-F238E27FC236}">
                <a16:creationId xmlns:a16="http://schemas.microsoft.com/office/drawing/2014/main" id="{5B77233D-626D-3142-6F7B-9357934C69CF}"/>
              </a:ext>
            </a:extLst>
          </p:cNvPr>
          <p:cNvSpPr txBox="1"/>
          <p:nvPr/>
        </p:nvSpPr>
        <p:spPr>
          <a:xfrm>
            <a:off x="7110483" y="217396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51" name="Minus 24">
            <a:extLst>
              <a:ext uri="{FF2B5EF4-FFF2-40B4-BE49-F238E27FC236}">
                <a16:creationId xmlns:a16="http://schemas.microsoft.com/office/drawing/2014/main" id="{A30CC28A-3A74-BBE2-B3B1-60BAD1DA0C65}"/>
              </a:ext>
            </a:extLst>
          </p:cNvPr>
          <p:cNvSpPr/>
          <p:nvPr/>
        </p:nvSpPr>
        <p:spPr>
          <a:xfrm rot="5400000">
            <a:off x="8225053" y="55252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Oval 7">
            <a:extLst>
              <a:ext uri="{FF2B5EF4-FFF2-40B4-BE49-F238E27FC236}">
                <a16:creationId xmlns:a16="http://schemas.microsoft.com/office/drawing/2014/main" id="{83A73065-7187-BBAE-2555-69CC89A5D2C9}"/>
              </a:ext>
            </a:extLst>
          </p:cNvPr>
          <p:cNvSpPr/>
          <p:nvPr/>
        </p:nvSpPr>
        <p:spPr>
          <a:xfrm>
            <a:off x="7321064" y="5482449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3" name="Minus 24">
            <a:extLst>
              <a:ext uri="{FF2B5EF4-FFF2-40B4-BE49-F238E27FC236}">
                <a16:creationId xmlns:a16="http://schemas.microsoft.com/office/drawing/2014/main" id="{46E18A3D-7529-F22D-F7F8-F07A3FD36B71}"/>
              </a:ext>
            </a:extLst>
          </p:cNvPr>
          <p:cNvSpPr/>
          <p:nvPr/>
        </p:nvSpPr>
        <p:spPr>
          <a:xfrm rot="5400000">
            <a:off x="6322682" y="554692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4" name="Straight Arrow Connector 36">
            <a:extLst>
              <a:ext uri="{FF2B5EF4-FFF2-40B4-BE49-F238E27FC236}">
                <a16:creationId xmlns:a16="http://schemas.microsoft.com/office/drawing/2014/main" id="{CA77B696-1425-0D59-B44D-1470B698E325}"/>
              </a:ext>
            </a:extLst>
          </p:cNvPr>
          <p:cNvCxnSpPr>
            <a:cxnSpLocks/>
            <a:stCxn id="151" idx="1"/>
            <a:endCxn id="152" idx="6"/>
          </p:cNvCxnSpPr>
          <p:nvPr/>
        </p:nvCxnSpPr>
        <p:spPr>
          <a:xfrm flipH="1">
            <a:off x="7894996" y="5730702"/>
            <a:ext cx="723521" cy="2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36">
            <a:extLst>
              <a:ext uri="{FF2B5EF4-FFF2-40B4-BE49-F238E27FC236}">
                <a16:creationId xmlns:a16="http://schemas.microsoft.com/office/drawing/2014/main" id="{52D4899F-80AF-78B4-7CD4-DE0A8871500A}"/>
              </a:ext>
            </a:extLst>
          </p:cNvPr>
          <p:cNvCxnSpPr>
            <a:cxnSpLocks/>
            <a:stCxn id="99" idx="2"/>
            <a:endCxn id="151" idx="3"/>
          </p:cNvCxnSpPr>
          <p:nvPr/>
        </p:nvCxnSpPr>
        <p:spPr>
          <a:xfrm flipH="1">
            <a:off x="8715183" y="5725570"/>
            <a:ext cx="621708" cy="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36">
            <a:extLst>
              <a:ext uri="{FF2B5EF4-FFF2-40B4-BE49-F238E27FC236}">
                <a16:creationId xmlns:a16="http://schemas.microsoft.com/office/drawing/2014/main" id="{1A2B9154-9EE8-BA3B-ABF3-C0711A4011CB}"/>
              </a:ext>
            </a:extLst>
          </p:cNvPr>
          <p:cNvCxnSpPr>
            <a:cxnSpLocks/>
            <a:stCxn id="152" idx="2"/>
            <a:endCxn id="153" idx="3"/>
          </p:cNvCxnSpPr>
          <p:nvPr/>
        </p:nvCxnSpPr>
        <p:spPr>
          <a:xfrm flipH="1" flipV="1">
            <a:off x="6812812" y="5752422"/>
            <a:ext cx="508252" cy="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57">
            <a:extLst>
              <a:ext uri="{FF2B5EF4-FFF2-40B4-BE49-F238E27FC236}">
                <a16:creationId xmlns:a16="http://schemas.microsoft.com/office/drawing/2014/main" id="{80026A8D-B90C-BD7D-57E3-DD21D227C60A}"/>
              </a:ext>
            </a:extLst>
          </p:cNvPr>
          <p:cNvSpPr txBox="1"/>
          <p:nvPr/>
        </p:nvSpPr>
        <p:spPr>
          <a:xfrm>
            <a:off x="8451327" y="604958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158" name="TextBox 57">
            <a:extLst>
              <a:ext uri="{FF2B5EF4-FFF2-40B4-BE49-F238E27FC236}">
                <a16:creationId xmlns:a16="http://schemas.microsoft.com/office/drawing/2014/main" id="{A143C7C2-2107-C803-4643-E1770608924E}"/>
              </a:ext>
            </a:extLst>
          </p:cNvPr>
          <p:cNvSpPr txBox="1"/>
          <p:nvPr/>
        </p:nvSpPr>
        <p:spPr>
          <a:xfrm>
            <a:off x="6530255" y="606071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159" name="TextBox 146">
            <a:extLst>
              <a:ext uri="{FF2B5EF4-FFF2-40B4-BE49-F238E27FC236}">
                <a16:creationId xmlns:a16="http://schemas.microsoft.com/office/drawing/2014/main" id="{E3F26C50-AA70-83BC-D35B-D0155E467B9D}"/>
              </a:ext>
            </a:extLst>
          </p:cNvPr>
          <p:cNvSpPr txBox="1"/>
          <p:nvPr/>
        </p:nvSpPr>
        <p:spPr>
          <a:xfrm>
            <a:off x="7356084" y="606071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160" name="Oval 7">
            <a:extLst>
              <a:ext uri="{FF2B5EF4-FFF2-40B4-BE49-F238E27FC236}">
                <a16:creationId xmlns:a16="http://schemas.microsoft.com/office/drawing/2014/main" id="{8DEA6075-08D2-4056-7511-D6ABF4BFF57A}"/>
              </a:ext>
            </a:extLst>
          </p:cNvPr>
          <p:cNvSpPr/>
          <p:nvPr/>
        </p:nvSpPr>
        <p:spPr>
          <a:xfrm>
            <a:off x="5551460" y="5453194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1" name="TextBox 146">
            <a:extLst>
              <a:ext uri="{FF2B5EF4-FFF2-40B4-BE49-F238E27FC236}">
                <a16:creationId xmlns:a16="http://schemas.microsoft.com/office/drawing/2014/main" id="{8F3E427D-20F3-058D-C579-29754C24C52D}"/>
              </a:ext>
            </a:extLst>
          </p:cNvPr>
          <p:cNvSpPr txBox="1"/>
          <p:nvPr/>
        </p:nvSpPr>
        <p:spPr>
          <a:xfrm>
            <a:off x="5598444" y="603224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cxnSp>
        <p:nvCxnSpPr>
          <p:cNvPr id="162" name="Straight Arrow Connector 36">
            <a:extLst>
              <a:ext uri="{FF2B5EF4-FFF2-40B4-BE49-F238E27FC236}">
                <a16:creationId xmlns:a16="http://schemas.microsoft.com/office/drawing/2014/main" id="{E4FE5F76-65B5-774B-4B41-BD94DFC7E272}"/>
              </a:ext>
            </a:extLst>
          </p:cNvPr>
          <p:cNvCxnSpPr>
            <a:cxnSpLocks/>
            <a:stCxn id="153" idx="1"/>
            <a:endCxn id="160" idx="6"/>
          </p:cNvCxnSpPr>
          <p:nvPr/>
        </p:nvCxnSpPr>
        <p:spPr>
          <a:xfrm flipH="1" flipV="1">
            <a:off x="6125392" y="5725569"/>
            <a:ext cx="590754" cy="2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81">
            <a:extLst>
              <a:ext uri="{FF2B5EF4-FFF2-40B4-BE49-F238E27FC236}">
                <a16:creationId xmlns:a16="http://schemas.microsoft.com/office/drawing/2014/main" id="{E5FDE1E6-426D-EB2C-9F20-923946F89E95}"/>
              </a:ext>
            </a:extLst>
          </p:cNvPr>
          <p:cNvSpPr/>
          <p:nvPr/>
        </p:nvSpPr>
        <p:spPr>
          <a:xfrm>
            <a:off x="11171749" y="2801504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Oval 181">
            <a:extLst>
              <a:ext uri="{FF2B5EF4-FFF2-40B4-BE49-F238E27FC236}">
                <a16:creationId xmlns:a16="http://schemas.microsoft.com/office/drawing/2014/main" id="{483A1AED-7A7D-8ABE-9175-B2DCA858B284}"/>
              </a:ext>
            </a:extLst>
          </p:cNvPr>
          <p:cNvSpPr/>
          <p:nvPr/>
        </p:nvSpPr>
        <p:spPr>
          <a:xfrm>
            <a:off x="11393108" y="2842471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Oval 3">
            <a:extLst>
              <a:ext uri="{FF2B5EF4-FFF2-40B4-BE49-F238E27FC236}">
                <a16:creationId xmlns:a16="http://schemas.microsoft.com/office/drawing/2014/main" id="{3ECECC29-B882-56C2-CE16-07D80445693E}"/>
              </a:ext>
            </a:extLst>
          </p:cNvPr>
          <p:cNvSpPr/>
          <p:nvPr/>
        </p:nvSpPr>
        <p:spPr>
          <a:xfrm>
            <a:off x="2736901" y="500944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Oval 3">
            <a:extLst>
              <a:ext uri="{FF2B5EF4-FFF2-40B4-BE49-F238E27FC236}">
                <a16:creationId xmlns:a16="http://schemas.microsoft.com/office/drawing/2014/main" id="{7C5D7EA0-D755-34B9-9796-4EE4B137766A}"/>
              </a:ext>
            </a:extLst>
          </p:cNvPr>
          <p:cNvSpPr/>
          <p:nvPr/>
        </p:nvSpPr>
        <p:spPr>
          <a:xfrm>
            <a:off x="619835" y="13861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Oval 3">
            <a:extLst>
              <a:ext uri="{FF2B5EF4-FFF2-40B4-BE49-F238E27FC236}">
                <a16:creationId xmlns:a16="http://schemas.microsoft.com/office/drawing/2014/main" id="{A76F68BB-C55A-149E-820A-AA6BE83025D4}"/>
              </a:ext>
            </a:extLst>
          </p:cNvPr>
          <p:cNvSpPr/>
          <p:nvPr/>
        </p:nvSpPr>
        <p:spPr>
          <a:xfrm>
            <a:off x="620781" y="2344062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Minus 29">
            <a:extLst>
              <a:ext uri="{FF2B5EF4-FFF2-40B4-BE49-F238E27FC236}">
                <a16:creationId xmlns:a16="http://schemas.microsoft.com/office/drawing/2014/main" id="{7A2F7FFD-A570-25E2-196E-098382329161}"/>
              </a:ext>
            </a:extLst>
          </p:cNvPr>
          <p:cNvSpPr/>
          <p:nvPr/>
        </p:nvSpPr>
        <p:spPr>
          <a:xfrm rot="16200000">
            <a:off x="1534243" y="1980638"/>
            <a:ext cx="1013892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9" name="Straight Arrow Connector 34">
            <a:extLst>
              <a:ext uri="{FF2B5EF4-FFF2-40B4-BE49-F238E27FC236}">
                <a16:creationId xmlns:a16="http://schemas.microsoft.com/office/drawing/2014/main" id="{0E936535-ECD7-9192-E6E3-482C9006C168}"/>
              </a:ext>
            </a:extLst>
          </p:cNvPr>
          <p:cNvCxnSpPr>
            <a:cxnSpLocks/>
            <a:stCxn id="166" idx="6"/>
            <a:endCxn id="168" idx="3"/>
          </p:cNvCxnSpPr>
          <p:nvPr/>
        </p:nvCxnSpPr>
        <p:spPr>
          <a:xfrm>
            <a:off x="1193767" y="1658496"/>
            <a:ext cx="799089" cy="52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34">
            <a:extLst>
              <a:ext uri="{FF2B5EF4-FFF2-40B4-BE49-F238E27FC236}">
                <a16:creationId xmlns:a16="http://schemas.microsoft.com/office/drawing/2014/main" id="{6BAD791C-09D9-0787-A325-77EFBB842970}"/>
              </a:ext>
            </a:extLst>
          </p:cNvPr>
          <p:cNvCxnSpPr>
            <a:cxnSpLocks/>
            <a:stCxn id="167" idx="6"/>
          </p:cNvCxnSpPr>
          <p:nvPr/>
        </p:nvCxnSpPr>
        <p:spPr>
          <a:xfrm flipV="1">
            <a:off x="1194713" y="2341300"/>
            <a:ext cx="780953" cy="27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68">
            <a:extLst>
              <a:ext uri="{FF2B5EF4-FFF2-40B4-BE49-F238E27FC236}">
                <a16:creationId xmlns:a16="http://schemas.microsoft.com/office/drawing/2014/main" id="{C5CA04F9-4791-9D47-170A-6CDDBD2ECF12}"/>
              </a:ext>
            </a:extLst>
          </p:cNvPr>
          <p:cNvSpPr txBox="1"/>
          <p:nvPr/>
        </p:nvSpPr>
        <p:spPr>
          <a:xfrm>
            <a:off x="229224" y="147360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172" name="TextBox 68">
            <a:extLst>
              <a:ext uri="{FF2B5EF4-FFF2-40B4-BE49-F238E27FC236}">
                <a16:creationId xmlns:a16="http://schemas.microsoft.com/office/drawing/2014/main" id="{3A0377B8-4E0A-65D3-34A3-7F5038BB9619}"/>
              </a:ext>
            </a:extLst>
          </p:cNvPr>
          <p:cNvSpPr txBox="1"/>
          <p:nvPr/>
        </p:nvSpPr>
        <p:spPr>
          <a:xfrm>
            <a:off x="253465" y="242063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173" name="Minus 29">
            <a:extLst>
              <a:ext uri="{FF2B5EF4-FFF2-40B4-BE49-F238E27FC236}">
                <a16:creationId xmlns:a16="http://schemas.microsoft.com/office/drawing/2014/main" id="{BAF8A4B0-9148-F5EA-67E0-0FDDF6CEC632}"/>
              </a:ext>
            </a:extLst>
          </p:cNvPr>
          <p:cNvSpPr/>
          <p:nvPr/>
        </p:nvSpPr>
        <p:spPr>
          <a:xfrm>
            <a:off x="2922259" y="3908304"/>
            <a:ext cx="1135117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4" name="Straight Arrow Connector 36">
            <a:extLst>
              <a:ext uri="{FF2B5EF4-FFF2-40B4-BE49-F238E27FC236}">
                <a16:creationId xmlns:a16="http://schemas.microsoft.com/office/drawing/2014/main" id="{CDEFCFF0-CD3F-7EA8-5D4D-3878D569F62E}"/>
              </a:ext>
            </a:extLst>
          </p:cNvPr>
          <p:cNvCxnSpPr>
            <a:cxnSpLocks/>
            <a:stCxn id="108" idx="3"/>
            <a:endCxn id="165" idx="3"/>
          </p:cNvCxnSpPr>
          <p:nvPr/>
        </p:nvCxnSpPr>
        <p:spPr>
          <a:xfrm flipV="1">
            <a:off x="1868432" y="5474417"/>
            <a:ext cx="952519" cy="22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36">
            <a:extLst>
              <a:ext uri="{FF2B5EF4-FFF2-40B4-BE49-F238E27FC236}">
                <a16:creationId xmlns:a16="http://schemas.microsoft.com/office/drawing/2014/main" id="{64AFB3AF-856D-68EC-7FEB-D0946479BF78}"/>
              </a:ext>
            </a:extLst>
          </p:cNvPr>
          <p:cNvCxnSpPr>
            <a:cxnSpLocks/>
            <a:stCxn id="165" idx="0"/>
            <a:endCxn id="173" idx="1"/>
          </p:cNvCxnSpPr>
          <p:nvPr/>
        </p:nvCxnSpPr>
        <p:spPr>
          <a:xfrm flipV="1">
            <a:off x="3023867" y="4162136"/>
            <a:ext cx="465951" cy="84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36">
            <a:extLst>
              <a:ext uri="{FF2B5EF4-FFF2-40B4-BE49-F238E27FC236}">
                <a16:creationId xmlns:a16="http://schemas.microsoft.com/office/drawing/2014/main" id="{177DC918-8AFA-9344-3265-12502A81A678}"/>
              </a:ext>
            </a:extLst>
          </p:cNvPr>
          <p:cNvCxnSpPr>
            <a:cxnSpLocks/>
            <a:stCxn id="173" idx="3"/>
            <a:endCxn id="102" idx="4"/>
          </p:cNvCxnSpPr>
          <p:nvPr/>
        </p:nvCxnSpPr>
        <p:spPr>
          <a:xfrm flipH="1" flipV="1">
            <a:off x="3455206" y="3327289"/>
            <a:ext cx="34612" cy="73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53">
            <a:extLst>
              <a:ext uri="{FF2B5EF4-FFF2-40B4-BE49-F238E27FC236}">
                <a16:creationId xmlns:a16="http://schemas.microsoft.com/office/drawing/2014/main" id="{87F9F6A5-87FA-8CC5-1ABB-679D6FC4054B}"/>
              </a:ext>
            </a:extLst>
          </p:cNvPr>
          <p:cNvSpPr txBox="1"/>
          <p:nvPr/>
        </p:nvSpPr>
        <p:spPr>
          <a:xfrm>
            <a:off x="1875816" y="26321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78" name="TextBox 53">
            <a:extLst>
              <a:ext uri="{FF2B5EF4-FFF2-40B4-BE49-F238E27FC236}">
                <a16:creationId xmlns:a16="http://schemas.microsoft.com/office/drawing/2014/main" id="{E78A078C-AF8D-9A9D-FF48-BA7007D4ACE6}"/>
              </a:ext>
            </a:extLst>
          </p:cNvPr>
          <p:cNvSpPr txBox="1"/>
          <p:nvPr/>
        </p:nvSpPr>
        <p:spPr>
          <a:xfrm>
            <a:off x="2650488" y="395991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79" name="TextBox 53">
            <a:extLst>
              <a:ext uri="{FF2B5EF4-FFF2-40B4-BE49-F238E27FC236}">
                <a16:creationId xmlns:a16="http://schemas.microsoft.com/office/drawing/2014/main" id="{7D755FA6-1B26-C001-BF9C-BEA93C42A54D}"/>
              </a:ext>
            </a:extLst>
          </p:cNvPr>
          <p:cNvSpPr txBox="1"/>
          <p:nvPr/>
        </p:nvSpPr>
        <p:spPr>
          <a:xfrm>
            <a:off x="3772034" y="308269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F0B45AB9-185D-6DFE-91AD-217C5118E4E6}"/>
              </a:ext>
            </a:extLst>
          </p:cNvPr>
          <p:cNvSpPr/>
          <p:nvPr/>
        </p:nvSpPr>
        <p:spPr>
          <a:xfrm>
            <a:off x="3049037" y="5189223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Oval 179">
            <a:extLst>
              <a:ext uri="{FF2B5EF4-FFF2-40B4-BE49-F238E27FC236}">
                <a16:creationId xmlns:a16="http://schemas.microsoft.com/office/drawing/2014/main" id="{C2A28B71-34AA-FD5A-15FD-C922746B2512}"/>
              </a:ext>
            </a:extLst>
          </p:cNvPr>
          <p:cNvSpPr/>
          <p:nvPr/>
        </p:nvSpPr>
        <p:spPr>
          <a:xfrm>
            <a:off x="2824283" y="5203998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0AD88BAC-6D2C-8429-F61C-34ACE4EF9B5E}"/>
              </a:ext>
            </a:extLst>
          </p:cNvPr>
          <p:cNvSpPr/>
          <p:nvPr/>
        </p:nvSpPr>
        <p:spPr>
          <a:xfrm>
            <a:off x="3177993" y="2846826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3" name="Groupe 17">
            <a:extLst>
              <a:ext uri="{FF2B5EF4-FFF2-40B4-BE49-F238E27FC236}">
                <a16:creationId xmlns:a16="http://schemas.microsoft.com/office/drawing/2014/main" id="{6280B5EA-D757-4104-2317-11A014D4B4FD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3F6D6A2-61FE-A7E6-34C3-3936A7F408F9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674C82CB-E880-B352-8AD1-BEDC28724A69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>
              <a:extLst>
                <a:ext uri="{FF2B5EF4-FFF2-40B4-BE49-F238E27FC236}">
                  <a16:creationId xmlns:a16="http://schemas.microsoft.com/office/drawing/2014/main" id="{29059B12-DBFF-555B-6536-E80FC8922A0F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ZoneTexte 186">
              <a:extLst>
                <a:ext uri="{FF2B5EF4-FFF2-40B4-BE49-F238E27FC236}">
                  <a16:creationId xmlns:a16="http://schemas.microsoft.com/office/drawing/2014/main" id="{BC37D5D0-89EA-921D-9111-3ECFEC6DF896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188" name="ZoneTexte 187">
              <a:extLst>
                <a:ext uri="{FF2B5EF4-FFF2-40B4-BE49-F238E27FC236}">
                  <a16:creationId xmlns:a16="http://schemas.microsoft.com/office/drawing/2014/main" id="{4F379882-345A-205B-F707-E435CBF8C3CB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189" name="ZoneTexte 188">
              <a:extLst>
                <a:ext uri="{FF2B5EF4-FFF2-40B4-BE49-F238E27FC236}">
                  <a16:creationId xmlns:a16="http://schemas.microsoft.com/office/drawing/2014/main" id="{2883506F-420C-562A-CD82-DA37D23996EE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54DAE6B-3274-F896-96D2-A8283B650852}"/>
              </a:ext>
            </a:extLst>
          </p:cNvPr>
          <p:cNvSpPr/>
          <p:nvPr/>
        </p:nvSpPr>
        <p:spPr>
          <a:xfrm>
            <a:off x="3075361" y="645282"/>
            <a:ext cx="533097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2, 0, 5, 0, 0, 2, 2, 0, 0,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2, 0, 5, 1, 0, 0, 2, 2, 0, 0, 0)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0799B372-D03D-0BBE-2621-9D08554EEBC6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193" name="TextBox 54">
            <a:extLst>
              <a:ext uri="{FF2B5EF4-FFF2-40B4-BE49-F238E27FC236}">
                <a16:creationId xmlns:a16="http://schemas.microsoft.com/office/drawing/2014/main" id="{0B1D6602-C96C-91A7-D250-EC49B29951AA}"/>
              </a:ext>
            </a:extLst>
          </p:cNvPr>
          <p:cNvSpPr txBox="1"/>
          <p:nvPr/>
        </p:nvSpPr>
        <p:spPr>
          <a:xfrm>
            <a:off x="5473902" y="3764079"/>
            <a:ext cx="4491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commande du client qui a déjà réservé est prise tant dis que les deux clients attendent toujours leur tour en s’amusant. Et les commandes des clients déjà sur place sont en cours de traitement</a:t>
            </a:r>
          </a:p>
        </p:txBody>
      </p:sp>
      <p:sp>
        <p:nvSpPr>
          <p:cNvPr id="194" name="Oval 174">
            <a:extLst>
              <a:ext uri="{FF2B5EF4-FFF2-40B4-BE49-F238E27FC236}">
                <a16:creationId xmlns:a16="http://schemas.microsoft.com/office/drawing/2014/main" id="{94636A27-7F65-727B-3EE5-03F8B77456B7}"/>
              </a:ext>
            </a:extLst>
          </p:cNvPr>
          <p:cNvSpPr/>
          <p:nvPr/>
        </p:nvSpPr>
        <p:spPr>
          <a:xfrm>
            <a:off x="6046382" y="2810364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692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Oval 1">
            <a:extLst>
              <a:ext uri="{FF2B5EF4-FFF2-40B4-BE49-F238E27FC236}">
                <a16:creationId xmlns:a16="http://schemas.microsoft.com/office/drawing/2014/main" id="{37C822A6-3572-4148-2086-ED02F2B4B65B}"/>
              </a:ext>
            </a:extLst>
          </p:cNvPr>
          <p:cNvSpPr/>
          <p:nvPr/>
        </p:nvSpPr>
        <p:spPr>
          <a:xfrm>
            <a:off x="499147" y="544538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Oval 2">
            <a:extLst>
              <a:ext uri="{FF2B5EF4-FFF2-40B4-BE49-F238E27FC236}">
                <a16:creationId xmlns:a16="http://schemas.microsoft.com/office/drawing/2014/main" id="{5617CC31-CA46-E82D-1574-8E1EC9A7F82D}"/>
              </a:ext>
            </a:extLst>
          </p:cNvPr>
          <p:cNvSpPr/>
          <p:nvPr/>
        </p:nvSpPr>
        <p:spPr>
          <a:xfrm>
            <a:off x="10917717" y="4395919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Oval 3">
            <a:extLst>
              <a:ext uri="{FF2B5EF4-FFF2-40B4-BE49-F238E27FC236}">
                <a16:creationId xmlns:a16="http://schemas.microsoft.com/office/drawing/2014/main" id="{15C4E382-B9E5-B051-A26D-DE108CA156B0}"/>
              </a:ext>
            </a:extLst>
          </p:cNvPr>
          <p:cNvSpPr/>
          <p:nvPr/>
        </p:nvSpPr>
        <p:spPr>
          <a:xfrm>
            <a:off x="3696865" y="503150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Oval 7">
            <a:extLst>
              <a:ext uri="{FF2B5EF4-FFF2-40B4-BE49-F238E27FC236}">
                <a16:creationId xmlns:a16="http://schemas.microsoft.com/office/drawing/2014/main" id="{1139F79B-C65D-8A1F-0CE2-ACAC7741C425}"/>
              </a:ext>
            </a:extLst>
          </p:cNvPr>
          <p:cNvSpPr/>
          <p:nvPr/>
        </p:nvSpPr>
        <p:spPr>
          <a:xfrm>
            <a:off x="9336891" y="545319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0" name="Oval 9">
            <a:extLst>
              <a:ext uri="{FF2B5EF4-FFF2-40B4-BE49-F238E27FC236}">
                <a16:creationId xmlns:a16="http://schemas.microsoft.com/office/drawing/2014/main" id="{CAF25649-FCE9-5570-4163-5404DE01CEC6}"/>
              </a:ext>
            </a:extLst>
          </p:cNvPr>
          <p:cNvSpPr/>
          <p:nvPr/>
        </p:nvSpPr>
        <p:spPr>
          <a:xfrm>
            <a:off x="11086577" y="264064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Oval 11">
            <a:extLst>
              <a:ext uri="{FF2B5EF4-FFF2-40B4-BE49-F238E27FC236}">
                <a16:creationId xmlns:a16="http://schemas.microsoft.com/office/drawing/2014/main" id="{14CC3B19-7081-42F2-B356-BB5B2BFDBD39}"/>
              </a:ext>
            </a:extLst>
          </p:cNvPr>
          <p:cNvSpPr/>
          <p:nvPr/>
        </p:nvSpPr>
        <p:spPr>
          <a:xfrm>
            <a:off x="9993980" y="95315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Oval 13">
            <a:extLst>
              <a:ext uri="{FF2B5EF4-FFF2-40B4-BE49-F238E27FC236}">
                <a16:creationId xmlns:a16="http://schemas.microsoft.com/office/drawing/2014/main" id="{85AD3446-8404-2293-556B-D50FB7B2400D}"/>
              </a:ext>
            </a:extLst>
          </p:cNvPr>
          <p:cNvSpPr/>
          <p:nvPr/>
        </p:nvSpPr>
        <p:spPr>
          <a:xfrm>
            <a:off x="3064547" y="2522006"/>
            <a:ext cx="781317" cy="80528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Oval 14">
            <a:extLst>
              <a:ext uri="{FF2B5EF4-FFF2-40B4-BE49-F238E27FC236}">
                <a16:creationId xmlns:a16="http://schemas.microsoft.com/office/drawing/2014/main" id="{2F487966-B9B9-714C-925F-FEF92219789B}"/>
              </a:ext>
            </a:extLst>
          </p:cNvPr>
          <p:cNvSpPr/>
          <p:nvPr/>
        </p:nvSpPr>
        <p:spPr>
          <a:xfrm>
            <a:off x="8201942" y="265826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Oval 15">
            <a:extLst>
              <a:ext uri="{FF2B5EF4-FFF2-40B4-BE49-F238E27FC236}">
                <a16:creationId xmlns:a16="http://schemas.microsoft.com/office/drawing/2014/main" id="{F9EFBA9B-71A4-7ED4-0D5D-2C87CF5EE495}"/>
              </a:ext>
            </a:extLst>
          </p:cNvPr>
          <p:cNvSpPr/>
          <p:nvPr/>
        </p:nvSpPr>
        <p:spPr>
          <a:xfrm>
            <a:off x="5848906" y="266314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Minus 20">
            <a:extLst>
              <a:ext uri="{FF2B5EF4-FFF2-40B4-BE49-F238E27FC236}">
                <a16:creationId xmlns:a16="http://schemas.microsoft.com/office/drawing/2014/main" id="{4E75A927-235F-6610-60C6-ED225C7D9DAC}"/>
              </a:ext>
            </a:extLst>
          </p:cNvPr>
          <p:cNvSpPr/>
          <p:nvPr/>
        </p:nvSpPr>
        <p:spPr>
          <a:xfrm rot="2171204">
            <a:off x="8715718" y="156349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Minus 21">
            <a:extLst>
              <a:ext uri="{FF2B5EF4-FFF2-40B4-BE49-F238E27FC236}">
                <a16:creationId xmlns:a16="http://schemas.microsoft.com/office/drawing/2014/main" id="{1950DF39-AE7F-EA11-888B-1E39ADD671AD}"/>
              </a:ext>
            </a:extLst>
          </p:cNvPr>
          <p:cNvSpPr/>
          <p:nvPr/>
        </p:nvSpPr>
        <p:spPr>
          <a:xfrm rot="5400000">
            <a:off x="1378302" y="54966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Minus 22">
            <a:extLst>
              <a:ext uri="{FF2B5EF4-FFF2-40B4-BE49-F238E27FC236}">
                <a16:creationId xmlns:a16="http://schemas.microsoft.com/office/drawing/2014/main" id="{933B9286-7FFD-D7C0-93D0-B79946770AFF}"/>
              </a:ext>
            </a:extLst>
          </p:cNvPr>
          <p:cNvSpPr/>
          <p:nvPr/>
        </p:nvSpPr>
        <p:spPr>
          <a:xfrm rot="19613536">
            <a:off x="10929885" y="151913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0" name="Minus 24">
            <a:extLst>
              <a:ext uri="{FF2B5EF4-FFF2-40B4-BE49-F238E27FC236}">
                <a16:creationId xmlns:a16="http://schemas.microsoft.com/office/drawing/2014/main" id="{A5EA41B7-E635-5D71-1C3D-5111CFF46CBF}"/>
              </a:ext>
            </a:extLst>
          </p:cNvPr>
          <p:cNvSpPr/>
          <p:nvPr/>
        </p:nvSpPr>
        <p:spPr>
          <a:xfrm rot="3781124">
            <a:off x="10207769" y="529931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1" name="Minus 25">
            <a:extLst>
              <a:ext uri="{FF2B5EF4-FFF2-40B4-BE49-F238E27FC236}">
                <a16:creationId xmlns:a16="http://schemas.microsoft.com/office/drawing/2014/main" id="{B190951A-C715-99FA-E871-60D56EA43FDD}"/>
              </a:ext>
            </a:extLst>
          </p:cNvPr>
          <p:cNvSpPr/>
          <p:nvPr/>
        </p:nvSpPr>
        <p:spPr>
          <a:xfrm rot="200260">
            <a:off x="10928932" y="344296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Minus 29">
            <a:extLst>
              <a:ext uri="{FF2B5EF4-FFF2-40B4-BE49-F238E27FC236}">
                <a16:creationId xmlns:a16="http://schemas.microsoft.com/office/drawing/2014/main" id="{7849C562-FDEF-F8A4-F719-4F8815BDADCE}"/>
              </a:ext>
            </a:extLst>
          </p:cNvPr>
          <p:cNvSpPr/>
          <p:nvPr/>
        </p:nvSpPr>
        <p:spPr>
          <a:xfrm rot="16200000">
            <a:off x="6868226" y="267850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3" name="Straight Arrow Connector 34">
            <a:extLst>
              <a:ext uri="{FF2B5EF4-FFF2-40B4-BE49-F238E27FC236}">
                <a16:creationId xmlns:a16="http://schemas.microsoft.com/office/drawing/2014/main" id="{CE579DB3-124B-FD42-CAE8-E4BFF4205E5C}"/>
              </a:ext>
            </a:extLst>
          </p:cNvPr>
          <p:cNvCxnSpPr>
            <a:cxnSpLocks/>
            <a:endCxn id="106" idx="1"/>
          </p:cNvCxnSpPr>
          <p:nvPr/>
        </p:nvCxnSpPr>
        <p:spPr>
          <a:xfrm flipV="1">
            <a:off x="1084001" y="5702120"/>
            <a:ext cx="687765" cy="5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6">
            <a:extLst>
              <a:ext uri="{FF2B5EF4-FFF2-40B4-BE49-F238E27FC236}">
                <a16:creationId xmlns:a16="http://schemas.microsoft.com/office/drawing/2014/main" id="{00419A85-BA80-35B0-1EDA-A7A1E67EEEBF}"/>
              </a:ext>
            </a:extLst>
          </p:cNvPr>
          <p:cNvCxnSpPr>
            <a:cxnSpLocks/>
            <a:stCxn id="98" idx="0"/>
          </p:cNvCxnSpPr>
          <p:nvPr/>
        </p:nvCxnSpPr>
        <p:spPr>
          <a:xfrm flipH="1" flipV="1">
            <a:off x="3668555" y="4151874"/>
            <a:ext cx="315276" cy="87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41">
            <a:extLst>
              <a:ext uri="{FF2B5EF4-FFF2-40B4-BE49-F238E27FC236}">
                <a16:creationId xmlns:a16="http://schemas.microsoft.com/office/drawing/2014/main" id="{979628CA-650D-19D3-5383-208B02678B9C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2096116" y="2302133"/>
            <a:ext cx="968431" cy="6225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52">
            <a:extLst>
              <a:ext uri="{FF2B5EF4-FFF2-40B4-BE49-F238E27FC236}">
                <a16:creationId xmlns:a16="http://schemas.microsoft.com/office/drawing/2014/main" id="{14AA8D85-C1F9-73F2-6DF2-5EAE04A3910A}"/>
              </a:ext>
            </a:extLst>
          </p:cNvPr>
          <p:cNvSpPr txBox="1"/>
          <p:nvPr/>
        </p:nvSpPr>
        <p:spPr>
          <a:xfrm>
            <a:off x="1625933" y="506781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17" name="TextBox 53">
            <a:extLst>
              <a:ext uri="{FF2B5EF4-FFF2-40B4-BE49-F238E27FC236}">
                <a16:creationId xmlns:a16="http://schemas.microsoft.com/office/drawing/2014/main" id="{96A2F736-9809-FAEA-AADB-F008E0806359}"/>
              </a:ext>
            </a:extLst>
          </p:cNvPr>
          <p:cNvSpPr txBox="1"/>
          <p:nvPr/>
        </p:nvSpPr>
        <p:spPr>
          <a:xfrm>
            <a:off x="4691722" y="2248435"/>
            <a:ext cx="406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18" name="TextBox 54">
            <a:extLst>
              <a:ext uri="{FF2B5EF4-FFF2-40B4-BE49-F238E27FC236}">
                <a16:creationId xmlns:a16="http://schemas.microsoft.com/office/drawing/2014/main" id="{5BA19D27-D40C-5558-CC47-8612836A7E0A}"/>
              </a:ext>
            </a:extLst>
          </p:cNvPr>
          <p:cNvSpPr txBox="1"/>
          <p:nvPr/>
        </p:nvSpPr>
        <p:spPr>
          <a:xfrm>
            <a:off x="9310244" y="1990540"/>
            <a:ext cx="455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19" name="TextBox 55">
            <a:extLst>
              <a:ext uri="{FF2B5EF4-FFF2-40B4-BE49-F238E27FC236}">
                <a16:creationId xmlns:a16="http://schemas.microsoft.com/office/drawing/2014/main" id="{96B7352F-6253-CC07-F7DC-2687C5937B1B}"/>
              </a:ext>
            </a:extLst>
          </p:cNvPr>
          <p:cNvSpPr txBox="1"/>
          <p:nvPr/>
        </p:nvSpPr>
        <p:spPr>
          <a:xfrm>
            <a:off x="11529295" y="115240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20" name="TextBox 56">
            <a:extLst>
              <a:ext uri="{FF2B5EF4-FFF2-40B4-BE49-F238E27FC236}">
                <a16:creationId xmlns:a16="http://schemas.microsoft.com/office/drawing/2014/main" id="{B80F0097-71C4-1A80-ECE0-4C8B66475B65}"/>
              </a:ext>
            </a:extLst>
          </p:cNvPr>
          <p:cNvSpPr txBox="1"/>
          <p:nvPr/>
        </p:nvSpPr>
        <p:spPr>
          <a:xfrm>
            <a:off x="11663682" y="357722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21" name="TextBox 57">
            <a:extLst>
              <a:ext uri="{FF2B5EF4-FFF2-40B4-BE49-F238E27FC236}">
                <a16:creationId xmlns:a16="http://schemas.microsoft.com/office/drawing/2014/main" id="{BD7DF4E9-0D9B-A0C6-562F-31CAD0FF5635}"/>
              </a:ext>
            </a:extLst>
          </p:cNvPr>
          <p:cNvSpPr txBox="1"/>
          <p:nvPr/>
        </p:nvSpPr>
        <p:spPr>
          <a:xfrm>
            <a:off x="10850403" y="575520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22" name="TextBox 58">
            <a:extLst>
              <a:ext uri="{FF2B5EF4-FFF2-40B4-BE49-F238E27FC236}">
                <a16:creationId xmlns:a16="http://schemas.microsoft.com/office/drawing/2014/main" id="{C17B03AB-80C7-10CE-81BE-8EB90ABE13FC}"/>
              </a:ext>
            </a:extLst>
          </p:cNvPr>
          <p:cNvSpPr txBox="1"/>
          <p:nvPr/>
        </p:nvSpPr>
        <p:spPr>
          <a:xfrm>
            <a:off x="11450903" y="457543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123" name="TextBox 66">
            <a:extLst>
              <a:ext uri="{FF2B5EF4-FFF2-40B4-BE49-F238E27FC236}">
                <a16:creationId xmlns:a16="http://schemas.microsoft.com/office/drawing/2014/main" id="{7349926A-2F1C-F968-C543-047CA2D1AA2F}"/>
              </a:ext>
            </a:extLst>
          </p:cNvPr>
          <p:cNvSpPr txBox="1"/>
          <p:nvPr/>
        </p:nvSpPr>
        <p:spPr>
          <a:xfrm>
            <a:off x="305423" y="521991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124" name="TextBox 67">
            <a:extLst>
              <a:ext uri="{FF2B5EF4-FFF2-40B4-BE49-F238E27FC236}">
                <a16:creationId xmlns:a16="http://schemas.microsoft.com/office/drawing/2014/main" id="{16F7F6BA-DFE6-E907-303F-2A4C6005162F}"/>
              </a:ext>
            </a:extLst>
          </p:cNvPr>
          <p:cNvSpPr txBox="1"/>
          <p:nvPr/>
        </p:nvSpPr>
        <p:spPr>
          <a:xfrm>
            <a:off x="2402787" y="491188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125" name="TextBox 68">
            <a:extLst>
              <a:ext uri="{FF2B5EF4-FFF2-40B4-BE49-F238E27FC236}">
                <a16:creationId xmlns:a16="http://schemas.microsoft.com/office/drawing/2014/main" id="{49FC3848-C675-807D-53A4-A3D6618D6EB5}"/>
              </a:ext>
            </a:extLst>
          </p:cNvPr>
          <p:cNvSpPr txBox="1"/>
          <p:nvPr/>
        </p:nvSpPr>
        <p:spPr>
          <a:xfrm>
            <a:off x="3790072" y="515362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126" name="TextBox 69">
            <a:extLst>
              <a:ext uri="{FF2B5EF4-FFF2-40B4-BE49-F238E27FC236}">
                <a16:creationId xmlns:a16="http://schemas.microsoft.com/office/drawing/2014/main" id="{8B34E22D-37F3-FA28-144E-449A0323E1DB}"/>
              </a:ext>
            </a:extLst>
          </p:cNvPr>
          <p:cNvSpPr txBox="1"/>
          <p:nvPr/>
        </p:nvSpPr>
        <p:spPr>
          <a:xfrm>
            <a:off x="5956687" y="22942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127" name="TextBox 70">
            <a:extLst>
              <a:ext uri="{FF2B5EF4-FFF2-40B4-BE49-F238E27FC236}">
                <a16:creationId xmlns:a16="http://schemas.microsoft.com/office/drawing/2014/main" id="{C714E3C3-6088-6FEE-B32C-2009FDF07F93}"/>
              </a:ext>
            </a:extLst>
          </p:cNvPr>
          <p:cNvSpPr txBox="1"/>
          <p:nvPr/>
        </p:nvSpPr>
        <p:spPr>
          <a:xfrm>
            <a:off x="8039815" y="243952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128" name="TextBox 71">
            <a:extLst>
              <a:ext uri="{FF2B5EF4-FFF2-40B4-BE49-F238E27FC236}">
                <a16:creationId xmlns:a16="http://schemas.microsoft.com/office/drawing/2014/main" id="{0CC63D50-98A2-A18D-DA62-893C7BFB7ECA}"/>
              </a:ext>
            </a:extLst>
          </p:cNvPr>
          <p:cNvSpPr txBox="1"/>
          <p:nvPr/>
        </p:nvSpPr>
        <p:spPr>
          <a:xfrm>
            <a:off x="10084902" y="64777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129" name="TextBox 72">
            <a:extLst>
              <a:ext uri="{FF2B5EF4-FFF2-40B4-BE49-F238E27FC236}">
                <a16:creationId xmlns:a16="http://schemas.microsoft.com/office/drawing/2014/main" id="{94739F9F-A3F2-0580-A391-48A5BCA9CF88}"/>
              </a:ext>
            </a:extLst>
          </p:cNvPr>
          <p:cNvSpPr txBox="1"/>
          <p:nvPr/>
        </p:nvSpPr>
        <p:spPr>
          <a:xfrm>
            <a:off x="11507299" y="241421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cxnSp>
        <p:nvCxnSpPr>
          <p:cNvPr id="130" name="Curved Connector 100">
            <a:extLst>
              <a:ext uri="{FF2B5EF4-FFF2-40B4-BE49-F238E27FC236}">
                <a16:creationId xmlns:a16="http://schemas.microsoft.com/office/drawing/2014/main" id="{B13CD3B8-7C9A-956B-D8CD-883DDEB6874C}"/>
              </a:ext>
            </a:extLst>
          </p:cNvPr>
          <p:cNvCxnSpPr>
            <a:cxnSpLocks/>
            <a:stCxn id="102" idx="6"/>
            <a:endCxn id="148" idx="3"/>
          </p:cNvCxnSpPr>
          <p:nvPr/>
        </p:nvCxnSpPr>
        <p:spPr>
          <a:xfrm>
            <a:off x="3845864" y="2924648"/>
            <a:ext cx="994230" cy="16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04">
            <a:extLst>
              <a:ext uri="{FF2B5EF4-FFF2-40B4-BE49-F238E27FC236}">
                <a16:creationId xmlns:a16="http://schemas.microsoft.com/office/drawing/2014/main" id="{3A22C432-409E-A6B8-0FDF-B5E1AF138641}"/>
              </a:ext>
            </a:extLst>
          </p:cNvPr>
          <p:cNvCxnSpPr/>
          <p:nvPr/>
        </p:nvCxnSpPr>
        <p:spPr>
          <a:xfrm>
            <a:off x="6448257" y="2948916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05">
            <a:extLst>
              <a:ext uri="{FF2B5EF4-FFF2-40B4-BE49-F238E27FC236}">
                <a16:creationId xmlns:a16="http://schemas.microsoft.com/office/drawing/2014/main" id="{D799BF0D-572F-FB85-53A2-C5CF4AB617C9}"/>
              </a:ext>
            </a:extLst>
          </p:cNvPr>
          <p:cNvCxnSpPr/>
          <p:nvPr/>
        </p:nvCxnSpPr>
        <p:spPr>
          <a:xfrm>
            <a:off x="7356084" y="2947119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07">
            <a:extLst>
              <a:ext uri="{FF2B5EF4-FFF2-40B4-BE49-F238E27FC236}">
                <a16:creationId xmlns:a16="http://schemas.microsoft.com/office/drawing/2014/main" id="{07B39AA6-E01C-1D04-4B3A-D8BE877DE021}"/>
              </a:ext>
            </a:extLst>
          </p:cNvPr>
          <p:cNvCxnSpPr>
            <a:cxnSpLocks/>
            <a:stCxn id="103" idx="7"/>
            <a:endCxn id="105" idx="1"/>
          </p:cNvCxnSpPr>
          <p:nvPr/>
        </p:nvCxnSpPr>
        <p:spPr>
          <a:xfrm flipV="1">
            <a:off x="8691824" y="1808004"/>
            <a:ext cx="437154" cy="93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10">
            <a:extLst>
              <a:ext uri="{FF2B5EF4-FFF2-40B4-BE49-F238E27FC236}">
                <a16:creationId xmlns:a16="http://schemas.microsoft.com/office/drawing/2014/main" id="{6EDD3013-7DC7-70D0-0DA3-D6743D9C171F}"/>
              </a:ext>
            </a:extLst>
          </p:cNvPr>
          <p:cNvCxnSpPr>
            <a:cxnSpLocks/>
            <a:stCxn id="105" idx="3"/>
            <a:endCxn id="101" idx="2"/>
          </p:cNvCxnSpPr>
          <p:nvPr/>
        </p:nvCxnSpPr>
        <p:spPr>
          <a:xfrm flipV="1">
            <a:off x="9186052" y="1225528"/>
            <a:ext cx="807928" cy="50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14">
            <a:extLst>
              <a:ext uri="{FF2B5EF4-FFF2-40B4-BE49-F238E27FC236}">
                <a16:creationId xmlns:a16="http://schemas.microsoft.com/office/drawing/2014/main" id="{E53214AA-FF2F-75F4-2787-FE7C909B493F}"/>
              </a:ext>
            </a:extLst>
          </p:cNvPr>
          <p:cNvCxnSpPr>
            <a:cxnSpLocks/>
            <a:stCxn id="101" idx="6"/>
            <a:endCxn id="109" idx="3"/>
          </p:cNvCxnSpPr>
          <p:nvPr/>
        </p:nvCxnSpPr>
        <p:spPr>
          <a:xfrm>
            <a:off x="10567912" y="1225528"/>
            <a:ext cx="777370" cy="45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16">
            <a:extLst>
              <a:ext uri="{FF2B5EF4-FFF2-40B4-BE49-F238E27FC236}">
                <a16:creationId xmlns:a16="http://schemas.microsoft.com/office/drawing/2014/main" id="{F2331D49-9772-25BA-7D34-B430EFBFF1B7}"/>
              </a:ext>
            </a:extLst>
          </p:cNvPr>
          <p:cNvCxnSpPr>
            <a:cxnSpLocks/>
            <a:stCxn id="109" idx="1"/>
            <a:endCxn id="100" idx="0"/>
          </p:cNvCxnSpPr>
          <p:nvPr/>
        </p:nvCxnSpPr>
        <p:spPr>
          <a:xfrm flipH="1">
            <a:off x="11373543" y="1765118"/>
            <a:ext cx="24539" cy="87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4">
            <a:extLst>
              <a:ext uri="{FF2B5EF4-FFF2-40B4-BE49-F238E27FC236}">
                <a16:creationId xmlns:a16="http://schemas.microsoft.com/office/drawing/2014/main" id="{7224C474-15F8-8879-8FA8-680AECB98EC4}"/>
              </a:ext>
            </a:extLst>
          </p:cNvPr>
          <p:cNvCxnSpPr>
            <a:cxnSpLocks/>
            <a:stCxn id="100" idx="4"/>
            <a:endCxn id="111" idx="3"/>
          </p:cNvCxnSpPr>
          <p:nvPr/>
        </p:nvCxnSpPr>
        <p:spPr>
          <a:xfrm>
            <a:off x="11373543" y="3185390"/>
            <a:ext cx="0" cy="41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5FBB83C-F41D-27A8-E7B8-0A4B1A8F77EE}"/>
              </a:ext>
            </a:extLst>
          </p:cNvPr>
          <p:cNvCxnSpPr>
            <a:cxnSpLocks/>
            <a:stCxn id="111" idx="1"/>
            <a:endCxn id="97" idx="0"/>
          </p:cNvCxnSpPr>
          <p:nvPr/>
        </p:nvCxnSpPr>
        <p:spPr>
          <a:xfrm flipH="1">
            <a:off x="11204683" y="3696710"/>
            <a:ext cx="163232" cy="69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46">
            <a:extLst>
              <a:ext uri="{FF2B5EF4-FFF2-40B4-BE49-F238E27FC236}">
                <a16:creationId xmlns:a16="http://schemas.microsoft.com/office/drawing/2014/main" id="{A8278AE4-5C3A-F2D4-F7F4-865D99BFDEA0}"/>
              </a:ext>
            </a:extLst>
          </p:cNvPr>
          <p:cNvSpPr txBox="1"/>
          <p:nvPr/>
        </p:nvSpPr>
        <p:spPr>
          <a:xfrm>
            <a:off x="9414056" y="602610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cxnSp>
        <p:nvCxnSpPr>
          <p:cNvPr id="140" name="Straight Arrow Connector 150">
            <a:extLst>
              <a:ext uri="{FF2B5EF4-FFF2-40B4-BE49-F238E27FC236}">
                <a16:creationId xmlns:a16="http://schemas.microsoft.com/office/drawing/2014/main" id="{595A3121-6222-F153-70A5-92905F7EF624}"/>
              </a:ext>
            </a:extLst>
          </p:cNvPr>
          <p:cNvCxnSpPr>
            <a:cxnSpLocks/>
          </p:cNvCxnSpPr>
          <p:nvPr/>
        </p:nvCxnSpPr>
        <p:spPr>
          <a:xfrm flipH="1">
            <a:off x="10679158" y="4940668"/>
            <a:ext cx="452610" cy="51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52">
            <a:extLst>
              <a:ext uri="{FF2B5EF4-FFF2-40B4-BE49-F238E27FC236}">
                <a16:creationId xmlns:a16="http://schemas.microsoft.com/office/drawing/2014/main" id="{CDDA0FF8-9D9C-E131-59AB-5B7E0DFED802}"/>
              </a:ext>
            </a:extLst>
          </p:cNvPr>
          <p:cNvCxnSpPr>
            <a:cxnSpLocks/>
            <a:stCxn id="110" idx="1"/>
            <a:endCxn id="99" idx="6"/>
          </p:cNvCxnSpPr>
          <p:nvPr/>
        </p:nvCxnSpPr>
        <p:spPr>
          <a:xfrm flipH="1">
            <a:off x="9910823" y="5526744"/>
            <a:ext cx="695671" cy="19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74">
            <a:extLst>
              <a:ext uri="{FF2B5EF4-FFF2-40B4-BE49-F238E27FC236}">
                <a16:creationId xmlns:a16="http://schemas.microsoft.com/office/drawing/2014/main" id="{62DCB787-C695-E201-C4B8-A09C0880FC64}"/>
              </a:ext>
            </a:extLst>
          </p:cNvPr>
          <p:cNvSpPr/>
          <p:nvPr/>
        </p:nvSpPr>
        <p:spPr>
          <a:xfrm>
            <a:off x="11018483" y="4562559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Oval 175">
            <a:extLst>
              <a:ext uri="{FF2B5EF4-FFF2-40B4-BE49-F238E27FC236}">
                <a16:creationId xmlns:a16="http://schemas.microsoft.com/office/drawing/2014/main" id="{7E95783B-EEB6-12EF-1C47-5E61AB4A45F9}"/>
              </a:ext>
            </a:extLst>
          </p:cNvPr>
          <p:cNvSpPr/>
          <p:nvPr/>
        </p:nvSpPr>
        <p:spPr>
          <a:xfrm>
            <a:off x="11245889" y="4582048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Oval 178">
            <a:extLst>
              <a:ext uri="{FF2B5EF4-FFF2-40B4-BE49-F238E27FC236}">
                <a16:creationId xmlns:a16="http://schemas.microsoft.com/office/drawing/2014/main" id="{EE2D074D-50E3-3FD3-B484-B6E6F4292883}"/>
              </a:ext>
            </a:extLst>
          </p:cNvPr>
          <p:cNvSpPr/>
          <p:nvPr/>
        </p:nvSpPr>
        <p:spPr>
          <a:xfrm>
            <a:off x="3508509" y="2708596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Oval 179">
            <a:extLst>
              <a:ext uri="{FF2B5EF4-FFF2-40B4-BE49-F238E27FC236}">
                <a16:creationId xmlns:a16="http://schemas.microsoft.com/office/drawing/2014/main" id="{9E3D87B3-9182-D49C-A96A-DFBF0CCF3310}"/>
              </a:ext>
            </a:extLst>
          </p:cNvPr>
          <p:cNvSpPr/>
          <p:nvPr/>
        </p:nvSpPr>
        <p:spPr>
          <a:xfrm>
            <a:off x="3267329" y="2660219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Oval 180">
            <a:extLst>
              <a:ext uri="{FF2B5EF4-FFF2-40B4-BE49-F238E27FC236}">
                <a16:creationId xmlns:a16="http://schemas.microsoft.com/office/drawing/2014/main" id="{A7BAF512-B5E3-E826-AFE5-004F9965AE48}"/>
              </a:ext>
            </a:extLst>
          </p:cNvPr>
          <p:cNvSpPr/>
          <p:nvPr/>
        </p:nvSpPr>
        <p:spPr>
          <a:xfrm>
            <a:off x="3532368" y="2960746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7" name="Oval 181">
            <a:extLst>
              <a:ext uri="{FF2B5EF4-FFF2-40B4-BE49-F238E27FC236}">
                <a16:creationId xmlns:a16="http://schemas.microsoft.com/office/drawing/2014/main" id="{543240C2-29AD-21A3-B0F0-2D43FBCE1631}"/>
              </a:ext>
            </a:extLst>
          </p:cNvPr>
          <p:cNvSpPr/>
          <p:nvPr/>
        </p:nvSpPr>
        <p:spPr>
          <a:xfrm>
            <a:off x="3307713" y="3060063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Minus 29">
            <a:extLst>
              <a:ext uri="{FF2B5EF4-FFF2-40B4-BE49-F238E27FC236}">
                <a16:creationId xmlns:a16="http://schemas.microsoft.com/office/drawing/2014/main" id="{FB970F88-D6EC-2201-093A-FBB75D20FCF7}"/>
              </a:ext>
            </a:extLst>
          </p:cNvPr>
          <p:cNvSpPr/>
          <p:nvPr/>
        </p:nvSpPr>
        <p:spPr>
          <a:xfrm rot="16200000">
            <a:off x="4446630" y="272083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urved Connector 100">
            <a:extLst>
              <a:ext uri="{FF2B5EF4-FFF2-40B4-BE49-F238E27FC236}">
                <a16:creationId xmlns:a16="http://schemas.microsoft.com/office/drawing/2014/main" id="{8B095DA5-F2CC-2890-DBA5-72C9D2BB1C95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4960704" y="2935516"/>
            <a:ext cx="888202" cy="33668"/>
          </a:xfrm>
          <a:prstGeom prst="curvedConnector3">
            <a:avLst>
              <a:gd name="adj1" fmla="val -4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54">
            <a:extLst>
              <a:ext uri="{FF2B5EF4-FFF2-40B4-BE49-F238E27FC236}">
                <a16:creationId xmlns:a16="http://schemas.microsoft.com/office/drawing/2014/main" id="{53A33E31-BEAF-2376-B600-0B394A38E4B3}"/>
              </a:ext>
            </a:extLst>
          </p:cNvPr>
          <p:cNvSpPr txBox="1"/>
          <p:nvPr/>
        </p:nvSpPr>
        <p:spPr>
          <a:xfrm>
            <a:off x="7110483" y="217396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51" name="Minus 24">
            <a:extLst>
              <a:ext uri="{FF2B5EF4-FFF2-40B4-BE49-F238E27FC236}">
                <a16:creationId xmlns:a16="http://schemas.microsoft.com/office/drawing/2014/main" id="{A0FC77EB-C149-F6FC-10DE-88D0F6E9DFC7}"/>
              </a:ext>
            </a:extLst>
          </p:cNvPr>
          <p:cNvSpPr/>
          <p:nvPr/>
        </p:nvSpPr>
        <p:spPr>
          <a:xfrm rot="5400000">
            <a:off x="8225053" y="55252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Oval 7">
            <a:extLst>
              <a:ext uri="{FF2B5EF4-FFF2-40B4-BE49-F238E27FC236}">
                <a16:creationId xmlns:a16="http://schemas.microsoft.com/office/drawing/2014/main" id="{157E80FD-C293-9C88-CAB6-911F36BCEB42}"/>
              </a:ext>
            </a:extLst>
          </p:cNvPr>
          <p:cNvSpPr/>
          <p:nvPr/>
        </p:nvSpPr>
        <p:spPr>
          <a:xfrm>
            <a:off x="7321064" y="5482449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3" name="Minus 24">
            <a:extLst>
              <a:ext uri="{FF2B5EF4-FFF2-40B4-BE49-F238E27FC236}">
                <a16:creationId xmlns:a16="http://schemas.microsoft.com/office/drawing/2014/main" id="{5B0ACD59-3BB6-B6A4-765A-B828ABC4950A}"/>
              </a:ext>
            </a:extLst>
          </p:cNvPr>
          <p:cNvSpPr/>
          <p:nvPr/>
        </p:nvSpPr>
        <p:spPr>
          <a:xfrm rot="5400000">
            <a:off x="6322682" y="554692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4" name="Straight Arrow Connector 36">
            <a:extLst>
              <a:ext uri="{FF2B5EF4-FFF2-40B4-BE49-F238E27FC236}">
                <a16:creationId xmlns:a16="http://schemas.microsoft.com/office/drawing/2014/main" id="{E4F59D06-2AA5-D93B-2627-7D9D08D96306}"/>
              </a:ext>
            </a:extLst>
          </p:cNvPr>
          <p:cNvCxnSpPr>
            <a:cxnSpLocks/>
            <a:stCxn id="151" idx="1"/>
            <a:endCxn id="152" idx="6"/>
          </p:cNvCxnSpPr>
          <p:nvPr/>
        </p:nvCxnSpPr>
        <p:spPr>
          <a:xfrm flipH="1">
            <a:off x="7894996" y="5730702"/>
            <a:ext cx="723521" cy="2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36">
            <a:extLst>
              <a:ext uri="{FF2B5EF4-FFF2-40B4-BE49-F238E27FC236}">
                <a16:creationId xmlns:a16="http://schemas.microsoft.com/office/drawing/2014/main" id="{F324EF8B-5B30-7938-B441-AC2922B68D6D}"/>
              </a:ext>
            </a:extLst>
          </p:cNvPr>
          <p:cNvCxnSpPr>
            <a:cxnSpLocks/>
            <a:stCxn id="99" idx="2"/>
            <a:endCxn id="151" idx="3"/>
          </p:cNvCxnSpPr>
          <p:nvPr/>
        </p:nvCxnSpPr>
        <p:spPr>
          <a:xfrm flipH="1">
            <a:off x="8715183" y="5725570"/>
            <a:ext cx="621708" cy="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36">
            <a:extLst>
              <a:ext uri="{FF2B5EF4-FFF2-40B4-BE49-F238E27FC236}">
                <a16:creationId xmlns:a16="http://schemas.microsoft.com/office/drawing/2014/main" id="{E48ADAB9-05C8-29F3-25FB-F06AF69E5FA4}"/>
              </a:ext>
            </a:extLst>
          </p:cNvPr>
          <p:cNvCxnSpPr>
            <a:cxnSpLocks/>
            <a:stCxn id="152" idx="2"/>
            <a:endCxn id="153" idx="3"/>
          </p:cNvCxnSpPr>
          <p:nvPr/>
        </p:nvCxnSpPr>
        <p:spPr>
          <a:xfrm flipH="1" flipV="1">
            <a:off x="6812812" y="5752422"/>
            <a:ext cx="508252" cy="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57">
            <a:extLst>
              <a:ext uri="{FF2B5EF4-FFF2-40B4-BE49-F238E27FC236}">
                <a16:creationId xmlns:a16="http://schemas.microsoft.com/office/drawing/2014/main" id="{20C7AC0B-FF4E-8131-043F-8A147A1C1235}"/>
              </a:ext>
            </a:extLst>
          </p:cNvPr>
          <p:cNvSpPr txBox="1"/>
          <p:nvPr/>
        </p:nvSpPr>
        <p:spPr>
          <a:xfrm>
            <a:off x="8451327" y="604958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158" name="TextBox 57">
            <a:extLst>
              <a:ext uri="{FF2B5EF4-FFF2-40B4-BE49-F238E27FC236}">
                <a16:creationId xmlns:a16="http://schemas.microsoft.com/office/drawing/2014/main" id="{FA02993B-8C81-2E7C-A1F8-DAB4897D6703}"/>
              </a:ext>
            </a:extLst>
          </p:cNvPr>
          <p:cNvSpPr txBox="1"/>
          <p:nvPr/>
        </p:nvSpPr>
        <p:spPr>
          <a:xfrm>
            <a:off x="6530255" y="606071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159" name="TextBox 146">
            <a:extLst>
              <a:ext uri="{FF2B5EF4-FFF2-40B4-BE49-F238E27FC236}">
                <a16:creationId xmlns:a16="http://schemas.microsoft.com/office/drawing/2014/main" id="{A62A6922-2435-DCEE-0144-7A903582B033}"/>
              </a:ext>
            </a:extLst>
          </p:cNvPr>
          <p:cNvSpPr txBox="1"/>
          <p:nvPr/>
        </p:nvSpPr>
        <p:spPr>
          <a:xfrm>
            <a:off x="7356084" y="606071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160" name="Oval 7">
            <a:extLst>
              <a:ext uri="{FF2B5EF4-FFF2-40B4-BE49-F238E27FC236}">
                <a16:creationId xmlns:a16="http://schemas.microsoft.com/office/drawing/2014/main" id="{8A252415-7CB2-B3BF-1E50-313C5DE87254}"/>
              </a:ext>
            </a:extLst>
          </p:cNvPr>
          <p:cNvSpPr/>
          <p:nvPr/>
        </p:nvSpPr>
        <p:spPr>
          <a:xfrm>
            <a:off x="5551460" y="5453194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1" name="TextBox 146">
            <a:extLst>
              <a:ext uri="{FF2B5EF4-FFF2-40B4-BE49-F238E27FC236}">
                <a16:creationId xmlns:a16="http://schemas.microsoft.com/office/drawing/2014/main" id="{70575C41-0FE1-B58E-ED35-E06530E49D66}"/>
              </a:ext>
            </a:extLst>
          </p:cNvPr>
          <p:cNvSpPr txBox="1"/>
          <p:nvPr/>
        </p:nvSpPr>
        <p:spPr>
          <a:xfrm>
            <a:off x="5598444" y="603224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cxnSp>
        <p:nvCxnSpPr>
          <p:cNvPr id="162" name="Straight Arrow Connector 36">
            <a:extLst>
              <a:ext uri="{FF2B5EF4-FFF2-40B4-BE49-F238E27FC236}">
                <a16:creationId xmlns:a16="http://schemas.microsoft.com/office/drawing/2014/main" id="{2209E15B-F2BC-35F7-55ED-B4709638B2C2}"/>
              </a:ext>
            </a:extLst>
          </p:cNvPr>
          <p:cNvCxnSpPr>
            <a:cxnSpLocks/>
            <a:stCxn id="153" idx="1"/>
            <a:endCxn id="160" idx="6"/>
          </p:cNvCxnSpPr>
          <p:nvPr/>
        </p:nvCxnSpPr>
        <p:spPr>
          <a:xfrm flipH="1" flipV="1">
            <a:off x="6125392" y="5725569"/>
            <a:ext cx="590754" cy="2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81">
            <a:extLst>
              <a:ext uri="{FF2B5EF4-FFF2-40B4-BE49-F238E27FC236}">
                <a16:creationId xmlns:a16="http://schemas.microsoft.com/office/drawing/2014/main" id="{082FE1D9-13A0-4CFE-26B1-18DA673F4E3D}"/>
              </a:ext>
            </a:extLst>
          </p:cNvPr>
          <p:cNvSpPr/>
          <p:nvPr/>
        </p:nvSpPr>
        <p:spPr>
          <a:xfrm>
            <a:off x="9459813" y="5631513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Oval 181">
            <a:extLst>
              <a:ext uri="{FF2B5EF4-FFF2-40B4-BE49-F238E27FC236}">
                <a16:creationId xmlns:a16="http://schemas.microsoft.com/office/drawing/2014/main" id="{C87EB7BF-2AEC-5658-B072-1FE4E3940CD9}"/>
              </a:ext>
            </a:extLst>
          </p:cNvPr>
          <p:cNvSpPr/>
          <p:nvPr/>
        </p:nvSpPr>
        <p:spPr>
          <a:xfrm>
            <a:off x="9678892" y="5659430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Oval 3">
            <a:extLst>
              <a:ext uri="{FF2B5EF4-FFF2-40B4-BE49-F238E27FC236}">
                <a16:creationId xmlns:a16="http://schemas.microsoft.com/office/drawing/2014/main" id="{D61EC1D8-3710-16A2-BCC8-F5827A711708}"/>
              </a:ext>
            </a:extLst>
          </p:cNvPr>
          <p:cNvSpPr/>
          <p:nvPr/>
        </p:nvSpPr>
        <p:spPr>
          <a:xfrm>
            <a:off x="2736901" y="500944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Oval 3">
            <a:extLst>
              <a:ext uri="{FF2B5EF4-FFF2-40B4-BE49-F238E27FC236}">
                <a16:creationId xmlns:a16="http://schemas.microsoft.com/office/drawing/2014/main" id="{CF7E43D6-7A5B-42A0-AB15-C6B8BFD5B17D}"/>
              </a:ext>
            </a:extLst>
          </p:cNvPr>
          <p:cNvSpPr/>
          <p:nvPr/>
        </p:nvSpPr>
        <p:spPr>
          <a:xfrm>
            <a:off x="619835" y="13861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Oval 3">
            <a:extLst>
              <a:ext uri="{FF2B5EF4-FFF2-40B4-BE49-F238E27FC236}">
                <a16:creationId xmlns:a16="http://schemas.microsoft.com/office/drawing/2014/main" id="{890ECF12-FE25-F958-57C4-B1502EE9FABB}"/>
              </a:ext>
            </a:extLst>
          </p:cNvPr>
          <p:cNvSpPr/>
          <p:nvPr/>
        </p:nvSpPr>
        <p:spPr>
          <a:xfrm>
            <a:off x="620781" y="2344062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Minus 29">
            <a:extLst>
              <a:ext uri="{FF2B5EF4-FFF2-40B4-BE49-F238E27FC236}">
                <a16:creationId xmlns:a16="http://schemas.microsoft.com/office/drawing/2014/main" id="{DD85BE33-0D0C-8B1A-1376-BF40E590FD0F}"/>
              </a:ext>
            </a:extLst>
          </p:cNvPr>
          <p:cNvSpPr/>
          <p:nvPr/>
        </p:nvSpPr>
        <p:spPr>
          <a:xfrm rot="16200000">
            <a:off x="1534243" y="1980638"/>
            <a:ext cx="1013892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9" name="Straight Arrow Connector 34">
            <a:extLst>
              <a:ext uri="{FF2B5EF4-FFF2-40B4-BE49-F238E27FC236}">
                <a16:creationId xmlns:a16="http://schemas.microsoft.com/office/drawing/2014/main" id="{B2CCCD8C-B850-D5F1-D400-97826681C991}"/>
              </a:ext>
            </a:extLst>
          </p:cNvPr>
          <p:cNvCxnSpPr>
            <a:cxnSpLocks/>
            <a:stCxn id="166" idx="6"/>
            <a:endCxn id="168" idx="3"/>
          </p:cNvCxnSpPr>
          <p:nvPr/>
        </p:nvCxnSpPr>
        <p:spPr>
          <a:xfrm>
            <a:off x="1193767" y="1658496"/>
            <a:ext cx="799089" cy="52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34">
            <a:extLst>
              <a:ext uri="{FF2B5EF4-FFF2-40B4-BE49-F238E27FC236}">
                <a16:creationId xmlns:a16="http://schemas.microsoft.com/office/drawing/2014/main" id="{6D8D2BA4-B194-82FC-011F-5C8EE2C4B170}"/>
              </a:ext>
            </a:extLst>
          </p:cNvPr>
          <p:cNvCxnSpPr>
            <a:cxnSpLocks/>
            <a:stCxn id="167" idx="6"/>
          </p:cNvCxnSpPr>
          <p:nvPr/>
        </p:nvCxnSpPr>
        <p:spPr>
          <a:xfrm flipV="1">
            <a:off x="1194713" y="2341300"/>
            <a:ext cx="780953" cy="27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68">
            <a:extLst>
              <a:ext uri="{FF2B5EF4-FFF2-40B4-BE49-F238E27FC236}">
                <a16:creationId xmlns:a16="http://schemas.microsoft.com/office/drawing/2014/main" id="{760BF325-C59E-1DDF-E101-A5887F2F6845}"/>
              </a:ext>
            </a:extLst>
          </p:cNvPr>
          <p:cNvSpPr txBox="1"/>
          <p:nvPr/>
        </p:nvSpPr>
        <p:spPr>
          <a:xfrm>
            <a:off x="229224" y="147360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172" name="TextBox 68">
            <a:extLst>
              <a:ext uri="{FF2B5EF4-FFF2-40B4-BE49-F238E27FC236}">
                <a16:creationId xmlns:a16="http://schemas.microsoft.com/office/drawing/2014/main" id="{E5F8FCA8-F37C-FB67-9267-737ABF0B7754}"/>
              </a:ext>
            </a:extLst>
          </p:cNvPr>
          <p:cNvSpPr txBox="1"/>
          <p:nvPr/>
        </p:nvSpPr>
        <p:spPr>
          <a:xfrm>
            <a:off x="253465" y="242063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173" name="Minus 29">
            <a:extLst>
              <a:ext uri="{FF2B5EF4-FFF2-40B4-BE49-F238E27FC236}">
                <a16:creationId xmlns:a16="http://schemas.microsoft.com/office/drawing/2014/main" id="{6F7667B3-7CE4-0B95-DB60-A313EE8DD523}"/>
              </a:ext>
            </a:extLst>
          </p:cNvPr>
          <p:cNvSpPr/>
          <p:nvPr/>
        </p:nvSpPr>
        <p:spPr>
          <a:xfrm>
            <a:off x="2922259" y="3908304"/>
            <a:ext cx="1135117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4" name="Straight Arrow Connector 36">
            <a:extLst>
              <a:ext uri="{FF2B5EF4-FFF2-40B4-BE49-F238E27FC236}">
                <a16:creationId xmlns:a16="http://schemas.microsoft.com/office/drawing/2014/main" id="{3C5A58D3-ECA5-5336-E360-AACDC32F9FB1}"/>
              </a:ext>
            </a:extLst>
          </p:cNvPr>
          <p:cNvCxnSpPr>
            <a:cxnSpLocks/>
            <a:stCxn id="106" idx="3"/>
            <a:endCxn id="165" idx="3"/>
          </p:cNvCxnSpPr>
          <p:nvPr/>
        </p:nvCxnSpPr>
        <p:spPr>
          <a:xfrm flipV="1">
            <a:off x="1868432" y="5474417"/>
            <a:ext cx="952519" cy="22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36">
            <a:extLst>
              <a:ext uri="{FF2B5EF4-FFF2-40B4-BE49-F238E27FC236}">
                <a16:creationId xmlns:a16="http://schemas.microsoft.com/office/drawing/2014/main" id="{0B3443B2-2450-D36C-044A-1FCFB14CA861}"/>
              </a:ext>
            </a:extLst>
          </p:cNvPr>
          <p:cNvCxnSpPr>
            <a:cxnSpLocks/>
            <a:stCxn id="165" idx="0"/>
            <a:endCxn id="173" idx="1"/>
          </p:cNvCxnSpPr>
          <p:nvPr/>
        </p:nvCxnSpPr>
        <p:spPr>
          <a:xfrm flipV="1">
            <a:off x="3023867" y="4162136"/>
            <a:ext cx="465951" cy="84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36">
            <a:extLst>
              <a:ext uri="{FF2B5EF4-FFF2-40B4-BE49-F238E27FC236}">
                <a16:creationId xmlns:a16="http://schemas.microsoft.com/office/drawing/2014/main" id="{B1D1C57C-F29A-B8F4-DECC-254FB111353D}"/>
              </a:ext>
            </a:extLst>
          </p:cNvPr>
          <p:cNvCxnSpPr>
            <a:cxnSpLocks/>
            <a:stCxn id="173" idx="3"/>
            <a:endCxn id="102" idx="4"/>
          </p:cNvCxnSpPr>
          <p:nvPr/>
        </p:nvCxnSpPr>
        <p:spPr>
          <a:xfrm flipH="1" flipV="1">
            <a:off x="3455206" y="3327289"/>
            <a:ext cx="34612" cy="73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53">
            <a:extLst>
              <a:ext uri="{FF2B5EF4-FFF2-40B4-BE49-F238E27FC236}">
                <a16:creationId xmlns:a16="http://schemas.microsoft.com/office/drawing/2014/main" id="{62FD9C2B-B671-10EC-8588-7FD115AFCEB8}"/>
              </a:ext>
            </a:extLst>
          </p:cNvPr>
          <p:cNvSpPr txBox="1"/>
          <p:nvPr/>
        </p:nvSpPr>
        <p:spPr>
          <a:xfrm>
            <a:off x="1875816" y="26321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78" name="TextBox 53">
            <a:extLst>
              <a:ext uri="{FF2B5EF4-FFF2-40B4-BE49-F238E27FC236}">
                <a16:creationId xmlns:a16="http://schemas.microsoft.com/office/drawing/2014/main" id="{8C1126F9-7D05-A633-D851-ADCA89A98DE2}"/>
              </a:ext>
            </a:extLst>
          </p:cNvPr>
          <p:cNvSpPr txBox="1"/>
          <p:nvPr/>
        </p:nvSpPr>
        <p:spPr>
          <a:xfrm>
            <a:off x="2650488" y="395991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79" name="TextBox 53">
            <a:extLst>
              <a:ext uri="{FF2B5EF4-FFF2-40B4-BE49-F238E27FC236}">
                <a16:creationId xmlns:a16="http://schemas.microsoft.com/office/drawing/2014/main" id="{BC6E24B6-FB2D-3650-5756-9EF87E2C0EC9}"/>
              </a:ext>
            </a:extLst>
          </p:cNvPr>
          <p:cNvSpPr txBox="1"/>
          <p:nvPr/>
        </p:nvSpPr>
        <p:spPr>
          <a:xfrm>
            <a:off x="3772034" y="308269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3C6BFAF2-8FAC-95E6-2177-24EC4EC4FFBD}"/>
              </a:ext>
            </a:extLst>
          </p:cNvPr>
          <p:cNvSpPr/>
          <p:nvPr/>
        </p:nvSpPr>
        <p:spPr>
          <a:xfrm>
            <a:off x="3049037" y="5189223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Oval 179">
            <a:extLst>
              <a:ext uri="{FF2B5EF4-FFF2-40B4-BE49-F238E27FC236}">
                <a16:creationId xmlns:a16="http://schemas.microsoft.com/office/drawing/2014/main" id="{82CC72CE-A061-44B9-202F-5493E740723C}"/>
              </a:ext>
            </a:extLst>
          </p:cNvPr>
          <p:cNvSpPr/>
          <p:nvPr/>
        </p:nvSpPr>
        <p:spPr>
          <a:xfrm>
            <a:off x="2824283" y="5203998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6C9F395F-48AB-7949-8B61-1605DC074136}"/>
              </a:ext>
            </a:extLst>
          </p:cNvPr>
          <p:cNvSpPr/>
          <p:nvPr/>
        </p:nvSpPr>
        <p:spPr>
          <a:xfrm>
            <a:off x="3177993" y="2846826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3" name="Groupe 17">
            <a:extLst>
              <a:ext uri="{FF2B5EF4-FFF2-40B4-BE49-F238E27FC236}">
                <a16:creationId xmlns:a16="http://schemas.microsoft.com/office/drawing/2014/main" id="{AE0E7D63-2A8C-9793-E561-6F6CA6711799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857F285-3F00-F2B5-D042-AA14BC88056E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C2B3D6CB-6A75-EC67-A136-1298CE0F5B0C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>
              <a:extLst>
                <a:ext uri="{FF2B5EF4-FFF2-40B4-BE49-F238E27FC236}">
                  <a16:creationId xmlns:a16="http://schemas.microsoft.com/office/drawing/2014/main" id="{4052038A-3D18-48A0-3CFA-524DA309593E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ZoneTexte 186">
              <a:extLst>
                <a:ext uri="{FF2B5EF4-FFF2-40B4-BE49-F238E27FC236}">
                  <a16:creationId xmlns:a16="http://schemas.microsoft.com/office/drawing/2014/main" id="{09A3FA81-6A5B-FCF5-9D36-92C1ACF5A951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188" name="ZoneTexte 187">
              <a:extLst>
                <a:ext uri="{FF2B5EF4-FFF2-40B4-BE49-F238E27FC236}">
                  <a16:creationId xmlns:a16="http://schemas.microsoft.com/office/drawing/2014/main" id="{B415A6FD-762E-5B9F-B24E-3EE76015394E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189" name="ZoneTexte 188">
              <a:extLst>
                <a:ext uri="{FF2B5EF4-FFF2-40B4-BE49-F238E27FC236}">
                  <a16:creationId xmlns:a16="http://schemas.microsoft.com/office/drawing/2014/main" id="{AC893560-6EAF-0B91-4D92-96FC94C70C89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E8657E8-8589-838F-C800-DA299002883C}"/>
              </a:ext>
            </a:extLst>
          </p:cNvPr>
          <p:cNvSpPr/>
          <p:nvPr/>
        </p:nvSpPr>
        <p:spPr>
          <a:xfrm>
            <a:off x="3075361" y="645282"/>
            <a:ext cx="533097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2, 0, 5, 0, 0, 2, 2, 0, 0,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2, 0, 5, 1, 0, 0, 2, 2, 0,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2, 0, 5, 0, 1, 0, 0, 2, 2, 0, 0)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E21ED1C9-FF7B-0FF0-8564-2CAB0D44EFEE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193" name="Oval 174">
            <a:extLst>
              <a:ext uri="{FF2B5EF4-FFF2-40B4-BE49-F238E27FC236}">
                <a16:creationId xmlns:a16="http://schemas.microsoft.com/office/drawing/2014/main" id="{3FE3F58B-F9F0-B7E6-B873-10610B1B4B2C}"/>
              </a:ext>
            </a:extLst>
          </p:cNvPr>
          <p:cNvSpPr/>
          <p:nvPr/>
        </p:nvSpPr>
        <p:spPr>
          <a:xfrm>
            <a:off x="8433436" y="2849204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TextBox 54">
            <a:extLst>
              <a:ext uri="{FF2B5EF4-FFF2-40B4-BE49-F238E27FC236}">
                <a16:creationId xmlns:a16="http://schemas.microsoft.com/office/drawing/2014/main" id="{99472245-BF3F-60D9-D125-0E7749948557}"/>
              </a:ext>
            </a:extLst>
          </p:cNvPr>
          <p:cNvSpPr txBox="1"/>
          <p:nvPr/>
        </p:nvSpPr>
        <p:spPr>
          <a:xfrm>
            <a:off x="5363671" y="4151197"/>
            <a:ext cx="4491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deux anciens clients demandent l’addition.</a:t>
            </a:r>
          </a:p>
        </p:txBody>
      </p:sp>
    </p:spTree>
    <p:extLst>
      <p:ext uri="{BB962C8B-B14F-4D97-AF65-F5344CB8AC3E}">
        <p14:creationId xmlns:p14="http://schemas.microsoft.com/office/powerpoint/2010/main" val="4294468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Oval 1">
            <a:extLst>
              <a:ext uri="{FF2B5EF4-FFF2-40B4-BE49-F238E27FC236}">
                <a16:creationId xmlns:a16="http://schemas.microsoft.com/office/drawing/2014/main" id="{BFB8D3DB-5DAF-1FB5-B701-2032580AA222}"/>
              </a:ext>
            </a:extLst>
          </p:cNvPr>
          <p:cNvSpPr/>
          <p:nvPr/>
        </p:nvSpPr>
        <p:spPr>
          <a:xfrm>
            <a:off x="499147" y="544538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Oval 2">
            <a:extLst>
              <a:ext uri="{FF2B5EF4-FFF2-40B4-BE49-F238E27FC236}">
                <a16:creationId xmlns:a16="http://schemas.microsoft.com/office/drawing/2014/main" id="{78508BDC-D2C1-D773-59E6-A2E91A770F2D}"/>
              </a:ext>
            </a:extLst>
          </p:cNvPr>
          <p:cNvSpPr/>
          <p:nvPr/>
        </p:nvSpPr>
        <p:spPr>
          <a:xfrm>
            <a:off x="10917717" y="4395919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Oval 3">
            <a:extLst>
              <a:ext uri="{FF2B5EF4-FFF2-40B4-BE49-F238E27FC236}">
                <a16:creationId xmlns:a16="http://schemas.microsoft.com/office/drawing/2014/main" id="{6A297525-B157-98A1-A4AC-F09A18C72871}"/>
              </a:ext>
            </a:extLst>
          </p:cNvPr>
          <p:cNvSpPr/>
          <p:nvPr/>
        </p:nvSpPr>
        <p:spPr>
          <a:xfrm>
            <a:off x="3696865" y="503150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Oval 7">
            <a:extLst>
              <a:ext uri="{FF2B5EF4-FFF2-40B4-BE49-F238E27FC236}">
                <a16:creationId xmlns:a16="http://schemas.microsoft.com/office/drawing/2014/main" id="{0AE8AA34-B67B-611D-2A8C-1D4236EB95F8}"/>
              </a:ext>
            </a:extLst>
          </p:cNvPr>
          <p:cNvSpPr/>
          <p:nvPr/>
        </p:nvSpPr>
        <p:spPr>
          <a:xfrm>
            <a:off x="9336891" y="545319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0" name="Oval 9">
            <a:extLst>
              <a:ext uri="{FF2B5EF4-FFF2-40B4-BE49-F238E27FC236}">
                <a16:creationId xmlns:a16="http://schemas.microsoft.com/office/drawing/2014/main" id="{17518F9C-9780-DD9A-D338-3C4903B84C50}"/>
              </a:ext>
            </a:extLst>
          </p:cNvPr>
          <p:cNvSpPr/>
          <p:nvPr/>
        </p:nvSpPr>
        <p:spPr>
          <a:xfrm>
            <a:off x="11086577" y="264064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Oval 11">
            <a:extLst>
              <a:ext uri="{FF2B5EF4-FFF2-40B4-BE49-F238E27FC236}">
                <a16:creationId xmlns:a16="http://schemas.microsoft.com/office/drawing/2014/main" id="{BAB6B05D-04C1-FDA7-A7ED-A1B35C350B51}"/>
              </a:ext>
            </a:extLst>
          </p:cNvPr>
          <p:cNvSpPr/>
          <p:nvPr/>
        </p:nvSpPr>
        <p:spPr>
          <a:xfrm>
            <a:off x="9993980" y="95315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Oval 13">
            <a:extLst>
              <a:ext uri="{FF2B5EF4-FFF2-40B4-BE49-F238E27FC236}">
                <a16:creationId xmlns:a16="http://schemas.microsoft.com/office/drawing/2014/main" id="{925C3D2D-8460-FACC-96B3-F15C0EAE06A4}"/>
              </a:ext>
            </a:extLst>
          </p:cNvPr>
          <p:cNvSpPr/>
          <p:nvPr/>
        </p:nvSpPr>
        <p:spPr>
          <a:xfrm>
            <a:off x="3064547" y="2522006"/>
            <a:ext cx="781317" cy="80528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Oval 14">
            <a:extLst>
              <a:ext uri="{FF2B5EF4-FFF2-40B4-BE49-F238E27FC236}">
                <a16:creationId xmlns:a16="http://schemas.microsoft.com/office/drawing/2014/main" id="{542D7F49-8425-33A9-B53D-14DC3732A687}"/>
              </a:ext>
            </a:extLst>
          </p:cNvPr>
          <p:cNvSpPr/>
          <p:nvPr/>
        </p:nvSpPr>
        <p:spPr>
          <a:xfrm>
            <a:off x="8201942" y="265826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Oval 15">
            <a:extLst>
              <a:ext uri="{FF2B5EF4-FFF2-40B4-BE49-F238E27FC236}">
                <a16:creationId xmlns:a16="http://schemas.microsoft.com/office/drawing/2014/main" id="{BE415348-4CC7-907C-0F07-6C06EE74D431}"/>
              </a:ext>
            </a:extLst>
          </p:cNvPr>
          <p:cNvSpPr/>
          <p:nvPr/>
        </p:nvSpPr>
        <p:spPr>
          <a:xfrm>
            <a:off x="5848906" y="266314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Minus 20">
            <a:extLst>
              <a:ext uri="{FF2B5EF4-FFF2-40B4-BE49-F238E27FC236}">
                <a16:creationId xmlns:a16="http://schemas.microsoft.com/office/drawing/2014/main" id="{58C329E3-AA67-B08B-4800-45F019DEB652}"/>
              </a:ext>
            </a:extLst>
          </p:cNvPr>
          <p:cNvSpPr/>
          <p:nvPr/>
        </p:nvSpPr>
        <p:spPr>
          <a:xfrm rot="2171204">
            <a:off x="8715718" y="156349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Minus 21">
            <a:extLst>
              <a:ext uri="{FF2B5EF4-FFF2-40B4-BE49-F238E27FC236}">
                <a16:creationId xmlns:a16="http://schemas.microsoft.com/office/drawing/2014/main" id="{4536B88F-332F-EB3F-FFB3-3A26E5908B9A}"/>
              </a:ext>
            </a:extLst>
          </p:cNvPr>
          <p:cNvSpPr/>
          <p:nvPr/>
        </p:nvSpPr>
        <p:spPr>
          <a:xfrm rot="5400000">
            <a:off x="1378302" y="54966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Minus 22">
            <a:extLst>
              <a:ext uri="{FF2B5EF4-FFF2-40B4-BE49-F238E27FC236}">
                <a16:creationId xmlns:a16="http://schemas.microsoft.com/office/drawing/2014/main" id="{909D96B4-C9E5-A6EE-EFE4-BA0FF29999E8}"/>
              </a:ext>
            </a:extLst>
          </p:cNvPr>
          <p:cNvSpPr/>
          <p:nvPr/>
        </p:nvSpPr>
        <p:spPr>
          <a:xfrm rot="19613536">
            <a:off x="10929885" y="151913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0" name="Minus 24">
            <a:extLst>
              <a:ext uri="{FF2B5EF4-FFF2-40B4-BE49-F238E27FC236}">
                <a16:creationId xmlns:a16="http://schemas.microsoft.com/office/drawing/2014/main" id="{F6451212-200D-7CA9-C2E3-94504475A139}"/>
              </a:ext>
            </a:extLst>
          </p:cNvPr>
          <p:cNvSpPr/>
          <p:nvPr/>
        </p:nvSpPr>
        <p:spPr>
          <a:xfrm rot="3781124">
            <a:off x="10207769" y="529931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1" name="Minus 25">
            <a:extLst>
              <a:ext uri="{FF2B5EF4-FFF2-40B4-BE49-F238E27FC236}">
                <a16:creationId xmlns:a16="http://schemas.microsoft.com/office/drawing/2014/main" id="{95CF78AB-5242-99F6-99A9-A891944CFD7B}"/>
              </a:ext>
            </a:extLst>
          </p:cNvPr>
          <p:cNvSpPr/>
          <p:nvPr/>
        </p:nvSpPr>
        <p:spPr>
          <a:xfrm rot="200260">
            <a:off x="10928932" y="344296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Minus 29">
            <a:extLst>
              <a:ext uri="{FF2B5EF4-FFF2-40B4-BE49-F238E27FC236}">
                <a16:creationId xmlns:a16="http://schemas.microsoft.com/office/drawing/2014/main" id="{74BE5EC2-7649-9C60-5346-47EB94DDFABB}"/>
              </a:ext>
            </a:extLst>
          </p:cNvPr>
          <p:cNvSpPr/>
          <p:nvPr/>
        </p:nvSpPr>
        <p:spPr>
          <a:xfrm rot="16200000">
            <a:off x="6868226" y="267850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3" name="Straight Arrow Connector 34">
            <a:extLst>
              <a:ext uri="{FF2B5EF4-FFF2-40B4-BE49-F238E27FC236}">
                <a16:creationId xmlns:a16="http://schemas.microsoft.com/office/drawing/2014/main" id="{71939491-7EA4-A4B1-6EBB-6DEA9D44DB4A}"/>
              </a:ext>
            </a:extLst>
          </p:cNvPr>
          <p:cNvCxnSpPr>
            <a:cxnSpLocks/>
            <a:endCxn id="108" idx="1"/>
          </p:cNvCxnSpPr>
          <p:nvPr/>
        </p:nvCxnSpPr>
        <p:spPr>
          <a:xfrm flipV="1">
            <a:off x="1084001" y="5702120"/>
            <a:ext cx="687765" cy="5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6">
            <a:extLst>
              <a:ext uri="{FF2B5EF4-FFF2-40B4-BE49-F238E27FC236}">
                <a16:creationId xmlns:a16="http://schemas.microsoft.com/office/drawing/2014/main" id="{FCDE5434-8027-E953-45C7-9231566EB7AB}"/>
              </a:ext>
            </a:extLst>
          </p:cNvPr>
          <p:cNvCxnSpPr>
            <a:cxnSpLocks/>
            <a:stCxn id="98" idx="0"/>
          </p:cNvCxnSpPr>
          <p:nvPr/>
        </p:nvCxnSpPr>
        <p:spPr>
          <a:xfrm flipH="1" flipV="1">
            <a:off x="3668555" y="4151874"/>
            <a:ext cx="315276" cy="87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41">
            <a:extLst>
              <a:ext uri="{FF2B5EF4-FFF2-40B4-BE49-F238E27FC236}">
                <a16:creationId xmlns:a16="http://schemas.microsoft.com/office/drawing/2014/main" id="{80C9C98E-3107-37B3-9CBE-7054F59D4113}"/>
              </a:ext>
            </a:extLst>
          </p:cNvPr>
          <p:cNvCxnSpPr>
            <a:cxnSpLocks/>
            <a:endCxn id="104" idx="2"/>
          </p:cNvCxnSpPr>
          <p:nvPr/>
        </p:nvCxnSpPr>
        <p:spPr>
          <a:xfrm>
            <a:off x="2096116" y="2302133"/>
            <a:ext cx="968431" cy="6225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52">
            <a:extLst>
              <a:ext uri="{FF2B5EF4-FFF2-40B4-BE49-F238E27FC236}">
                <a16:creationId xmlns:a16="http://schemas.microsoft.com/office/drawing/2014/main" id="{59B40250-A443-3FC7-835F-348290993A22}"/>
              </a:ext>
            </a:extLst>
          </p:cNvPr>
          <p:cNvSpPr txBox="1"/>
          <p:nvPr/>
        </p:nvSpPr>
        <p:spPr>
          <a:xfrm>
            <a:off x="1625933" y="506781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17" name="TextBox 53">
            <a:extLst>
              <a:ext uri="{FF2B5EF4-FFF2-40B4-BE49-F238E27FC236}">
                <a16:creationId xmlns:a16="http://schemas.microsoft.com/office/drawing/2014/main" id="{62C53282-4FA9-BCD3-A5BC-072F920FB846}"/>
              </a:ext>
            </a:extLst>
          </p:cNvPr>
          <p:cNvSpPr txBox="1"/>
          <p:nvPr/>
        </p:nvSpPr>
        <p:spPr>
          <a:xfrm>
            <a:off x="4691722" y="2248435"/>
            <a:ext cx="406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18" name="TextBox 54">
            <a:extLst>
              <a:ext uri="{FF2B5EF4-FFF2-40B4-BE49-F238E27FC236}">
                <a16:creationId xmlns:a16="http://schemas.microsoft.com/office/drawing/2014/main" id="{567CBD35-59E7-401B-8C53-7E4DFD99563F}"/>
              </a:ext>
            </a:extLst>
          </p:cNvPr>
          <p:cNvSpPr txBox="1"/>
          <p:nvPr/>
        </p:nvSpPr>
        <p:spPr>
          <a:xfrm>
            <a:off x="9310244" y="1990540"/>
            <a:ext cx="455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19" name="TextBox 55">
            <a:extLst>
              <a:ext uri="{FF2B5EF4-FFF2-40B4-BE49-F238E27FC236}">
                <a16:creationId xmlns:a16="http://schemas.microsoft.com/office/drawing/2014/main" id="{84D4E586-0F60-0B7E-07CF-DD0030BC131E}"/>
              </a:ext>
            </a:extLst>
          </p:cNvPr>
          <p:cNvSpPr txBox="1"/>
          <p:nvPr/>
        </p:nvSpPr>
        <p:spPr>
          <a:xfrm>
            <a:off x="11529295" y="115240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20" name="TextBox 56">
            <a:extLst>
              <a:ext uri="{FF2B5EF4-FFF2-40B4-BE49-F238E27FC236}">
                <a16:creationId xmlns:a16="http://schemas.microsoft.com/office/drawing/2014/main" id="{35EFA73B-0B74-FC47-BA98-87CE0DDD9370}"/>
              </a:ext>
            </a:extLst>
          </p:cNvPr>
          <p:cNvSpPr txBox="1"/>
          <p:nvPr/>
        </p:nvSpPr>
        <p:spPr>
          <a:xfrm>
            <a:off x="11663682" y="357722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21" name="TextBox 57">
            <a:extLst>
              <a:ext uri="{FF2B5EF4-FFF2-40B4-BE49-F238E27FC236}">
                <a16:creationId xmlns:a16="http://schemas.microsoft.com/office/drawing/2014/main" id="{A41EE141-6A3D-7CEF-F067-D67DAC608F6A}"/>
              </a:ext>
            </a:extLst>
          </p:cNvPr>
          <p:cNvSpPr txBox="1"/>
          <p:nvPr/>
        </p:nvSpPr>
        <p:spPr>
          <a:xfrm>
            <a:off x="10850403" y="575520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22" name="TextBox 58">
            <a:extLst>
              <a:ext uri="{FF2B5EF4-FFF2-40B4-BE49-F238E27FC236}">
                <a16:creationId xmlns:a16="http://schemas.microsoft.com/office/drawing/2014/main" id="{C0D44DB3-A8D9-4491-8316-07DACB7CA2E8}"/>
              </a:ext>
            </a:extLst>
          </p:cNvPr>
          <p:cNvSpPr txBox="1"/>
          <p:nvPr/>
        </p:nvSpPr>
        <p:spPr>
          <a:xfrm>
            <a:off x="11450903" y="457543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123" name="TextBox 66">
            <a:extLst>
              <a:ext uri="{FF2B5EF4-FFF2-40B4-BE49-F238E27FC236}">
                <a16:creationId xmlns:a16="http://schemas.microsoft.com/office/drawing/2014/main" id="{D1A3C6E1-C2A2-106B-E799-0B39C43A5C75}"/>
              </a:ext>
            </a:extLst>
          </p:cNvPr>
          <p:cNvSpPr txBox="1"/>
          <p:nvPr/>
        </p:nvSpPr>
        <p:spPr>
          <a:xfrm>
            <a:off x="305423" y="521991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124" name="TextBox 67">
            <a:extLst>
              <a:ext uri="{FF2B5EF4-FFF2-40B4-BE49-F238E27FC236}">
                <a16:creationId xmlns:a16="http://schemas.microsoft.com/office/drawing/2014/main" id="{CE155AD2-FD4C-D507-FD49-55B905E073D0}"/>
              </a:ext>
            </a:extLst>
          </p:cNvPr>
          <p:cNvSpPr txBox="1"/>
          <p:nvPr/>
        </p:nvSpPr>
        <p:spPr>
          <a:xfrm>
            <a:off x="2402787" y="491188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125" name="TextBox 68">
            <a:extLst>
              <a:ext uri="{FF2B5EF4-FFF2-40B4-BE49-F238E27FC236}">
                <a16:creationId xmlns:a16="http://schemas.microsoft.com/office/drawing/2014/main" id="{F79A8842-6848-8276-4D77-61E178F769CB}"/>
              </a:ext>
            </a:extLst>
          </p:cNvPr>
          <p:cNvSpPr txBox="1"/>
          <p:nvPr/>
        </p:nvSpPr>
        <p:spPr>
          <a:xfrm>
            <a:off x="4231908" y="491835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126" name="TextBox 69">
            <a:extLst>
              <a:ext uri="{FF2B5EF4-FFF2-40B4-BE49-F238E27FC236}">
                <a16:creationId xmlns:a16="http://schemas.microsoft.com/office/drawing/2014/main" id="{F2832358-E124-1822-CF86-8D88CB3A93B3}"/>
              </a:ext>
            </a:extLst>
          </p:cNvPr>
          <p:cNvSpPr txBox="1"/>
          <p:nvPr/>
        </p:nvSpPr>
        <p:spPr>
          <a:xfrm>
            <a:off x="5956687" y="22942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127" name="TextBox 70">
            <a:extLst>
              <a:ext uri="{FF2B5EF4-FFF2-40B4-BE49-F238E27FC236}">
                <a16:creationId xmlns:a16="http://schemas.microsoft.com/office/drawing/2014/main" id="{65B4C5CB-BC74-A706-76D7-F2BC60E896E0}"/>
              </a:ext>
            </a:extLst>
          </p:cNvPr>
          <p:cNvSpPr txBox="1"/>
          <p:nvPr/>
        </p:nvSpPr>
        <p:spPr>
          <a:xfrm>
            <a:off x="8039815" y="243952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128" name="TextBox 71">
            <a:extLst>
              <a:ext uri="{FF2B5EF4-FFF2-40B4-BE49-F238E27FC236}">
                <a16:creationId xmlns:a16="http://schemas.microsoft.com/office/drawing/2014/main" id="{C6C32A4D-5756-0ECE-6F81-E0A350EBA00A}"/>
              </a:ext>
            </a:extLst>
          </p:cNvPr>
          <p:cNvSpPr txBox="1"/>
          <p:nvPr/>
        </p:nvSpPr>
        <p:spPr>
          <a:xfrm>
            <a:off x="10084902" y="64777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129" name="TextBox 72">
            <a:extLst>
              <a:ext uri="{FF2B5EF4-FFF2-40B4-BE49-F238E27FC236}">
                <a16:creationId xmlns:a16="http://schemas.microsoft.com/office/drawing/2014/main" id="{FEC81D31-5B8C-B670-B10D-4BBA57707D93}"/>
              </a:ext>
            </a:extLst>
          </p:cNvPr>
          <p:cNvSpPr txBox="1"/>
          <p:nvPr/>
        </p:nvSpPr>
        <p:spPr>
          <a:xfrm>
            <a:off x="11507299" y="241421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cxnSp>
        <p:nvCxnSpPr>
          <p:cNvPr id="130" name="Curved Connector 100">
            <a:extLst>
              <a:ext uri="{FF2B5EF4-FFF2-40B4-BE49-F238E27FC236}">
                <a16:creationId xmlns:a16="http://schemas.microsoft.com/office/drawing/2014/main" id="{3E60EE55-3D32-7320-7AE5-CD94A38BAAA2}"/>
              </a:ext>
            </a:extLst>
          </p:cNvPr>
          <p:cNvCxnSpPr>
            <a:cxnSpLocks/>
            <a:stCxn id="104" idx="6"/>
            <a:endCxn id="148" idx="3"/>
          </p:cNvCxnSpPr>
          <p:nvPr/>
        </p:nvCxnSpPr>
        <p:spPr>
          <a:xfrm>
            <a:off x="3845864" y="2924648"/>
            <a:ext cx="994230" cy="16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04">
            <a:extLst>
              <a:ext uri="{FF2B5EF4-FFF2-40B4-BE49-F238E27FC236}">
                <a16:creationId xmlns:a16="http://schemas.microsoft.com/office/drawing/2014/main" id="{7D6D3136-F6D0-40CB-1F16-CC4C7E2E1E34}"/>
              </a:ext>
            </a:extLst>
          </p:cNvPr>
          <p:cNvCxnSpPr/>
          <p:nvPr/>
        </p:nvCxnSpPr>
        <p:spPr>
          <a:xfrm>
            <a:off x="6448257" y="2948916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05">
            <a:extLst>
              <a:ext uri="{FF2B5EF4-FFF2-40B4-BE49-F238E27FC236}">
                <a16:creationId xmlns:a16="http://schemas.microsoft.com/office/drawing/2014/main" id="{7F1FE193-C40D-A7C9-3F08-EDD83D281BEC}"/>
              </a:ext>
            </a:extLst>
          </p:cNvPr>
          <p:cNvCxnSpPr/>
          <p:nvPr/>
        </p:nvCxnSpPr>
        <p:spPr>
          <a:xfrm>
            <a:off x="7356084" y="2947119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07">
            <a:extLst>
              <a:ext uri="{FF2B5EF4-FFF2-40B4-BE49-F238E27FC236}">
                <a16:creationId xmlns:a16="http://schemas.microsoft.com/office/drawing/2014/main" id="{5AA64DA1-179B-E928-70D9-B61322047E01}"/>
              </a:ext>
            </a:extLst>
          </p:cNvPr>
          <p:cNvCxnSpPr>
            <a:cxnSpLocks/>
            <a:stCxn id="105" idx="7"/>
            <a:endCxn id="107" idx="1"/>
          </p:cNvCxnSpPr>
          <p:nvPr/>
        </p:nvCxnSpPr>
        <p:spPr>
          <a:xfrm flipV="1">
            <a:off x="8691824" y="1808004"/>
            <a:ext cx="437154" cy="93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10">
            <a:extLst>
              <a:ext uri="{FF2B5EF4-FFF2-40B4-BE49-F238E27FC236}">
                <a16:creationId xmlns:a16="http://schemas.microsoft.com/office/drawing/2014/main" id="{CB3A9798-7FCD-D966-619A-DC44979B1F1A}"/>
              </a:ext>
            </a:extLst>
          </p:cNvPr>
          <p:cNvCxnSpPr>
            <a:cxnSpLocks/>
            <a:stCxn id="107" idx="3"/>
            <a:endCxn id="101" idx="2"/>
          </p:cNvCxnSpPr>
          <p:nvPr/>
        </p:nvCxnSpPr>
        <p:spPr>
          <a:xfrm flipV="1">
            <a:off x="9186052" y="1225528"/>
            <a:ext cx="807928" cy="50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14">
            <a:extLst>
              <a:ext uri="{FF2B5EF4-FFF2-40B4-BE49-F238E27FC236}">
                <a16:creationId xmlns:a16="http://schemas.microsoft.com/office/drawing/2014/main" id="{7854C905-E574-15B2-E9CF-09BA9465E4A9}"/>
              </a:ext>
            </a:extLst>
          </p:cNvPr>
          <p:cNvCxnSpPr>
            <a:cxnSpLocks/>
            <a:stCxn id="101" idx="6"/>
            <a:endCxn id="109" idx="3"/>
          </p:cNvCxnSpPr>
          <p:nvPr/>
        </p:nvCxnSpPr>
        <p:spPr>
          <a:xfrm>
            <a:off x="10567912" y="1225528"/>
            <a:ext cx="777370" cy="45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16">
            <a:extLst>
              <a:ext uri="{FF2B5EF4-FFF2-40B4-BE49-F238E27FC236}">
                <a16:creationId xmlns:a16="http://schemas.microsoft.com/office/drawing/2014/main" id="{03E10BD5-51F6-2284-D1F3-B68BA65F618F}"/>
              </a:ext>
            </a:extLst>
          </p:cNvPr>
          <p:cNvCxnSpPr>
            <a:cxnSpLocks/>
            <a:stCxn id="109" idx="1"/>
            <a:endCxn id="100" idx="0"/>
          </p:cNvCxnSpPr>
          <p:nvPr/>
        </p:nvCxnSpPr>
        <p:spPr>
          <a:xfrm flipH="1">
            <a:off x="11373543" y="1765118"/>
            <a:ext cx="24539" cy="87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4">
            <a:extLst>
              <a:ext uri="{FF2B5EF4-FFF2-40B4-BE49-F238E27FC236}">
                <a16:creationId xmlns:a16="http://schemas.microsoft.com/office/drawing/2014/main" id="{CAE49F4B-B63B-5AEC-0517-BE007EC4C67A}"/>
              </a:ext>
            </a:extLst>
          </p:cNvPr>
          <p:cNvCxnSpPr>
            <a:cxnSpLocks/>
            <a:stCxn id="100" idx="4"/>
            <a:endCxn id="111" idx="3"/>
          </p:cNvCxnSpPr>
          <p:nvPr/>
        </p:nvCxnSpPr>
        <p:spPr>
          <a:xfrm>
            <a:off x="11373543" y="3185390"/>
            <a:ext cx="0" cy="41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886A2F6-9A32-AEA8-A547-B2695529F4C2}"/>
              </a:ext>
            </a:extLst>
          </p:cNvPr>
          <p:cNvCxnSpPr>
            <a:cxnSpLocks/>
            <a:stCxn id="111" idx="1"/>
            <a:endCxn id="97" idx="0"/>
          </p:cNvCxnSpPr>
          <p:nvPr/>
        </p:nvCxnSpPr>
        <p:spPr>
          <a:xfrm flipH="1">
            <a:off x="11204683" y="3696710"/>
            <a:ext cx="163232" cy="69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46">
            <a:extLst>
              <a:ext uri="{FF2B5EF4-FFF2-40B4-BE49-F238E27FC236}">
                <a16:creationId xmlns:a16="http://schemas.microsoft.com/office/drawing/2014/main" id="{9429E2D6-F432-1DEB-AAA9-54F1DC299265}"/>
              </a:ext>
            </a:extLst>
          </p:cNvPr>
          <p:cNvSpPr txBox="1"/>
          <p:nvPr/>
        </p:nvSpPr>
        <p:spPr>
          <a:xfrm>
            <a:off x="9414056" y="602610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cxnSp>
        <p:nvCxnSpPr>
          <p:cNvPr id="140" name="Straight Arrow Connector 150">
            <a:extLst>
              <a:ext uri="{FF2B5EF4-FFF2-40B4-BE49-F238E27FC236}">
                <a16:creationId xmlns:a16="http://schemas.microsoft.com/office/drawing/2014/main" id="{8384F1DC-A988-AC51-D173-DB18B1CFC311}"/>
              </a:ext>
            </a:extLst>
          </p:cNvPr>
          <p:cNvCxnSpPr>
            <a:cxnSpLocks/>
          </p:cNvCxnSpPr>
          <p:nvPr/>
        </p:nvCxnSpPr>
        <p:spPr>
          <a:xfrm flipH="1">
            <a:off x="10679158" y="4940668"/>
            <a:ext cx="452610" cy="51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52">
            <a:extLst>
              <a:ext uri="{FF2B5EF4-FFF2-40B4-BE49-F238E27FC236}">
                <a16:creationId xmlns:a16="http://schemas.microsoft.com/office/drawing/2014/main" id="{5FE35EE9-8F6A-2E68-4D54-5CB267031BE0}"/>
              </a:ext>
            </a:extLst>
          </p:cNvPr>
          <p:cNvCxnSpPr>
            <a:cxnSpLocks/>
            <a:stCxn id="110" idx="1"/>
            <a:endCxn id="99" idx="6"/>
          </p:cNvCxnSpPr>
          <p:nvPr/>
        </p:nvCxnSpPr>
        <p:spPr>
          <a:xfrm flipH="1">
            <a:off x="9910823" y="5526744"/>
            <a:ext cx="695671" cy="19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74">
            <a:extLst>
              <a:ext uri="{FF2B5EF4-FFF2-40B4-BE49-F238E27FC236}">
                <a16:creationId xmlns:a16="http://schemas.microsoft.com/office/drawing/2014/main" id="{56B465D7-8D87-74EB-11AE-7881D5BDC9E5}"/>
              </a:ext>
            </a:extLst>
          </p:cNvPr>
          <p:cNvSpPr/>
          <p:nvPr/>
        </p:nvSpPr>
        <p:spPr>
          <a:xfrm>
            <a:off x="7432181" y="5684848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Oval 175">
            <a:extLst>
              <a:ext uri="{FF2B5EF4-FFF2-40B4-BE49-F238E27FC236}">
                <a16:creationId xmlns:a16="http://schemas.microsoft.com/office/drawing/2014/main" id="{D595DBC7-BFE7-23EF-5258-2B4F7B0F1B41}"/>
              </a:ext>
            </a:extLst>
          </p:cNvPr>
          <p:cNvSpPr/>
          <p:nvPr/>
        </p:nvSpPr>
        <p:spPr>
          <a:xfrm>
            <a:off x="7659595" y="5660094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Oval 178">
            <a:extLst>
              <a:ext uri="{FF2B5EF4-FFF2-40B4-BE49-F238E27FC236}">
                <a16:creationId xmlns:a16="http://schemas.microsoft.com/office/drawing/2014/main" id="{554E392C-9FDA-CF4A-E3F2-E6A51E1A4B4B}"/>
              </a:ext>
            </a:extLst>
          </p:cNvPr>
          <p:cNvSpPr/>
          <p:nvPr/>
        </p:nvSpPr>
        <p:spPr>
          <a:xfrm>
            <a:off x="3450138" y="2669478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Oval 179">
            <a:extLst>
              <a:ext uri="{FF2B5EF4-FFF2-40B4-BE49-F238E27FC236}">
                <a16:creationId xmlns:a16="http://schemas.microsoft.com/office/drawing/2014/main" id="{9C0ACA32-E130-6DA1-F1B6-34D46E30478B}"/>
              </a:ext>
            </a:extLst>
          </p:cNvPr>
          <p:cNvSpPr/>
          <p:nvPr/>
        </p:nvSpPr>
        <p:spPr>
          <a:xfrm>
            <a:off x="3798280" y="5211279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Oval 180">
            <a:extLst>
              <a:ext uri="{FF2B5EF4-FFF2-40B4-BE49-F238E27FC236}">
                <a16:creationId xmlns:a16="http://schemas.microsoft.com/office/drawing/2014/main" id="{1733E224-0087-C1A5-9D86-B9598E13D53F}"/>
              </a:ext>
            </a:extLst>
          </p:cNvPr>
          <p:cNvSpPr/>
          <p:nvPr/>
        </p:nvSpPr>
        <p:spPr>
          <a:xfrm>
            <a:off x="3493517" y="2961485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7" name="Oval 181">
            <a:extLst>
              <a:ext uri="{FF2B5EF4-FFF2-40B4-BE49-F238E27FC236}">
                <a16:creationId xmlns:a16="http://schemas.microsoft.com/office/drawing/2014/main" id="{01E7E12E-973D-16CD-BF64-99A6C7D2AB45}"/>
              </a:ext>
            </a:extLst>
          </p:cNvPr>
          <p:cNvSpPr/>
          <p:nvPr/>
        </p:nvSpPr>
        <p:spPr>
          <a:xfrm>
            <a:off x="3193930" y="2849204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Minus 29">
            <a:extLst>
              <a:ext uri="{FF2B5EF4-FFF2-40B4-BE49-F238E27FC236}">
                <a16:creationId xmlns:a16="http://schemas.microsoft.com/office/drawing/2014/main" id="{3FCFC111-CEE0-D746-31E8-E2476F3B9BBD}"/>
              </a:ext>
            </a:extLst>
          </p:cNvPr>
          <p:cNvSpPr/>
          <p:nvPr/>
        </p:nvSpPr>
        <p:spPr>
          <a:xfrm rot="16200000">
            <a:off x="4446630" y="272083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urved Connector 100">
            <a:extLst>
              <a:ext uri="{FF2B5EF4-FFF2-40B4-BE49-F238E27FC236}">
                <a16:creationId xmlns:a16="http://schemas.microsoft.com/office/drawing/2014/main" id="{52EF8764-07FF-689D-3D2B-69CAD58A90DC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4960704" y="2935516"/>
            <a:ext cx="888202" cy="33668"/>
          </a:xfrm>
          <a:prstGeom prst="curvedConnector3">
            <a:avLst>
              <a:gd name="adj1" fmla="val -4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54">
            <a:extLst>
              <a:ext uri="{FF2B5EF4-FFF2-40B4-BE49-F238E27FC236}">
                <a16:creationId xmlns:a16="http://schemas.microsoft.com/office/drawing/2014/main" id="{CB672B97-C0F2-8A25-3697-30930F605E55}"/>
              </a:ext>
            </a:extLst>
          </p:cNvPr>
          <p:cNvSpPr txBox="1"/>
          <p:nvPr/>
        </p:nvSpPr>
        <p:spPr>
          <a:xfrm>
            <a:off x="7110483" y="217396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51" name="Minus 24">
            <a:extLst>
              <a:ext uri="{FF2B5EF4-FFF2-40B4-BE49-F238E27FC236}">
                <a16:creationId xmlns:a16="http://schemas.microsoft.com/office/drawing/2014/main" id="{16941742-F490-06AA-699E-45D342856683}"/>
              </a:ext>
            </a:extLst>
          </p:cNvPr>
          <p:cNvSpPr/>
          <p:nvPr/>
        </p:nvSpPr>
        <p:spPr>
          <a:xfrm rot="5400000">
            <a:off x="8225053" y="55252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Oval 7">
            <a:extLst>
              <a:ext uri="{FF2B5EF4-FFF2-40B4-BE49-F238E27FC236}">
                <a16:creationId xmlns:a16="http://schemas.microsoft.com/office/drawing/2014/main" id="{2A1624AE-CAFA-16F8-6C05-1C83C6B24EBA}"/>
              </a:ext>
            </a:extLst>
          </p:cNvPr>
          <p:cNvSpPr/>
          <p:nvPr/>
        </p:nvSpPr>
        <p:spPr>
          <a:xfrm>
            <a:off x="7321064" y="5482449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3" name="Minus 24">
            <a:extLst>
              <a:ext uri="{FF2B5EF4-FFF2-40B4-BE49-F238E27FC236}">
                <a16:creationId xmlns:a16="http://schemas.microsoft.com/office/drawing/2014/main" id="{40DB0E33-5289-4AFE-72E1-E6BA2722DA04}"/>
              </a:ext>
            </a:extLst>
          </p:cNvPr>
          <p:cNvSpPr/>
          <p:nvPr/>
        </p:nvSpPr>
        <p:spPr>
          <a:xfrm rot="5400000">
            <a:off x="6322682" y="554692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4" name="Straight Arrow Connector 36">
            <a:extLst>
              <a:ext uri="{FF2B5EF4-FFF2-40B4-BE49-F238E27FC236}">
                <a16:creationId xmlns:a16="http://schemas.microsoft.com/office/drawing/2014/main" id="{C37F948E-FA41-5FB4-87B4-EEB6B792B607}"/>
              </a:ext>
            </a:extLst>
          </p:cNvPr>
          <p:cNvCxnSpPr>
            <a:cxnSpLocks/>
            <a:stCxn id="151" idx="1"/>
            <a:endCxn id="152" idx="6"/>
          </p:cNvCxnSpPr>
          <p:nvPr/>
        </p:nvCxnSpPr>
        <p:spPr>
          <a:xfrm flipH="1">
            <a:off x="7894996" y="5730702"/>
            <a:ext cx="723521" cy="2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36">
            <a:extLst>
              <a:ext uri="{FF2B5EF4-FFF2-40B4-BE49-F238E27FC236}">
                <a16:creationId xmlns:a16="http://schemas.microsoft.com/office/drawing/2014/main" id="{930D57EB-01A1-2EBB-AEF3-963CB754123F}"/>
              </a:ext>
            </a:extLst>
          </p:cNvPr>
          <p:cNvCxnSpPr>
            <a:cxnSpLocks/>
            <a:stCxn id="99" idx="2"/>
            <a:endCxn id="151" idx="3"/>
          </p:cNvCxnSpPr>
          <p:nvPr/>
        </p:nvCxnSpPr>
        <p:spPr>
          <a:xfrm flipH="1">
            <a:off x="8715183" y="5725570"/>
            <a:ext cx="621708" cy="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36">
            <a:extLst>
              <a:ext uri="{FF2B5EF4-FFF2-40B4-BE49-F238E27FC236}">
                <a16:creationId xmlns:a16="http://schemas.microsoft.com/office/drawing/2014/main" id="{9B6621E2-755D-3D42-76DA-794684B1306E}"/>
              </a:ext>
            </a:extLst>
          </p:cNvPr>
          <p:cNvCxnSpPr>
            <a:cxnSpLocks/>
            <a:stCxn id="152" idx="2"/>
            <a:endCxn id="153" idx="3"/>
          </p:cNvCxnSpPr>
          <p:nvPr/>
        </p:nvCxnSpPr>
        <p:spPr>
          <a:xfrm flipH="1" flipV="1">
            <a:off x="6812812" y="5752422"/>
            <a:ext cx="508252" cy="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57">
            <a:extLst>
              <a:ext uri="{FF2B5EF4-FFF2-40B4-BE49-F238E27FC236}">
                <a16:creationId xmlns:a16="http://schemas.microsoft.com/office/drawing/2014/main" id="{82A410FB-A3C8-4AA3-90E9-23169CD185FC}"/>
              </a:ext>
            </a:extLst>
          </p:cNvPr>
          <p:cNvSpPr txBox="1"/>
          <p:nvPr/>
        </p:nvSpPr>
        <p:spPr>
          <a:xfrm>
            <a:off x="8451327" y="604958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158" name="TextBox 57">
            <a:extLst>
              <a:ext uri="{FF2B5EF4-FFF2-40B4-BE49-F238E27FC236}">
                <a16:creationId xmlns:a16="http://schemas.microsoft.com/office/drawing/2014/main" id="{5F284BA7-ABF7-0F35-FBA2-2C252EBDD381}"/>
              </a:ext>
            </a:extLst>
          </p:cNvPr>
          <p:cNvSpPr txBox="1"/>
          <p:nvPr/>
        </p:nvSpPr>
        <p:spPr>
          <a:xfrm>
            <a:off x="6530255" y="606071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159" name="TextBox 146">
            <a:extLst>
              <a:ext uri="{FF2B5EF4-FFF2-40B4-BE49-F238E27FC236}">
                <a16:creationId xmlns:a16="http://schemas.microsoft.com/office/drawing/2014/main" id="{A773EBE4-4C3C-DA50-22C7-4EF70E488120}"/>
              </a:ext>
            </a:extLst>
          </p:cNvPr>
          <p:cNvSpPr txBox="1"/>
          <p:nvPr/>
        </p:nvSpPr>
        <p:spPr>
          <a:xfrm>
            <a:off x="7356084" y="606071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160" name="Oval 7">
            <a:extLst>
              <a:ext uri="{FF2B5EF4-FFF2-40B4-BE49-F238E27FC236}">
                <a16:creationId xmlns:a16="http://schemas.microsoft.com/office/drawing/2014/main" id="{46BD7B4D-2EFF-03C6-2995-69D0D09E6BB7}"/>
              </a:ext>
            </a:extLst>
          </p:cNvPr>
          <p:cNvSpPr/>
          <p:nvPr/>
        </p:nvSpPr>
        <p:spPr>
          <a:xfrm>
            <a:off x="5551460" y="5453194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1" name="TextBox 146">
            <a:extLst>
              <a:ext uri="{FF2B5EF4-FFF2-40B4-BE49-F238E27FC236}">
                <a16:creationId xmlns:a16="http://schemas.microsoft.com/office/drawing/2014/main" id="{891173F7-F729-F246-C235-A4197CEC3706}"/>
              </a:ext>
            </a:extLst>
          </p:cNvPr>
          <p:cNvSpPr txBox="1"/>
          <p:nvPr/>
        </p:nvSpPr>
        <p:spPr>
          <a:xfrm>
            <a:off x="5598444" y="603224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cxnSp>
        <p:nvCxnSpPr>
          <p:cNvPr id="162" name="Straight Arrow Connector 36">
            <a:extLst>
              <a:ext uri="{FF2B5EF4-FFF2-40B4-BE49-F238E27FC236}">
                <a16:creationId xmlns:a16="http://schemas.microsoft.com/office/drawing/2014/main" id="{DDDEDC91-2382-1BC9-775C-12F1B395420A}"/>
              </a:ext>
            </a:extLst>
          </p:cNvPr>
          <p:cNvCxnSpPr>
            <a:cxnSpLocks/>
            <a:stCxn id="153" idx="1"/>
            <a:endCxn id="160" idx="6"/>
          </p:cNvCxnSpPr>
          <p:nvPr/>
        </p:nvCxnSpPr>
        <p:spPr>
          <a:xfrm flipH="1" flipV="1">
            <a:off x="6125392" y="5725569"/>
            <a:ext cx="590754" cy="2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81">
            <a:extLst>
              <a:ext uri="{FF2B5EF4-FFF2-40B4-BE49-F238E27FC236}">
                <a16:creationId xmlns:a16="http://schemas.microsoft.com/office/drawing/2014/main" id="{6D7DE8A3-291A-9CE0-938B-015FCA9FA7DA}"/>
              </a:ext>
            </a:extLst>
          </p:cNvPr>
          <p:cNvSpPr/>
          <p:nvPr/>
        </p:nvSpPr>
        <p:spPr>
          <a:xfrm>
            <a:off x="9459813" y="5631513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Oval 181">
            <a:extLst>
              <a:ext uri="{FF2B5EF4-FFF2-40B4-BE49-F238E27FC236}">
                <a16:creationId xmlns:a16="http://schemas.microsoft.com/office/drawing/2014/main" id="{B34C6626-92B3-AA8E-94FE-643B0E75D15A}"/>
              </a:ext>
            </a:extLst>
          </p:cNvPr>
          <p:cNvSpPr/>
          <p:nvPr/>
        </p:nvSpPr>
        <p:spPr>
          <a:xfrm>
            <a:off x="9678892" y="5659430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Oval 3">
            <a:extLst>
              <a:ext uri="{FF2B5EF4-FFF2-40B4-BE49-F238E27FC236}">
                <a16:creationId xmlns:a16="http://schemas.microsoft.com/office/drawing/2014/main" id="{57844CEA-4020-2AA7-301C-7C76DD41F4A4}"/>
              </a:ext>
            </a:extLst>
          </p:cNvPr>
          <p:cNvSpPr/>
          <p:nvPr/>
        </p:nvSpPr>
        <p:spPr>
          <a:xfrm>
            <a:off x="2736901" y="500944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Oval 3">
            <a:extLst>
              <a:ext uri="{FF2B5EF4-FFF2-40B4-BE49-F238E27FC236}">
                <a16:creationId xmlns:a16="http://schemas.microsoft.com/office/drawing/2014/main" id="{4144D98F-0014-03A6-E95F-7D7B3D653329}"/>
              </a:ext>
            </a:extLst>
          </p:cNvPr>
          <p:cNvSpPr/>
          <p:nvPr/>
        </p:nvSpPr>
        <p:spPr>
          <a:xfrm>
            <a:off x="619835" y="13861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Oval 3">
            <a:extLst>
              <a:ext uri="{FF2B5EF4-FFF2-40B4-BE49-F238E27FC236}">
                <a16:creationId xmlns:a16="http://schemas.microsoft.com/office/drawing/2014/main" id="{4B610C57-49CB-485E-241A-4F21FDBBCA09}"/>
              </a:ext>
            </a:extLst>
          </p:cNvPr>
          <p:cNvSpPr/>
          <p:nvPr/>
        </p:nvSpPr>
        <p:spPr>
          <a:xfrm>
            <a:off x="620781" y="2344062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Minus 29">
            <a:extLst>
              <a:ext uri="{FF2B5EF4-FFF2-40B4-BE49-F238E27FC236}">
                <a16:creationId xmlns:a16="http://schemas.microsoft.com/office/drawing/2014/main" id="{09EFF4C7-86AA-D56F-D695-0F28E60C7AEC}"/>
              </a:ext>
            </a:extLst>
          </p:cNvPr>
          <p:cNvSpPr/>
          <p:nvPr/>
        </p:nvSpPr>
        <p:spPr>
          <a:xfrm rot="16200000">
            <a:off x="1534243" y="1980638"/>
            <a:ext cx="1013892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9" name="Straight Arrow Connector 34">
            <a:extLst>
              <a:ext uri="{FF2B5EF4-FFF2-40B4-BE49-F238E27FC236}">
                <a16:creationId xmlns:a16="http://schemas.microsoft.com/office/drawing/2014/main" id="{DA5D37C4-8E6A-EFA2-88F9-4C517C398C8C}"/>
              </a:ext>
            </a:extLst>
          </p:cNvPr>
          <p:cNvCxnSpPr>
            <a:cxnSpLocks/>
            <a:stCxn id="166" idx="6"/>
            <a:endCxn id="168" idx="3"/>
          </p:cNvCxnSpPr>
          <p:nvPr/>
        </p:nvCxnSpPr>
        <p:spPr>
          <a:xfrm>
            <a:off x="1193767" y="1658496"/>
            <a:ext cx="799089" cy="52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34">
            <a:extLst>
              <a:ext uri="{FF2B5EF4-FFF2-40B4-BE49-F238E27FC236}">
                <a16:creationId xmlns:a16="http://schemas.microsoft.com/office/drawing/2014/main" id="{C0C53D47-163B-AF2E-C492-D8E687DCD570}"/>
              </a:ext>
            </a:extLst>
          </p:cNvPr>
          <p:cNvCxnSpPr>
            <a:cxnSpLocks/>
            <a:stCxn id="167" idx="6"/>
          </p:cNvCxnSpPr>
          <p:nvPr/>
        </p:nvCxnSpPr>
        <p:spPr>
          <a:xfrm flipV="1">
            <a:off x="1194713" y="2341300"/>
            <a:ext cx="780953" cy="27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68">
            <a:extLst>
              <a:ext uri="{FF2B5EF4-FFF2-40B4-BE49-F238E27FC236}">
                <a16:creationId xmlns:a16="http://schemas.microsoft.com/office/drawing/2014/main" id="{885AAEA7-AB58-F904-EB94-EFC44695DD7B}"/>
              </a:ext>
            </a:extLst>
          </p:cNvPr>
          <p:cNvSpPr txBox="1"/>
          <p:nvPr/>
        </p:nvSpPr>
        <p:spPr>
          <a:xfrm>
            <a:off x="229224" y="147360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172" name="TextBox 68">
            <a:extLst>
              <a:ext uri="{FF2B5EF4-FFF2-40B4-BE49-F238E27FC236}">
                <a16:creationId xmlns:a16="http://schemas.microsoft.com/office/drawing/2014/main" id="{0A29AB91-79F3-DDF1-37BE-216AB0699630}"/>
              </a:ext>
            </a:extLst>
          </p:cNvPr>
          <p:cNvSpPr txBox="1"/>
          <p:nvPr/>
        </p:nvSpPr>
        <p:spPr>
          <a:xfrm>
            <a:off x="253465" y="242063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173" name="Minus 29">
            <a:extLst>
              <a:ext uri="{FF2B5EF4-FFF2-40B4-BE49-F238E27FC236}">
                <a16:creationId xmlns:a16="http://schemas.microsoft.com/office/drawing/2014/main" id="{B9836BA6-3E09-4656-E1D0-94768B5A823A}"/>
              </a:ext>
            </a:extLst>
          </p:cNvPr>
          <p:cNvSpPr/>
          <p:nvPr/>
        </p:nvSpPr>
        <p:spPr>
          <a:xfrm>
            <a:off x="2922259" y="3908304"/>
            <a:ext cx="1135117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4" name="Straight Arrow Connector 36">
            <a:extLst>
              <a:ext uri="{FF2B5EF4-FFF2-40B4-BE49-F238E27FC236}">
                <a16:creationId xmlns:a16="http://schemas.microsoft.com/office/drawing/2014/main" id="{6A08250E-4269-0ED8-5671-60227F3F9443}"/>
              </a:ext>
            </a:extLst>
          </p:cNvPr>
          <p:cNvCxnSpPr>
            <a:cxnSpLocks/>
            <a:stCxn id="108" idx="3"/>
            <a:endCxn id="165" idx="3"/>
          </p:cNvCxnSpPr>
          <p:nvPr/>
        </p:nvCxnSpPr>
        <p:spPr>
          <a:xfrm flipV="1">
            <a:off x="1868432" y="5474417"/>
            <a:ext cx="952519" cy="22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36">
            <a:extLst>
              <a:ext uri="{FF2B5EF4-FFF2-40B4-BE49-F238E27FC236}">
                <a16:creationId xmlns:a16="http://schemas.microsoft.com/office/drawing/2014/main" id="{C93D3A28-F946-20C9-6C9B-7DC5471D1D82}"/>
              </a:ext>
            </a:extLst>
          </p:cNvPr>
          <p:cNvCxnSpPr>
            <a:cxnSpLocks/>
            <a:stCxn id="165" idx="0"/>
            <a:endCxn id="173" idx="1"/>
          </p:cNvCxnSpPr>
          <p:nvPr/>
        </p:nvCxnSpPr>
        <p:spPr>
          <a:xfrm flipV="1">
            <a:off x="3023867" y="4162136"/>
            <a:ext cx="465951" cy="84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36">
            <a:extLst>
              <a:ext uri="{FF2B5EF4-FFF2-40B4-BE49-F238E27FC236}">
                <a16:creationId xmlns:a16="http://schemas.microsoft.com/office/drawing/2014/main" id="{C6410AE0-01CC-C775-A90D-F93E3B91E006}"/>
              </a:ext>
            </a:extLst>
          </p:cNvPr>
          <p:cNvCxnSpPr>
            <a:cxnSpLocks/>
            <a:stCxn id="173" idx="3"/>
            <a:endCxn id="104" idx="4"/>
          </p:cNvCxnSpPr>
          <p:nvPr/>
        </p:nvCxnSpPr>
        <p:spPr>
          <a:xfrm flipH="1" flipV="1">
            <a:off x="3455206" y="3327289"/>
            <a:ext cx="34612" cy="73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53">
            <a:extLst>
              <a:ext uri="{FF2B5EF4-FFF2-40B4-BE49-F238E27FC236}">
                <a16:creationId xmlns:a16="http://schemas.microsoft.com/office/drawing/2014/main" id="{0B3D0577-F789-9A97-CEB6-0C8B30156AC5}"/>
              </a:ext>
            </a:extLst>
          </p:cNvPr>
          <p:cNvSpPr txBox="1"/>
          <p:nvPr/>
        </p:nvSpPr>
        <p:spPr>
          <a:xfrm>
            <a:off x="1875816" y="26321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78" name="TextBox 53">
            <a:extLst>
              <a:ext uri="{FF2B5EF4-FFF2-40B4-BE49-F238E27FC236}">
                <a16:creationId xmlns:a16="http://schemas.microsoft.com/office/drawing/2014/main" id="{D0A95438-FA51-3B12-E7C9-FD8C830EFED8}"/>
              </a:ext>
            </a:extLst>
          </p:cNvPr>
          <p:cNvSpPr txBox="1"/>
          <p:nvPr/>
        </p:nvSpPr>
        <p:spPr>
          <a:xfrm>
            <a:off x="2650488" y="395991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79" name="TextBox 53">
            <a:extLst>
              <a:ext uri="{FF2B5EF4-FFF2-40B4-BE49-F238E27FC236}">
                <a16:creationId xmlns:a16="http://schemas.microsoft.com/office/drawing/2014/main" id="{0E68816F-71F7-9EEB-D04A-0D1A15A6AEA4}"/>
              </a:ext>
            </a:extLst>
          </p:cNvPr>
          <p:cNvSpPr txBox="1"/>
          <p:nvPr/>
        </p:nvSpPr>
        <p:spPr>
          <a:xfrm>
            <a:off x="3772034" y="308269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22CE66B9-1679-4588-0906-FA7C17B5A1D4}"/>
              </a:ext>
            </a:extLst>
          </p:cNvPr>
          <p:cNvSpPr/>
          <p:nvPr/>
        </p:nvSpPr>
        <p:spPr>
          <a:xfrm>
            <a:off x="3049037" y="5189223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Oval 179">
            <a:extLst>
              <a:ext uri="{FF2B5EF4-FFF2-40B4-BE49-F238E27FC236}">
                <a16:creationId xmlns:a16="http://schemas.microsoft.com/office/drawing/2014/main" id="{12A4B180-78C8-E041-FA68-F758A2A15E6F}"/>
              </a:ext>
            </a:extLst>
          </p:cNvPr>
          <p:cNvSpPr/>
          <p:nvPr/>
        </p:nvSpPr>
        <p:spPr>
          <a:xfrm>
            <a:off x="2824283" y="5203998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88BD6E56-5BC0-5195-5F3D-F370354026E0}"/>
              </a:ext>
            </a:extLst>
          </p:cNvPr>
          <p:cNvSpPr/>
          <p:nvPr/>
        </p:nvSpPr>
        <p:spPr>
          <a:xfrm>
            <a:off x="4015094" y="5209967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3" name="Groupe 17">
            <a:extLst>
              <a:ext uri="{FF2B5EF4-FFF2-40B4-BE49-F238E27FC236}">
                <a16:creationId xmlns:a16="http://schemas.microsoft.com/office/drawing/2014/main" id="{51BF84A5-4AF5-164E-9765-931C40C77B73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7C1C53CE-87F5-B499-4748-8749637D8CB9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A464F5C0-9EA8-9157-F688-CE8DFE5095C9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>
              <a:extLst>
                <a:ext uri="{FF2B5EF4-FFF2-40B4-BE49-F238E27FC236}">
                  <a16:creationId xmlns:a16="http://schemas.microsoft.com/office/drawing/2014/main" id="{4C24755C-BCA5-7B36-0358-AF0B3E6CEF53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ZoneTexte 186">
              <a:extLst>
                <a:ext uri="{FF2B5EF4-FFF2-40B4-BE49-F238E27FC236}">
                  <a16:creationId xmlns:a16="http://schemas.microsoft.com/office/drawing/2014/main" id="{2F34AB5D-FD5F-A022-48AB-48A11106CED0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188" name="ZoneTexte 187">
              <a:extLst>
                <a:ext uri="{FF2B5EF4-FFF2-40B4-BE49-F238E27FC236}">
                  <a16:creationId xmlns:a16="http://schemas.microsoft.com/office/drawing/2014/main" id="{E4EA569C-2667-9D5C-02EC-736FE9ACD11D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189" name="ZoneTexte 188">
              <a:extLst>
                <a:ext uri="{FF2B5EF4-FFF2-40B4-BE49-F238E27FC236}">
                  <a16:creationId xmlns:a16="http://schemas.microsoft.com/office/drawing/2014/main" id="{F684D387-33C0-0E3D-29BA-65867ADCB088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C27217A-3D9F-91FC-59B0-6655D79C9941}"/>
              </a:ext>
            </a:extLst>
          </p:cNvPr>
          <p:cNvSpPr/>
          <p:nvPr/>
        </p:nvSpPr>
        <p:spPr>
          <a:xfrm>
            <a:off x="3075361" y="645282"/>
            <a:ext cx="533097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2, 0, 5, 0, 0, 2, 2, 0, 0,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2, 0, 5, 1, 0, 0, 2, 2, 0,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2, 0, 5, 0, 1, 0, 0, 2, 2,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2, 2, 3, 0, 0, 1, 0, 0, 2, 2, 0)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E0EAD994-F9C1-A4F0-45B4-240A15211C9D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192" name="Oval 174">
            <a:extLst>
              <a:ext uri="{FF2B5EF4-FFF2-40B4-BE49-F238E27FC236}">
                <a16:creationId xmlns:a16="http://schemas.microsoft.com/office/drawing/2014/main" id="{A5BF3EE2-85FA-07B3-FD6A-E29C7A489CF6}"/>
              </a:ext>
            </a:extLst>
          </p:cNvPr>
          <p:cNvSpPr/>
          <p:nvPr/>
        </p:nvSpPr>
        <p:spPr>
          <a:xfrm>
            <a:off x="10216354" y="1139432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TextBox 54">
            <a:extLst>
              <a:ext uri="{FF2B5EF4-FFF2-40B4-BE49-F238E27FC236}">
                <a16:creationId xmlns:a16="http://schemas.microsoft.com/office/drawing/2014/main" id="{C8B8C93C-E7FC-62EE-3020-3EEEBD9D4425}"/>
              </a:ext>
            </a:extLst>
          </p:cNvPr>
          <p:cNvSpPr txBox="1"/>
          <p:nvPr/>
        </p:nvSpPr>
        <p:spPr>
          <a:xfrm>
            <a:off x="5668984" y="4014007"/>
            <a:ext cx="449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Deux clients sont allés payer leurs additions et deux places se sont libérées.</a:t>
            </a:r>
          </a:p>
        </p:txBody>
      </p:sp>
    </p:spTree>
    <p:extLst>
      <p:ext uri="{BB962C8B-B14F-4D97-AF65-F5344CB8AC3E}">
        <p14:creationId xmlns:p14="http://schemas.microsoft.com/office/powerpoint/2010/main" val="3483510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1">
            <a:extLst>
              <a:ext uri="{FF2B5EF4-FFF2-40B4-BE49-F238E27FC236}">
                <a16:creationId xmlns:a16="http://schemas.microsoft.com/office/drawing/2014/main" id="{83581BBC-29C6-7326-7764-194BB8AA8C54}"/>
              </a:ext>
            </a:extLst>
          </p:cNvPr>
          <p:cNvSpPr/>
          <p:nvPr/>
        </p:nvSpPr>
        <p:spPr>
          <a:xfrm>
            <a:off x="499147" y="544538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val 2">
            <a:extLst>
              <a:ext uri="{FF2B5EF4-FFF2-40B4-BE49-F238E27FC236}">
                <a16:creationId xmlns:a16="http://schemas.microsoft.com/office/drawing/2014/main" id="{E458469C-0604-AECE-83BF-C5D56DFE275C}"/>
              </a:ext>
            </a:extLst>
          </p:cNvPr>
          <p:cNvSpPr/>
          <p:nvPr/>
        </p:nvSpPr>
        <p:spPr>
          <a:xfrm>
            <a:off x="10917717" y="4395919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Oval 3">
            <a:extLst>
              <a:ext uri="{FF2B5EF4-FFF2-40B4-BE49-F238E27FC236}">
                <a16:creationId xmlns:a16="http://schemas.microsoft.com/office/drawing/2014/main" id="{58AFA8E5-62A4-FA9C-F562-B1943F0D16E4}"/>
              </a:ext>
            </a:extLst>
          </p:cNvPr>
          <p:cNvSpPr/>
          <p:nvPr/>
        </p:nvSpPr>
        <p:spPr>
          <a:xfrm>
            <a:off x="3696865" y="503150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Oval 7">
            <a:extLst>
              <a:ext uri="{FF2B5EF4-FFF2-40B4-BE49-F238E27FC236}">
                <a16:creationId xmlns:a16="http://schemas.microsoft.com/office/drawing/2014/main" id="{0E49E1EB-9F34-E184-5AB0-928953DE01D6}"/>
              </a:ext>
            </a:extLst>
          </p:cNvPr>
          <p:cNvSpPr/>
          <p:nvPr/>
        </p:nvSpPr>
        <p:spPr>
          <a:xfrm>
            <a:off x="9336891" y="545319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0" name="Oval 9">
            <a:extLst>
              <a:ext uri="{FF2B5EF4-FFF2-40B4-BE49-F238E27FC236}">
                <a16:creationId xmlns:a16="http://schemas.microsoft.com/office/drawing/2014/main" id="{AADD8632-C2EF-8BF9-5A7E-8EC5C4D805AF}"/>
              </a:ext>
            </a:extLst>
          </p:cNvPr>
          <p:cNvSpPr/>
          <p:nvPr/>
        </p:nvSpPr>
        <p:spPr>
          <a:xfrm>
            <a:off x="11086577" y="264064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Oval 11">
            <a:extLst>
              <a:ext uri="{FF2B5EF4-FFF2-40B4-BE49-F238E27FC236}">
                <a16:creationId xmlns:a16="http://schemas.microsoft.com/office/drawing/2014/main" id="{DA4429B9-C9B8-89D9-CC0F-0B001959840B}"/>
              </a:ext>
            </a:extLst>
          </p:cNvPr>
          <p:cNvSpPr/>
          <p:nvPr/>
        </p:nvSpPr>
        <p:spPr>
          <a:xfrm>
            <a:off x="9993980" y="95315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Oval 13">
            <a:extLst>
              <a:ext uri="{FF2B5EF4-FFF2-40B4-BE49-F238E27FC236}">
                <a16:creationId xmlns:a16="http://schemas.microsoft.com/office/drawing/2014/main" id="{428E8C65-1C81-F7F7-F395-2CB4F664E196}"/>
              </a:ext>
            </a:extLst>
          </p:cNvPr>
          <p:cNvSpPr/>
          <p:nvPr/>
        </p:nvSpPr>
        <p:spPr>
          <a:xfrm>
            <a:off x="3064547" y="2522006"/>
            <a:ext cx="781317" cy="80528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Oval 14">
            <a:extLst>
              <a:ext uri="{FF2B5EF4-FFF2-40B4-BE49-F238E27FC236}">
                <a16:creationId xmlns:a16="http://schemas.microsoft.com/office/drawing/2014/main" id="{D1EF8404-15DE-7435-7ADC-DA68ACC8FB9B}"/>
              </a:ext>
            </a:extLst>
          </p:cNvPr>
          <p:cNvSpPr/>
          <p:nvPr/>
        </p:nvSpPr>
        <p:spPr>
          <a:xfrm>
            <a:off x="8201942" y="265826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Oval 15">
            <a:extLst>
              <a:ext uri="{FF2B5EF4-FFF2-40B4-BE49-F238E27FC236}">
                <a16:creationId xmlns:a16="http://schemas.microsoft.com/office/drawing/2014/main" id="{978CCBAF-DCFD-37BD-2A54-018E97D6F1C3}"/>
              </a:ext>
            </a:extLst>
          </p:cNvPr>
          <p:cNvSpPr/>
          <p:nvPr/>
        </p:nvSpPr>
        <p:spPr>
          <a:xfrm>
            <a:off x="5848906" y="266314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Minus 20">
            <a:extLst>
              <a:ext uri="{FF2B5EF4-FFF2-40B4-BE49-F238E27FC236}">
                <a16:creationId xmlns:a16="http://schemas.microsoft.com/office/drawing/2014/main" id="{BE0F70CC-67EF-2B0A-C97B-373B9D444663}"/>
              </a:ext>
            </a:extLst>
          </p:cNvPr>
          <p:cNvSpPr/>
          <p:nvPr/>
        </p:nvSpPr>
        <p:spPr>
          <a:xfrm rot="2171204">
            <a:off x="8715718" y="156349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Minus 21">
            <a:extLst>
              <a:ext uri="{FF2B5EF4-FFF2-40B4-BE49-F238E27FC236}">
                <a16:creationId xmlns:a16="http://schemas.microsoft.com/office/drawing/2014/main" id="{1E8E53B8-B34F-602C-6D2D-0B5433C14F26}"/>
              </a:ext>
            </a:extLst>
          </p:cNvPr>
          <p:cNvSpPr/>
          <p:nvPr/>
        </p:nvSpPr>
        <p:spPr>
          <a:xfrm rot="5400000">
            <a:off x="1378302" y="54966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Minus 22">
            <a:extLst>
              <a:ext uri="{FF2B5EF4-FFF2-40B4-BE49-F238E27FC236}">
                <a16:creationId xmlns:a16="http://schemas.microsoft.com/office/drawing/2014/main" id="{12EE7358-3CEB-E6C7-54AF-F0F98BEB2653}"/>
              </a:ext>
            </a:extLst>
          </p:cNvPr>
          <p:cNvSpPr/>
          <p:nvPr/>
        </p:nvSpPr>
        <p:spPr>
          <a:xfrm rot="19613536">
            <a:off x="10929885" y="151913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8" name="Minus 24">
            <a:extLst>
              <a:ext uri="{FF2B5EF4-FFF2-40B4-BE49-F238E27FC236}">
                <a16:creationId xmlns:a16="http://schemas.microsoft.com/office/drawing/2014/main" id="{44383B2E-94EE-5492-8365-F7DBA8F64617}"/>
              </a:ext>
            </a:extLst>
          </p:cNvPr>
          <p:cNvSpPr/>
          <p:nvPr/>
        </p:nvSpPr>
        <p:spPr>
          <a:xfrm rot="3781124">
            <a:off x="10207769" y="529931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9" name="Minus 25">
            <a:extLst>
              <a:ext uri="{FF2B5EF4-FFF2-40B4-BE49-F238E27FC236}">
                <a16:creationId xmlns:a16="http://schemas.microsoft.com/office/drawing/2014/main" id="{F71E18E8-B14E-A7CB-F70C-012EB15CA0A0}"/>
              </a:ext>
            </a:extLst>
          </p:cNvPr>
          <p:cNvSpPr/>
          <p:nvPr/>
        </p:nvSpPr>
        <p:spPr>
          <a:xfrm rot="200260">
            <a:off x="10928932" y="344296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Minus 29">
            <a:extLst>
              <a:ext uri="{FF2B5EF4-FFF2-40B4-BE49-F238E27FC236}">
                <a16:creationId xmlns:a16="http://schemas.microsoft.com/office/drawing/2014/main" id="{138F0590-DD5F-AB34-DC24-27E85EEC4B6F}"/>
              </a:ext>
            </a:extLst>
          </p:cNvPr>
          <p:cNvSpPr/>
          <p:nvPr/>
        </p:nvSpPr>
        <p:spPr>
          <a:xfrm rot="16200000">
            <a:off x="6868226" y="267850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1" name="Straight Arrow Connector 34">
            <a:extLst>
              <a:ext uri="{FF2B5EF4-FFF2-40B4-BE49-F238E27FC236}">
                <a16:creationId xmlns:a16="http://schemas.microsoft.com/office/drawing/2014/main" id="{DCEA1175-84D9-95E1-87B3-6E415AC61AEE}"/>
              </a:ext>
            </a:extLst>
          </p:cNvPr>
          <p:cNvCxnSpPr>
            <a:cxnSpLocks/>
            <a:endCxn id="106" idx="1"/>
          </p:cNvCxnSpPr>
          <p:nvPr/>
        </p:nvCxnSpPr>
        <p:spPr>
          <a:xfrm flipV="1">
            <a:off x="1084001" y="5702120"/>
            <a:ext cx="687765" cy="5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36">
            <a:extLst>
              <a:ext uri="{FF2B5EF4-FFF2-40B4-BE49-F238E27FC236}">
                <a16:creationId xmlns:a16="http://schemas.microsoft.com/office/drawing/2014/main" id="{7AC8CE7B-E2AA-D900-8559-CA07AC4949E0}"/>
              </a:ext>
            </a:extLst>
          </p:cNvPr>
          <p:cNvCxnSpPr>
            <a:cxnSpLocks/>
            <a:stCxn id="96" idx="0"/>
          </p:cNvCxnSpPr>
          <p:nvPr/>
        </p:nvCxnSpPr>
        <p:spPr>
          <a:xfrm flipH="1" flipV="1">
            <a:off x="3668555" y="4151874"/>
            <a:ext cx="315276" cy="87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41">
            <a:extLst>
              <a:ext uri="{FF2B5EF4-FFF2-40B4-BE49-F238E27FC236}">
                <a16:creationId xmlns:a16="http://schemas.microsoft.com/office/drawing/2014/main" id="{CD2AF821-62D5-3D43-802D-65E60B60C539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2096116" y="2302133"/>
            <a:ext cx="968431" cy="6225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52">
            <a:extLst>
              <a:ext uri="{FF2B5EF4-FFF2-40B4-BE49-F238E27FC236}">
                <a16:creationId xmlns:a16="http://schemas.microsoft.com/office/drawing/2014/main" id="{F70C26A4-FDCC-1BD1-BCAE-F7AA38A9E63E}"/>
              </a:ext>
            </a:extLst>
          </p:cNvPr>
          <p:cNvSpPr txBox="1"/>
          <p:nvPr/>
        </p:nvSpPr>
        <p:spPr>
          <a:xfrm>
            <a:off x="1625933" y="506781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15" name="TextBox 53">
            <a:extLst>
              <a:ext uri="{FF2B5EF4-FFF2-40B4-BE49-F238E27FC236}">
                <a16:creationId xmlns:a16="http://schemas.microsoft.com/office/drawing/2014/main" id="{160726D0-DDEA-9D1C-0B6C-7B269DF13C60}"/>
              </a:ext>
            </a:extLst>
          </p:cNvPr>
          <p:cNvSpPr txBox="1"/>
          <p:nvPr/>
        </p:nvSpPr>
        <p:spPr>
          <a:xfrm>
            <a:off x="4691722" y="2248435"/>
            <a:ext cx="406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16" name="TextBox 54">
            <a:extLst>
              <a:ext uri="{FF2B5EF4-FFF2-40B4-BE49-F238E27FC236}">
                <a16:creationId xmlns:a16="http://schemas.microsoft.com/office/drawing/2014/main" id="{57D743E9-6E1F-2CB8-AB2D-1A7D9C2AA49D}"/>
              </a:ext>
            </a:extLst>
          </p:cNvPr>
          <p:cNvSpPr txBox="1"/>
          <p:nvPr/>
        </p:nvSpPr>
        <p:spPr>
          <a:xfrm>
            <a:off x="9310244" y="1990540"/>
            <a:ext cx="455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17" name="TextBox 55">
            <a:extLst>
              <a:ext uri="{FF2B5EF4-FFF2-40B4-BE49-F238E27FC236}">
                <a16:creationId xmlns:a16="http://schemas.microsoft.com/office/drawing/2014/main" id="{9906A07F-E460-3CF7-1081-9EB9F8E37F7E}"/>
              </a:ext>
            </a:extLst>
          </p:cNvPr>
          <p:cNvSpPr txBox="1"/>
          <p:nvPr/>
        </p:nvSpPr>
        <p:spPr>
          <a:xfrm>
            <a:off x="11529295" y="115240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18" name="TextBox 56">
            <a:extLst>
              <a:ext uri="{FF2B5EF4-FFF2-40B4-BE49-F238E27FC236}">
                <a16:creationId xmlns:a16="http://schemas.microsoft.com/office/drawing/2014/main" id="{55A0449F-A6F6-C0F0-5F2F-5BEFD97A6588}"/>
              </a:ext>
            </a:extLst>
          </p:cNvPr>
          <p:cNvSpPr txBox="1"/>
          <p:nvPr/>
        </p:nvSpPr>
        <p:spPr>
          <a:xfrm>
            <a:off x="11663682" y="357722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19" name="TextBox 57">
            <a:extLst>
              <a:ext uri="{FF2B5EF4-FFF2-40B4-BE49-F238E27FC236}">
                <a16:creationId xmlns:a16="http://schemas.microsoft.com/office/drawing/2014/main" id="{DEFE75D8-3987-7327-27E1-6C092E6C6C4D}"/>
              </a:ext>
            </a:extLst>
          </p:cNvPr>
          <p:cNvSpPr txBox="1"/>
          <p:nvPr/>
        </p:nvSpPr>
        <p:spPr>
          <a:xfrm>
            <a:off x="10850403" y="575520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20" name="TextBox 58">
            <a:extLst>
              <a:ext uri="{FF2B5EF4-FFF2-40B4-BE49-F238E27FC236}">
                <a16:creationId xmlns:a16="http://schemas.microsoft.com/office/drawing/2014/main" id="{E9B38240-CCA0-0B1C-EC28-DEB485A18BB2}"/>
              </a:ext>
            </a:extLst>
          </p:cNvPr>
          <p:cNvSpPr txBox="1"/>
          <p:nvPr/>
        </p:nvSpPr>
        <p:spPr>
          <a:xfrm>
            <a:off x="11450903" y="457543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121" name="TextBox 66">
            <a:extLst>
              <a:ext uri="{FF2B5EF4-FFF2-40B4-BE49-F238E27FC236}">
                <a16:creationId xmlns:a16="http://schemas.microsoft.com/office/drawing/2014/main" id="{87BFCD4D-850D-54B4-E3C8-031DD1279BAD}"/>
              </a:ext>
            </a:extLst>
          </p:cNvPr>
          <p:cNvSpPr txBox="1"/>
          <p:nvPr/>
        </p:nvSpPr>
        <p:spPr>
          <a:xfrm>
            <a:off x="305423" y="521991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122" name="TextBox 67">
            <a:extLst>
              <a:ext uri="{FF2B5EF4-FFF2-40B4-BE49-F238E27FC236}">
                <a16:creationId xmlns:a16="http://schemas.microsoft.com/office/drawing/2014/main" id="{2BB41B22-F3E3-BD04-5C46-6A2EC5B08220}"/>
              </a:ext>
            </a:extLst>
          </p:cNvPr>
          <p:cNvSpPr txBox="1"/>
          <p:nvPr/>
        </p:nvSpPr>
        <p:spPr>
          <a:xfrm>
            <a:off x="2402787" y="491188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123" name="TextBox 68">
            <a:extLst>
              <a:ext uri="{FF2B5EF4-FFF2-40B4-BE49-F238E27FC236}">
                <a16:creationId xmlns:a16="http://schemas.microsoft.com/office/drawing/2014/main" id="{251409E6-468C-84D6-F6CC-1C42304FA545}"/>
              </a:ext>
            </a:extLst>
          </p:cNvPr>
          <p:cNvSpPr txBox="1"/>
          <p:nvPr/>
        </p:nvSpPr>
        <p:spPr>
          <a:xfrm>
            <a:off x="4231908" y="491835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124" name="TextBox 69">
            <a:extLst>
              <a:ext uri="{FF2B5EF4-FFF2-40B4-BE49-F238E27FC236}">
                <a16:creationId xmlns:a16="http://schemas.microsoft.com/office/drawing/2014/main" id="{377AF76C-7C30-7A70-6E8B-26CAC8500BDB}"/>
              </a:ext>
            </a:extLst>
          </p:cNvPr>
          <p:cNvSpPr txBox="1"/>
          <p:nvPr/>
        </p:nvSpPr>
        <p:spPr>
          <a:xfrm>
            <a:off x="5956687" y="22942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125" name="TextBox 70">
            <a:extLst>
              <a:ext uri="{FF2B5EF4-FFF2-40B4-BE49-F238E27FC236}">
                <a16:creationId xmlns:a16="http://schemas.microsoft.com/office/drawing/2014/main" id="{CFDAEEF1-F62F-9C31-8A3F-79E6162CB160}"/>
              </a:ext>
            </a:extLst>
          </p:cNvPr>
          <p:cNvSpPr txBox="1"/>
          <p:nvPr/>
        </p:nvSpPr>
        <p:spPr>
          <a:xfrm>
            <a:off x="8039815" y="243952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126" name="TextBox 71">
            <a:extLst>
              <a:ext uri="{FF2B5EF4-FFF2-40B4-BE49-F238E27FC236}">
                <a16:creationId xmlns:a16="http://schemas.microsoft.com/office/drawing/2014/main" id="{0568286A-1CF4-7587-4C37-66DA06208F38}"/>
              </a:ext>
            </a:extLst>
          </p:cNvPr>
          <p:cNvSpPr txBox="1"/>
          <p:nvPr/>
        </p:nvSpPr>
        <p:spPr>
          <a:xfrm>
            <a:off x="10084902" y="64777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127" name="TextBox 72">
            <a:extLst>
              <a:ext uri="{FF2B5EF4-FFF2-40B4-BE49-F238E27FC236}">
                <a16:creationId xmlns:a16="http://schemas.microsoft.com/office/drawing/2014/main" id="{CA2E4B6B-9B23-3C27-7BD5-EBCFE941E19A}"/>
              </a:ext>
            </a:extLst>
          </p:cNvPr>
          <p:cNvSpPr txBox="1"/>
          <p:nvPr/>
        </p:nvSpPr>
        <p:spPr>
          <a:xfrm>
            <a:off x="11507299" y="241421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cxnSp>
        <p:nvCxnSpPr>
          <p:cNvPr id="128" name="Curved Connector 100">
            <a:extLst>
              <a:ext uri="{FF2B5EF4-FFF2-40B4-BE49-F238E27FC236}">
                <a16:creationId xmlns:a16="http://schemas.microsoft.com/office/drawing/2014/main" id="{6D6C99D4-5146-3B24-CD26-D90F87649F6C}"/>
              </a:ext>
            </a:extLst>
          </p:cNvPr>
          <p:cNvCxnSpPr>
            <a:cxnSpLocks/>
            <a:stCxn id="102" idx="6"/>
            <a:endCxn id="146" idx="3"/>
          </p:cNvCxnSpPr>
          <p:nvPr/>
        </p:nvCxnSpPr>
        <p:spPr>
          <a:xfrm>
            <a:off x="3845864" y="2924648"/>
            <a:ext cx="994230" cy="16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04">
            <a:extLst>
              <a:ext uri="{FF2B5EF4-FFF2-40B4-BE49-F238E27FC236}">
                <a16:creationId xmlns:a16="http://schemas.microsoft.com/office/drawing/2014/main" id="{037974B2-03C0-D689-045B-D654168BFC38}"/>
              </a:ext>
            </a:extLst>
          </p:cNvPr>
          <p:cNvCxnSpPr/>
          <p:nvPr/>
        </p:nvCxnSpPr>
        <p:spPr>
          <a:xfrm>
            <a:off x="6448257" y="2948916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05">
            <a:extLst>
              <a:ext uri="{FF2B5EF4-FFF2-40B4-BE49-F238E27FC236}">
                <a16:creationId xmlns:a16="http://schemas.microsoft.com/office/drawing/2014/main" id="{2D728340-94F8-C2B5-A05C-B905BEAA04C5}"/>
              </a:ext>
            </a:extLst>
          </p:cNvPr>
          <p:cNvCxnSpPr/>
          <p:nvPr/>
        </p:nvCxnSpPr>
        <p:spPr>
          <a:xfrm>
            <a:off x="7356084" y="2947119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07">
            <a:extLst>
              <a:ext uri="{FF2B5EF4-FFF2-40B4-BE49-F238E27FC236}">
                <a16:creationId xmlns:a16="http://schemas.microsoft.com/office/drawing/2014/main" id="{0D38ED55-32D0-54FA-3644-C715225913C1}"/>
              </a:ext>
            </a:extLst>
          </p:cNvPr>
          <p:cNvCxnSpPr>
            <a:cxnSpLocks/>
            <a:stCxn id="103" idx="7"/>
            <a:endCxn id="105" idx="1"/>
          </p:cNvCxnSpPr>
          <p:nvPr/>
        </p:nvCxnSpPr>
        <p:spPr>
          <a:xfrm flipV="1">
            <a:off x="8691824" y="1808004"/>
            <a:ext cx="437154" cy="93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10">
            <a:extLst>
              <a:ext uri="{FF2B5EF4-FFF2-40B4-BE49-F238E27FC236}">
                <a16:creationId xmlns:a16="http://schemas.microsoft.com/office/drawing/2014/main" id="{0CDD3600-C36B-9355-324E-BDF7AA6E2750}"/>
              </a:ext>
            </a:extLst>
          </p:cNvPr>
          <p:cNvCxnSpPr>
            <a:cxnSpLocks/>
            <a:stCxn id="105" idx="3"/>
            <a:endCxn id="101" idx="2"/>
          </p:cNvCxnSpPr>
          <p:nvPr/>
        </p:nvCxnSpPr>
        <p:spPr>
          <a:xfrm flipV="1">
            <a:off x="9186052" y="1225528"/>
            <a:ext cx="807928" cy="50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14">
            <a:extLst>
              <a:ext uri="{FF2B5EF4-FFF2-40B4-BE49-F238E27FC236}">
                <a16:creationId xmlns:a16="http://schemas.microsoft.com/office/drawing/2014/main" id="{C0025E34-8461-D97C-32F6-E2DF860080BA}"/>
              </a:ext>
            </a:extLst>
          </p:cNvPr>
          <p:cNvCxnSpPr>
            <a:cxnSpLocks/>
            <a:stCxn id="101" idx="6"/>
            <a:endCxn id="107" idx="3"/>
          </p:cNvCxnSpPr>
          <p:nvPr/>
        </p:nvCxnSpPr>
        <p:spPr>
          <a:xfrm>
            <a:off x="10567912" y="1225528"/>
            <a:ext cx="777370" cy="45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16">
            <a:extLst>
              <a:ext uri="{FF2B5EF4-FFF2-40B4-BE49-F238E27FC236}">
                <a16:creationId xmlns:a16="http://schemas.microsoft.com/office/drawing/2014/main" id="{AEE171FB-6CF8-9175-54FA-086816976E75}"/>
              </a:ext>
            </a:extLst>
          </p:cNvPr>
          <p:cNvCxnSpPr>
            <a:cxnSpLocks/>
            <a:stCxn id="107" idx="1"/>
            <a:endCxn id="100" idx="0"/>
          </p:cNvCxnSpPr>
          <p:nvPr/>
        </p:nvCxnSpPr>
        <p:spPr>
          <a:xfrm flipH="1">
            <a:off x="11373543" y="1765118"/>
            <a:ext cx="24539" cy="87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19DA1E7-BA79-FB74-E3D0-97B0C2EBC0A8}"/>
              </a:ext>
            </a:extLst>
          </p:cNvPr>
          <p:cNvCxnSpPr>
            <a:cxnSpLocks/>
            <a:stCxn id="100" idx="4"/>
            <a:endCxn id="109" idx="3"/>
          </p:cNvCxnSpPr>
          <p:nvPr/>
        </p:nvCxnSpPr>
        <p:spPr>
          <a:xfrm>
            <a:off x="11373543" y="3185390"/>
            <a:ext cx="0" cy="41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7">
            <a:extLst>
              <a:ext uri="{FF2B5EF4-FFF2-40B4-BE49-F238E27FC236}">
                <a16:creationId xmlns:a16="http://schemas.microsoft.com/office/drawing/2014/main" id="{8885119E-F0B7-C166-3184-FC60DE69E2C1}"/>
              </a:ext>
            </a:extLst>
          </p:cNvPr>
          <p:cNvCxnSpPr>
            <a:cxnSpLocks/>
            <a:stCxn id="109" idx="1"/>
            <a:endCxn id="95" idx="0"/>
          </p:cNvCxnSpPr>
          <p:nvPr/>
        </p:nvCxnSpPr>
        <p:spPr>
          <a:xfrm flipH="1">
            <a:off x="11204683" y="3696710"/>
            <a:ext cx="163232" cy="69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46">
            <a:extLst>
              <a:ext uri="{FF2B5EF4-FFF2-40B4-BE49-F238E27FC236}">
                <a16:creationId xmlns:a16="http://schemas.microsoft.com/office/drawing/2014/main" id="{EFEAE9B0-7A4D-81B9-447F-C19BECE3C79A}"/>
              </a:ext>
            </a:extLst>
          </p:cNvPr>
          <p:cNvSpPr txBox="1"/>
          <p:nvPr/>
        </p:nvSpPr>
        <p:spPr>
          <a:xfrm>
            <a:off x="9414056" y="602610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cxnSp>
        <p:nvCxnSpPr>
          <p:cNvPr id="138" name="Straight Arrow Connector 150">
            <a:extLst>
              <a:ext uri="{FF2B5EF4-FFF2-40B4-BE49-F238E27FC236}">
                <a16:creationId xmlns:a16="http://schemas.microsoft.com/office/drawing/2014/main" id="{36840106-890A-69F2-E88B-CE165DBD3F55}"/>
              </a:ext>
            </a:extLst>
          </p:cNvPr>
          <p:cNvCxnSpPr>
            <a:cxnSpLocks/>
          </p:cNvCxnSpPr>
          <p:nvPr/>
        </p:nvCxnSpPr>
        <p:spPr>
          <a:xfrm flipH="1">
            <a:off x="10679158" y="4940668"/>
            <a:ext cx="452610" cy="51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52">
            <a:extLst>
              <a:ext uri="{FF2B5EF4-FFF2-40B4-BE49-F238E27FC236}">
                <a16:creationId xmlns:a16="http://schemas.microsoft.com/office/drawing/2014/main" id="{490C17D3-D48B-CFD0-A9F6-CC040B517D18}"/>
              </a:ext>
            </a:extLst>
          </p:cNvPr>
          <p:cNvCxnSpPr>
            <a:cxnSpLocks/>
            <a:stCxn id="108" idx="1"/>
            <a:endCxn id="97" idx="6"/>
          </p:cNvCxnSpPr>
          <p:nvPr/>
        </p:nvCxnSpPr>
        <p:spPr>
          <a:xfrm flipH="1">
            <a:off x="9910823" y="5526744"/>
            <a:ext cx="695671" cy="19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74">
            <a:extLst>
              <a:ext uri="{FF2B5EF4-FFF2-40B4-BE49-F238E27FC236}">
                <a16:creationId xmlns:a16="http://schemas.microsoft.com/office/drawing/2014/main" id="{590BBA79-E72B-D0EB-5111-D35D89BA09F8}"/>
              </a:ext>
            </a:extLst>
          </p:cNvPr>
          <p:cNvSpPr/>
          <p:nvPr/>
        </p:nvSpPr>
        <p:spPr>
          <a:xfrm>
            <a:off x="7432181" y="5684848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Oval 175">
            <a:extLst>
              <a:ext uri="{FF2B5EF4-FFF2-40B4-BE49-F238E27FC236}">
                <a16:creationId xmlns:a16="http://schemas.microsoft.com/office/drawing/2014/main" id="{06E9A6AC-5541-D703-F92E-8AA948B3855D}"/>
              </a:ext>
            </a:extLst>
          </p:cNvPr>
          <p:cNvSpPr/>
          <p:nvPr/>
        </p:nvSpPr>
        <p:spPr>
          <a:xfrm>
            <a:off x="7659595" y="5660094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Oval 178">
            <a:extLst>
              <a:ext uri="{FF2B5EF4-FFF2-40B4-BE49-F238E27FC236}">
                <a16:creationId xmlns:a16="http://schemas.microsoft.com/office/drawing/2014/main" id="{61D40661-CA7E-6897-F67B-B82BF8496B7B}"/>
              </a:ext>
            </a:extLst>
          </p:cNvPr>
          <p:cNvSpPr/>
          <p:nvPr/>
        </p:nvSpPr>
        <p:spPr>
          <a:xfrm>
            <a:off x="3450138" y="2669478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Oval 179">
            <a:extLst>
              <a:ext uri="{FF2B5EF4-FFF2-40B4-BE49-F238E27FC236}">
                <a16:creationId xmlns:a16="http://schemas.microsoft.com/office/drawing/2014/main" id="{B33ACEA7-DCB1-38BC-8151-037370A2438B}"/>
              </a:ext>
            </a:extLst>
          </p:cNvPr>
          <p:cNvSpPr/>
          <p:nvPr/>
        </p:nvSpPr>
        <p:spPr>
          <a:xfrm>
            <a:off x="3798280" y="5211279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Oval 180">
            <a:extLst>
              <a:ext uri="{FF2B5EF4-FFF2-40B4-BE49-F238E27FC236}">
                <a16:creationId xmlns:a16="http://schemas.microsoft.com/office/drawing/2014/main" id="{E3C1A895-6E0E-CE5D-1C97-6F78045F0F8C}"/>
              </a:ext>
            </a:extLst>
          </p:cNvPr>
          <p:cNvSpPr/>
          <p:nvPr/>
        </p:nvSpPr>
        <p:spPr>
          <a:xfrm>
            <a:off x="3493517" y="2961485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5" name="Oval 181">
            <a:extLst>
              <a:ext uri="{FF2B5EF4-FFF2-40B4-BE49-F238E27FC236}">
                <a16:creationId xmlns:a16="http://schemas.microsoft.com/office/drawing/2014/main" id="{C593E80F-183A-3F50-1855-563D0514BD7C}"/>
              </a:ext>
            </a:extLst>
          </p:cNvPr>
          <p:cNvSpPr/>
          <p:nvPr/>
        </p:nvSpPr>
        <p:spPr>
          <a:xfrm>
            <a:off x="3193930" y="2849204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Minus 29">
            <a:extLst>
              <a:ext uri="{FF2B5EF4-FFF2-40B4-BE49-F238E27FC236}">
                <a16:creationId xmlns:a16="http://schemas.microsoft.com/office/drawing/2014/main" id="{33198D3F-8AF9-FF35-A15F-08EAB27F94E1}"/>
              </a:ext>
            </a:extLst>
          </p:cNvPr>
          <p:cNvSpPr/>
          <p:nvPr/>
        </p:nvSpPr>
        <p:spPr>
          <a:xfrm rot="16200000">
            <a:off x="4446630" y="272083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urved Connector 100">
            <a:extLst>
              <a:ext uri="{FF2B5EF4-FFF2-40B4-BE49-F238E27FC236}">
                <a16:creationId xmlns:a16="http://schemas.microsoft.com/office/drawing/2014/main" id="{A016C8A1-55DB-1874-4923-80A9653D8FFE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4960704" y="2935516"/>
            <a:ext cx="888202" cy="33668"/>
          </a:xfrm>
          <a:prstGeom prst="curvedConnector3">
            <a:avLst>
              <a:gd name="adj1" fmla="val -4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54">
            <a:extLst>
              <a:ext uri="{FF2B5EF4-FFF2-40B4-BE49-F238E27FC236}">
                <a16:creationId xmlns:a16="http://schemas.microsoft.com/office/drawing/2014/main" id="{1206BE67-3084-3188-EC3F-E337BB9776F7}"/>
              </a:ext>
            </a:extLst>
          </p:cNvPr>
          <p:cNvSpPr txBox="1"/>
          <p:nvPr/>
        </p:nvSpPr>
        <p:spPr>
          <a:xfrm>
            <a:off x="7110483" y="217396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49" name="Minus 24">
            <a:extLst>
              <a:ext uri="{FF2B5EF4-FFF2-40B4-BE49-F238E27FC236}">
                <a16:creationId xmlns:a16="http://schemas.microsoft.com/office/drawing/2014/main" id="{4EC0D2BD-76FB-9B15-0C98-96D3D56890AE}"/>
              </a:ext>
            </a:extLst>
          </p:cNvPr>
          <p:cNvSpPr/>
          <p:nvPr/>
        </p:nvSpPr>
        <p:spPr>
          <a:xfrm rot="5400000">
            <a:off x="8225053" y="55252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0" name="Oval 7">
            <a:extLst>
              <a:ext uri="{FF2B5EF4-FFF2-40B4-BE49-F238E27FC236}">
                <a16:creationId xmlns:a16="http://schemas.microsoft.com/office/drawing/2014/main" id="{8FC0043C-C4B8-A24B-7938-964FA40FA466}"/>
              </a:ext>
            </a:extLst>
          </p:cNvPr>
          <p:cNvSpPr/>
          <p:nvPr/>
        </p:nvSpPr>
        <p:spPr>
          <a:xfrm>
            <a:off x="7321064" y="5482449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1" name="Minus 24">
            <a:extLst>
              <a:ext uri="{FF2B5EF4-FFF2-40B4-BE49-F238E27FC236}">
                <a16:creationId xmlns:a16="http://schemas.microsoft.com/office/drawing/2014/main" id="{2DB64FEC-FB32-B44F-C5EE-1A8850960547}"/>
              </a:ext>
            </a:extLst>
          </p:cNvPr>
          <p:cNvSpPr/>
          <p:nvPr/>
        </p:nvSpPr>
        <p:spPr>
          <a:xfrm rot="5400000">
            <a:off x="6322682" y="554692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2" name="Straight Arrow Connector 36">
            <a:extLst>
              <a:ext uri="{FF2B5EF4-FFF2-40B4-BE49-F238E27FC236}">
                <a16:creationId xmlns:a16="http://schemas.microsoft.com/office/drawing/2014/main" id="{C4B57DC8-79B6-1C7C-A925-B695299F0CF4}"/>
              </a:ext>
            </a:extLst>
          </p:cNvPr>
          <p:cNvCxnSpPr>
            <a:cxnSpLocks/>
            <a:stCxn id="149" idx="1"/>
            <a:endCxn id="150" idx="6"/>
          </p:cNvCxnSpPr>
          <p:nvPr/>
        </p:nvCxnSpPr>
        <p:spPr>
          <a:xfrm flipH="1">
            <a:off x="7894996" y="5730702"/>
            <a:ext cx="723521" cy="2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36">
            <a:extLst>
              <a:ext uri="{FF2B5EF4-FFF2-40B4-BE49-F238E27FC236}">
                <a16:creationId xmlns:a16="http://schemas.microsoft.com/office/drawing/2014/main" id="{E81B9F6E-C91F-02A5-58B7-C43A7BA4BB75}"/>
              </a:ext>
            </a:extLst>
          </p:cNvPr>
          <p:cNvCxnSpPr>
            <a:cxnSpLocks/>
            <a:stCxn id="97" idx="2"/>
            <a:endCxn id="149" idx="3"/>
          </p:cNvCxnSpPr>
          <p:nvPr/>
        </p:nvCxnSpPr>
        <p:spPr>
          <a:xfrm flipH="1">
            <a:off x="8715183" y="5725570"/>
            <a:ext cx="621708" cy="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36">
            <a:extLst>
              <a:ext uri="{FF2B5EF4-FFF2-40B4-BE49-F238E27FC236}">
                <a16:creationId xmlns:a16="http://schemas.microsoft.com/office/drawing/2014/main" id="{77DC7138-C575-EDA0-8747-D24481A431CB}"/>
              </a:ext>
            </a:extLst>
          </p:cNvPr>
          <p:cNvCxnSpPr>
            <a:cxnSpLocks/>
            <a:stCxn id="150" idx="2"/>
            <a:endCxn id="151" idx="3"/>
          </p:cNvCxnSpPr>
          <p:nvPr/>
        </p:nvCxnSpPr>
        <p:spPr>
          <a:xfrm flipH="1" flipV="1">
            <a:off x="6812812" y="5752422"/>
            <a:ext cx="508252" cy="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57">
            <a:extLst>
              <a:ext uri="{FF2B5EF4-FFF2-40B4-BE49-F238E27FC236}">
                <a16:creationId xmlns:a16="http://schemas.microsoft.com/office/drawing/2014/main" id="{714789CC-FFF3-B522-55A2-E4709FBCF10D}"/>
              </a:ext>
            </a:extLst>
          </p:cNvPr>
          <p:cNvSpPr txBox="1"/>
          <p:nvPr/>
        </p:nvSpPr>
        <p:spPr>
          <a:xfrm>
            <a:off x="8451327" y="604958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156" name="TextBox 57">
            <a:extLst>
              <a:ext uri="{FF2B5EF4-FFF2-40B4-BE49-F238E27FC236}">
                <a16:creationId xmlns:a16="http://schemas.microsoft.com/office/drawing/2014/main" id="{ECF15AB6-7694-11B7-2B74-48AC0E0D9B5D}"/>
              </a:ext>
            </a:extLst>
          </p:cNvPr>
          <p:cNvSpPr txBox="1"/>
          <p:nvPr/>
        </p:nvSpPr>
        <p:spPr>
          <a:xfrm>
            <a:off x="6530255" y="606071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157" name="TextBox 146">
            <a:extLst>
              <a:ext uri="{FF2B5EF4-FFF2-40B4-BE49-F238E27FC236}">
                <a16:creationId xmlns:a16="http://schemas.microsoft.com/office/drawing/2014/main" id="{EA092B74-2F4B-D66B-BC27-9719362302C6}"/>
              </a:ext>
            </a:extLst>
          </p:cNvPr>
          <p:cNvSpPr txBox="1"/>
          <p:nvPr/>
        </p:nvSpPr>
        <p:spPr>
          <a:xfrm>
            <a:off x="7356084" y="606071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158" name="Oval 7">
            <a:extLst>
              <a:ext uri="{FF2B5EF4-FFF2-40B4-BE49-F238E27FC236}">
                <a16:creationId xmlns:a16="http://schemas.microsoft.com/office/drawing/2014/main" id="{E758E3F7-41AC-D93E-5C9A-337B9C5A319B}"/>
              </a:ext>
            </a:extLst>
          </p:cNvPr>
          <p:cNvSpPr/>
          <p:nvPr/>
        </p:nvSpPr>
        <p:spPr>
          <a:xfrm>
            <a:off x="5551460" y="5453194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9" name="TextBox 146">
            <a:extLst>
              <a:ext uri="{FF2B5EF4-FFF2-40B4-BE49-F238E27FC236}">
                <a16:creationId xmlns:a16="http://schemas.microsoft.com/office/drawing/2014/main" id="{EB5C8E1C-304F-B593-EA6C-42E7BEA9326E}"/>
              </a:ext>
            </a:extLst>
          </p:cNvPr>
          <p:cNvSpPr txBox="1"/>
          <p:nvPr/>
        </p:nvSpPr>
        <p:spPr>
          <a:xfrm>
            <a:off x="5598444" y="603224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cxnSp>
        <p:nvCxnSpPr>
          <p:cNvPr id="160" name="Straight Arrow Connector 36">
            <a:extLst>
              <a:ext uri="{FF2B5EF4-FFF2-40B4-BE49-F238E27FC236}">
                <a16:creationId xmlns:a16="http://schemas.microsoft.com/office/drawing/2014/main" id="{75E5C7F5-0136-1863-CA3A-7348FBCCDB30}"/>
              </a:ext>
            </a:extLst>
          </p:cNvPr>
          <p:cNvCxnSpPr>
            <a:cxnSpLocks/>
            <a:stCxn id="151" idx="1"/>
            <a:endCxn id="158" idx="6"/>
          </p:cNvCxnSpPr>
          <p:nvPr/>
        </p:nvCxnSpPr>
        <p:spPr>
          <a:xfrm flipH="1" flipV="1">
            <a:off x="6125392" y="5725569"/>
            <a:ext cx="590754" cy="2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81">
            <a:extLst>
              <a:ext uri="{FF2B5EF4-FFF2-40B4-BE49-F238E27FC236}">
                <a16:creationId xmlns:a16="http://schemas.microsoft.com/office/drawing/2014/main" id="{A9566463-5A67-F792-3ED0-63C6CD5DE198}"/>
              </a:ext>
            </a:extLst>
          </p:cNvPr>
          <p:cNvSpPr/>
          <p:nvPr/>
        </p:nvSpPr>
        <p:spPr>
          <a:xfrm>
            <a:off x="5685592" y="5654633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Oval 181">
            <a:extLst>
              <a:ext uri="{FF2B5EF4-FFF2-40B4-BE49-F238E27FC236}">
                <a16:creationId xmlns:a16="http://schemas.microsoft.com/office/drawing/2014/main" id="{08A9A907-916A-D7B7-F689-538AFEB7D4E3}"/>
              </a:ext>
            </a:extLst>
          </p:cNvPr>
          <p:cNvSpPr/>
          <p:nvPr/>
        </p:nvSpPr>
        <p:spPr>
          <a:xfrm>
            <a:off x="5879715" y="5636301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Oval 3">
            <a:extLst>
              <a:ext uri="{FF2B5EF4-FFF2-40B4-BE49-F238E27FC236}">
                <a16:creationId xmlns:a16="http://schemas.microsoft.com/office/drawing/2014/main" id="{F537CA00-09DC-F857-AE97-AED3E7E9160A}"/>
              </a:ext>
            </a:extLst>
          </p:cNvPr>
          <p:cNvSpPr/>
          <p:nvPr/>
        </p:nvSpPr>
        <p:spPr>
          <a:xfrm>
            <a:off x="2736901" y="500944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Oval 3">
            <a:extLst>
              <a:ext uri="{FF2B5EF4-FFF2-40B4-BE49-F238E27FC236}">
                <a16:creationId xmlns:a16="http://schemas.microsoft.com/office/drawing/2014/main" id="{1F1A17E4-7246-5ADD-FAE3-45443E69A180}"/>
              </a:ext>
            </a:extLst>
          </p:cNvPr>
          <p:cNvSpPr/>
          <p:nvPr/>
        </p:nvSpPr>
        <p:spPr>
          <a:xfrm>
            <a:off x="619835" y="13861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Oval 3">
            <a:extLst>
              <a:ext uri="{FF2B5EF4-FFF2-40B4-BE49-F238E27FC236}">
                <a16:creationId xmlns:a16="http://schemas.microsoft.com/office/drawing/2014/main" id="{89E3B5B8-A5B2-05DC-0982-8C865B7B99BC}"/>
              </a:ext>
            </a:extLst>
          </p:cNvPr>
          <p:cNvSpPr/>
          <p:nvPr/>
        </p:nvSpPr>
        <p:spPr>
          <a:xfrm>
            <a:off x="620781" y="2344062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Minus 29">
            <a:extLst>
              <a:ext uri="{FF2B5EF4-FFF2-40B4-BE49-F238E27FC236}">
                <a16:creationId xmlns:a16="http://schemas.microsoft.com/office/drawing/2014/main" id="{4C7A8F9F-73DA-D729-7809-F03415064C16}"/>
              </a:ext>
            </a:extLst>
          </p:cNvPr>
          <p:cNvSpPr/>
          <p:nvPr/>
        </p:nvSpPr>
        <p:spPr>
          <a:xfrm rot="16200000">
            <a:off x="1534243" y="1980638"/>
            <a:ext cx="1013892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7" name="Straight Arrow Connector 34">
            <a:extLst>
              <a:ext uri="{FF2B5EF4-FFF2-40B4-BE49-F238E27FC236}">
                <a16:creationId xmlns:a16="http://schemas.microsoft.com/office/drawing/2014/main" id="{F0E45E12-0ACC-25F6-4930-66A937BD1B58}"/>
              </a:ext>
            </a:extLst>
          </p:cNvPr>
          <p:cNvCxnSpPr>
            <a:cxnSpLocks/>
            <a:stCxn id="164" idx="6"/>
            <a:endCxn id="166" idx="3"/>
          </p:cNvCxnSpPr>
          <p:nvPr/>
        </p:nvCxnSpPr>
        <p:spPr>
          <a:xfrm>
            <a:off x="1193767" y="1658496"/>
            <a:ext cx="799089" cy="52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34">
            <a:extLst>
              <a:ext uri="{FF2B5EF4-FFF2-40B4-BE49-F238E27FC236}">
                <a16:creationId xmlns:a16="http://schemas.microsoft.com/office/drawing/2014/main" id="{8876398E-F152-7255-87ED-969E58C5542A}"/>
              </a:ext>
            </a:extLst>
          </p:cNvPr>
          <p:cNvCxnSpPr>
            <a:cxnSpLocks/>
            <a:stCxn id="165" idx="6"/>
          </p:cNvCxnSpPr>
          <p:nvPr/>
        </p:nvCxnSpPr>
        <p:spPr>
          <a:xfrm flipV="1">
            <a:off x="1194713" y="2341300"/>
            <a:ext cx="780953" cy="27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68">
            <a:extLst>
              <a:ext uri="{FF2B5EF4-FFF2-40B4-BE49-F238E27FC236}">
                <a16:creationId xmlns:a16="http://schemas.microsoft.com/office/drawing/2014/main" id="{A5656C42-717D-6317-7F23-EF15CD41A21A}"/>
              </a:ext>
            </a:extLst>
          </p:cNvPr>
          <p:cNvSpPr txBox="1"/>
          <p:nvPr/>
        </p:nvSpPr>
        <p:spPr>
          <a:xfrm>
            <a:off x="229224" y="147360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170" name="TextBox 68">
            <a:extLst>
              <a:ext uri="{FF2B5EF4-FFF2-40B4-BE49-F238E27FC236}">
                <a16:creationId xmlns:a16="http://schemas.microsoft.com/office/drawing/2014/main" id="{731259C2-46D0-52B2-46B0-ABBB27627FB8}"/>
              </a:ext>
            </a:extLst>
          </p:cNvPr>
          <p:cNvSpPr txBox="1"/>
          <p:nvPr/>
        </p:nvSpPr>
        <p:spPr>
          <a:xfrm>
            <a:off x="253465" y="242063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171" name="Minus 29">
            <a:extLst>
              <a:ext uri="{FF2B5EF4-FFF2-40B4-BE49-F238E27FC236}">
                <a16:creationId xmlns:a16="http://schemas.microsoft.com/office/drawing/2014/main" id="{079F30F0-4AA6-D509-394A-D35221AD4349}"/>
              </a:ext>
            </a:extLst>
          </p:cNvPr>
          <p:cNvSpPr/>
          <p:nvPr/>
        </p:nvSpPr>
        <p:spPr>
          <a:xfrm>
            <a:off x="2922259" y="3908304"/>
            <a:ext cx="1135117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2" name="Straight Arrow Connector 36">
            <a:extLst>
              <a:ext uri="{FF2B5EF4-FFF2-40B4-BE49-F238E27FC236}">
                <a16:creationId xmlns:a16="http://schemas.microsoft.com/office/drawing/2014/main" id="{0275EBA9-80B3-122F-7E80-ECA40F98A261}"/>
              </a:ext>
            </a:extLst>
          </p:cNvPr>
          <p:cNvCxnSpPr>
            <a:cxnSpLocks/>
            <a:stCxn id="106" idx="3"/>
            <a:endCxn id="163" idx="3"/>
          </p:cNvCxnSpPr>
          <p:nvPr/>
        </p:nvCxnSpPr>
        <p:spPr>
          <a:xfrm flipV="1">
            <a:off x="1868432" y="5474417"/>
            <a:ext cx="952519" cy="22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36">
            <a:extLst>
              <a:ext uri="{FF2B5EF4-FFF2-40B4-BE49-F238E27FC236}">
                <a16:creationId xmlns:a16="http://schemas.microsoft.com/office/drawing/2014/main" id="{3471217D-3B45-86E0-2DE7-E862DF038FDF}"/>
              </a:ext>
            </a:extLst>
          </p:cNvPr>
          <p:cNvCxnSpPr>
            <a:cxnSpLocks/>
            <a:stCxn id="163" idx="0"/>
            <a:endCxn id="171" idx="1"/>
          </p:cNvCxnSpPr>
          <p:nvPr/>
        </p:nvCxnSpPr>
        <p:spPr>
          <a:xfrm flipV="1">
            <a:off x="3023867" y="4162136"/>
            <a:ext cx="465951" cy="84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36">
            <a:extLst>
              <a:ext uri="{FF2B5EF4-FFF2-40B4-BE49-F238E27FC236}">
                <a16:creationId xmlns:a16="http://schemas.microsoft.com/office/drawing/2014/main" id="{BDB8A6EE-7C36-5550-337F-E0C09144D45F}"/>
              </a:ext>
            </a:extLst>
          </p:cNvPr>
          <p:cNvCxnSpPr>
            <a:cxnSpLocks/>
            <a:stCxn id="171" idx="3"/>
            <a:endCxn id="102" idx="4"/>
          </p:cNvCxnSpPr>
          <p:nvPr/>
        </p:nvCxnSpPr>
        <p:spPr>
          <a:xfrm flipH="1" flipV="1">
            <a:off x="3455206" y="3327289"/>
            <a:ext cx="34612" cy="73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53">
            <a:extLst>
              <a:ext uri="{FF2B5EF4-FFF2-40B4-BE49-F238E27FC236}">
                <a16:creationId xmlns:a16="http://schemas.microsoft.com/office/drawing/2014/main" id="{7C144C8C-4872-B018-3DCB-10B3310DE764}"/>
              </a:ext>
            </a:extLst>
          </p:cNvPr>
          <p:cNvSpPr txBox="1"/>
          <p:nvPr/>
        </p:nvSpPr>
        <p:spPr>
          <a:xfrm>
            <a:off x="1875816" y="26321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76" name="TextBox 53">
            <a:extLst>
              <a:ext uri="{FF2B5EF4-FFF2-40B4-BE49-F238E27FC236}">
                <a16:creationId xmlns:a16="http://schemas.microsoft.com/office/drawing/2014/main" id="{AC9BC9C2-5341-54ED-D49D-4F61A698832C}"/>
              </a:ext>
            </a:extLst>
          </p:cNvPr>
          <p:cNvSpPr txBox="1"/>
          <p:nvPr/>
        </p:nvSpPr>
        <p:spPr>
          <a:xfrm>
            <a:off x="2650488" y="395991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77" name="TextBox 53">
            <a:extLst>
              <a:ext uri="{FF2B5EF4-FFF2-40B4-BE49-F238E27FC236}">
                <a16:creationId xmlns:a16="http://schemas.microsoft.com/office/drawing/2014/main" id="{ED0E0985-F072-6AFB-D884-E35A2E5E99B9}"/>
              </a:ext>
            </a:extLst>
          </p:cNvPr>
          <p:cNvSpPr txBox="1"/>
          <p:nvPr/>
        </p:nvSpPr>
        <p:spPr>
          <a:xfrm>
            <a:off x="3772034" y="308269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180" name="Oval 181">
            <a:extLst>
              <a:ext uri="{FF2B5EF4-FFF2-40B4-BE49-F238E27FC236}">
                <a16:creationId xmlns:a16="http://schemas.microsoft.com/office/drawing/2014/main" id="{B7F67121-F636-111E-5953-11522E8CD021}"/>
              </a:ext>
            </a:extLst>
          </p:cNvPr>
          <p:cNvSpPr/>
          <p:nvPr/>
        </p:nvSpPr>
        <p:spPr>
          <a:xfrm>
            <a:off x="4015094" y="5209967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1" name="Groupe 17">
            <a:extLst>
              <a:ext uri="{FF2B5EF4-FFF2-40B4-BE49-F238E27FC236}">
                <a16:creationId xmlns:a16="http://schemas.microsoft.com/office/drawing/2014/main" id="{D5BB7F44-5A87-FF19-7339-FC65C2F4927A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604831-80DF-53AB-6B2F-504A5DED27EC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1AB374A8-8EB7-D638-0C02-A6D7864AF61A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28B46AF9-66C8-369C-AB27-B401C621503E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ZoneTexte 184">
              <a:extLst>
                <a:ext uri="{FF2B5EF4-FFF2-40B4-BE49-F238E27FC236}">
                  <a16:creationId xmlns:a16="http://schemas.microsoft.com/office/drawing/2014/main" id="{FEC6EED0-C598-651E-87C0-E3DED6D13C06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186" name="ZoneTexte 185">
              <a:extLst>
                <a:ext uri="{FF2B5EF4-FFF2-40B4-BE49-F238E27FC236}">
                  <a16:creationId xmlns:a16="http://schemas.microsoft.com/office/drawing/2014/main" id="{02037517-247E-F75F-A253-6BA704A296FF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187" name="ZoneTexte 186">
              <a:extLst>
                <a:ext uri="{FF2B5EF4-FFF2-40B4-BE49-F238E27FC236}">
                  <a16:creationId xmlns:a16="http://schemas.microsoft.com/office/drawing/2014/main" id="{435EE140-B930-C240-BB35-9AA8DB62B4DA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95BCD29-5CBF-CC0D-EE4E-8E2EA6554D5A}"/>
              </a:ext>
            </a:extLst>
          </p:cNvPr>
          <p:cNvSpPr/>
          <p:nvPr/>
        </p:nvSpPr>
        <p:spPr>
          <a:xfrm>
            <a:off x="3075231" y="551507"/>
            <a:ext cx="5330973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2, 0, 5, 0, 0, 2, 2, 0, 0,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2, 0, 5, 1, 0, 0, 2, 2, 0,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2, 0, 5, 0, 1, 0, 0, 2, 2,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2, 2, 3, 0, 0, 1, 0, 0, 2, 2,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0, 2, 3, 0, 0, 0, 1, 0, 0, 2, 2)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114AEF29-4A2C-0A68-5985-E4B1FC7B111E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190" name="Oval 174">
            <a:extLst>
              <a:ext uri="{FF2B5EF4-FFF2-40B4-BE49-F238E27FC236}">
                <a16:creationId xmlns:a16="http://schemas.microsoft.com/office/drawing/2014/main" id="{A824D31E-06E8-3C4D-E3E7-07DCA6B3E1BC}"/>
              </a:ext>
            </a:extLst>
          </p:cNvPr>
          <p:cNvSpPr/>
          <p:nvPr/>
        </p:nvSpPr>
        <p:spPr>
          <a:xfrm>
            <a:off x="11277188" y="2850916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TextBox 54">
            <a:extLst>
              <a:ext uri="{FF2B5EF4-FFF2-40B4-BE49-F238E27FC236}">
                <a16:creationId xmlns:a16="http://schemas.microsoft.com/office/drawing/2014/main" id="{E372E85B-DDCA-BCC3-DC32-DBC179A20E0F}"/>
              </a:ext>
            </a:extLst>
          </p:cNvPr>
          <p:cNvSpPr txBox="1"/>
          <p:nvPr/>
        </p:nvSpPr>
        <p:spPr>
          <a:xfrm>
            <a:off x="5614475" y="3678401"/>
            <a:ext cx="4491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Deux anciens clients aussi ont payé leurs additions qui a libéré deux places. </a:t>
            </a:r>
          </a:p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clients dans la salle de divertissement sont appelés et prennent place.</a:t>
            </a:r>
            <a:br>
              <a:rPr lang="fr-FR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Deux anciens clients sont prêts a partir.     </a:t>
            </a:r>
          </a:p>
        </p:txBody>
      </p:sp>
    </p:spTree>
    <p:extLst>
      <p:ext uri="{BB962C8B-B14F-4D97-AF65-F5344CB8AC3E}">
        <p14:creationId xmlns:p14="http://schemas.microsoft.com/office/powerpoint/2010/main" val="3962075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1">
            <a:extLst>
              <a:ext uri="{FF2B5EF4-FFF2-40B4-BE49-F238E27FC236}">
                <a16:creationId xmlns:a16="http://schemas.microsoft.com/office/drawing/2014/main" id="{5CE4D9C8-AFD7-12A6-CAB8-60FE62BBA41C}"/>
              </a:ext>
            </a:extLst>
          </p:cNvPr>
          <p:cNvSpPr/>
          <p:nvPr/>
        </p:nvSpPr>
        <p:spPr>
          <a:xfrm>
            <a:off x="499147" y="544538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val 2">
            <a:extLst>
              <a:ext uri="{FF2B5EF4-FFF2-40B4-BE49-F238E27FC236}">
                <a16:creationId xmlns:a16="http://schemas.microsoft.com/office/drawing/2014/main" id="{1E28F961-C91D-35C6-8C59-6CED8ED7E7D4}"/>
              </a:ext>
            </a:extLst>
          </p:cNvPr>
          <p:cNvSpPr/>
          <p:nvPr/>
        </p:nvSpPr>
        <p:spPr>
          <a:xfrm>
            <a:off x="10917717" y="4395919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Oval 3">
            <a:extLst>
              <a:ext uri="{FF2B5EF4-FFF2-40B4-BE49-F238E27FC236}">
                <a16:creationId xmlns:a16="http://schemas.microsoft.com/office/drawing/2014/main" id="{C6F4BB88-A010-42DD-303B-441FAA33DEE3}"/>
              </a:ext>
            </a:extLst>
          </p:cNvPr>
          <p:cNvSpPr/>
          <p:nvPr/>
        </p:nvSpPr>
        <p:spPr>
          <a:xfrm>
            <a:off x="3696865" y="503150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Oval 7">
            <a:extLst>
              <a:ext uri="{FF2B5EF4-FFF2-40B4-BE49-F238E27FC236}">
                <a16:creationId xmlns:a16="http://schemas.microsoft.com/office/drawing/2014/main" id="{047CB9B1-0D41-BD77-D2D7-E22FD8F20E0D}"/>
              </a:ext>
            </a:extLst>
          </p:cNvPr>
          <p:cNvSpPr/>
          <p:nvPr/>
        </p:nvSpPr>
        <p:spPr>
          <a:xfrm>
            <a:off x="9336891" y="545319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8" name="Oval 9">
            <a:extLst>
              <a:ext uri="{FF2B5EF4-FFF2-40B4-BE49-F238E27FC236}">
                <a16:creationId xmlns:a16="http://schemas.microsoft.com/office/drawing/2014/main" id="{9FAF5C4D-33CB-2C85-C322-AEBAF169DB29}"/>
              </a:ext>
            </a:extLst>
          </p:cNvPr>
          <p:cNvSpPr/>
          <p:nvPr/>
        </p:nvSpPr>
        <p:spPr>
          <a:xfrm>
            <a:off x="11086577" y="264064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Oval 11">
            <a:extLst>
              <a:ext uri="{FF2B5EF4-FFF2-40B4-BE49-F238E27FC236}">
                <a16:creationId xmlns:a16="http://schemas.microsoft.com/office/drawing/2014/main" id="{FB814843-1444-42FF-64E0-47E91D9C3305}"/>
              </a:ext>
            </a:extLst>
          </p:cNvPr>
          <p:cNvSpPr/>
          <p:nvPr/>
        </p:nvSpPr>
        <p:spPr>
          <a:xfrm>
            <a:off x="9993980" y="95315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Oval 13">
            <a:extLst>
              <a:ext uri="{FF2B5EF4-FFF2-40B4-BE49-F238E27FC236}">
                <a16:creationId xmlns:a16="http://schemas.microsoft.com/office/drawing/2014/main" id="{1BD10BDD-2E4F-96BB-C1C1-62B32015ADD8}"/>
              </a:ext>
            </a:extLst>
          </p:cNvPr>
          <p:cNvSpPr/>
          <p:nvPr/>
        </p:nvSpPr>
        <p:spPr>
          <a:xfrm>
            <a:off x="3064547" y="2522006"/>
            <a:ext cx="781317" cy="80528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Oval 14">
            <a:extLst>
              <a:ext uri="{FF2B5EF4-FFF2-40B4-BE49-F238E27FC236}">
                <a16:creationId xmlns:a16="http://schemas.microsoft.com/office/drawing/2014/main" id="{F253FB75-0A9D-4E98-75BF-834219750FC0}"/>
              </a:ext>
            </a:extLst>
          </p:cNvPr>
          <p:cNvSpPr/>
          <p:nvPr/>
        </p:nvSpPr>
        <p:spPr>
          <a:xfrm>
            <a:off x="8201942" y="265826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Oval 15">
            <a:extLst>
              <a:ext uri="{FF2B5EF4-FFF2-40B4-BE49-F238E27FC236}">
                <a16:creationId xmlns:a16="http://schemas.microsoft.com/office/drawing/2014/main" id="{8DC58ECC-4884-59CB-CE32-DB1552A3FEB1}"/>
              </a:ext>
            </a:extLst>
          </p:cNvPr>
          <p:cNvSpPr/>
          <p:nvPr/>
        </p:nvSpPr>
        <p:spPr>
          <a:xfrm>
            <a:off x="5848906" y="266314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Minus 20">
            <a:extLst>
              <a:ext uri="{FF2B5EF4-FFF2-40B4-BE49-F238E27FC236}">
                <a16:creationId xmlns:a16="http://schemas.microsoft.com/office/drawing/2014/main" id="{9EED6864-1297-1B80-B733-E19672426C08}"/>
              </a:ext>
            </a:extLst>
          </p:cNvPr>
          <p:cNvSpPr/>
          <p:nvPr/>
        </p:nvSpPr>
        <p:spPr>
          <a:xfrm rot="2171204">
            <a:off x="8715718" y="156349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Minus 21">
            <a:extLst>
              <a:ext uri="{FF2B5EF4-FFF2-40B4-BE49-F238E27FC236}">
                <a16:creationId xmlns:a16="http://schemas.microsoft.com/office/drawing/2014/main" id="{AB4AC789-0F04-1F76-BFBE-DA74ADC24E2A}"/>
              </a:ext>
            </a:extLst>
          </p:cNvPr>
          <p:cNvSpPr/>
          <p:nvPr/>
        </p:nvSpPr>
        <p:spPr>
          <a:xfrm rot="5400000">
            <a:off x="1378302" y="54966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Minus 22">
            <a:extLst>
              <a:ext uri="{FF2B5EF4-FFF2-40B4-BE49-F238E27FC236}">
                <a16:creationId xmlns:a16="http://schemas.microsoft.com/office/drawing/2014/main" id="{2B967863-8C53-2238-CDF4-712978BF8C17}"/>
              </a:ext>
            </a:extLst>
          </p:cNvPr>
          <p:cNvSpPr/>
          <p:nvPr/>
        </p:nvSpPr>
        <p:spPr>
          <a:xfrm rot="19613536">
            <a:off x="10929885" y="151913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8" name="Minus 24">
            <a:extLst>
              <a:ext uri="{FF2B5EF4-FFF2-40B4-BE49-F238E27FC236}">
                <a16:creationId xmlns:a16="http://schemas.microsoft.com/office/drawing/2014/main" id="{FDDCAEF0-24DA-1380-EF8C-0B1D9AC3A5C5}"/>
              </a:ext>
            </a:extLst>
          </p:cNvPr>
          <p:cNvSpPr/>
          <p:nvPr/>
        </p:nvSpPr>
        <p:spPr>
          <a:xfrm rot="3781124">
            <a:off x="10207769" y="529931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9" name="Minus 25">
            <a:extLst>
              <a:ext uri="{FF2B5EF4-FFF2-40B4-BE49-F238E27FC236}">
                <a16:creationId xmlns:a16="http://schemas.microsoft.com/office/drawing/2014/main" id="{19BD3815-B78D-F44B-906E-DEEE32359144}"/>
              </a:ext>
            </a:extLst>
          </p:cNvPr>
          <p:cNvSpPr/>
          <p:nvPr/>
        </p:nvSpPr>
        <p:spPr>
          <a:xfrm rot="200260">
            <a:off x="10928932" y="344296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Minus 29">
            <a:extLst>
              <a:ext uri="{FF2B5EF4-FFF2-40B4-BE49-F238E27FC236}">
                <a16:creationId xmlns:a16="http://schemas.microsoft.com/office/drawing/2014/main" id="{E9245EE5-D17F-8592-6C90-DD0EC1F5BA94}"/>
              </a:ext>
            </a:extLst>
          </p:cNvPr>
          <p:cNvSpPr/>
          <p:nvPr/>
        </p:nvSpPr>
        <p:spPr>
          <a:xfrm rot="16200000">
            <a:off x="6868226" y="267850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1" name="Straight Arrow Connector 34">
            <a:extLst>
              <a:ext uri="{FF2B5EF4-FFF2-40B4-BE49-F238E27FC236}">
                <a16:creationId xmlns:a16="http://schemas.microsoft.com/office/drawing/2014/main" id="{8B15DE0E-580B-6207-17BD-083AE5139194}"/>
              </a:ext>
            </a:extLst>
          </p:cNvPr>
          <p:cNvCxnSpPr>
            <a:cxnSpLocks/>
            <a:endCxn id="106" idx="1"/>
          </p:cNvCxnSpPr>
          <p:nvPr/>
        </p:nvCxnSpPr>
        <p:spPr>
          <a:xfrm flipV="1">
            <a:off x="1084001" y="5702120"/>
            <a:ext cx="687765" cy="5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36">
            <a:extLst>
              <a:ext uri="{FF2B5EF4-FFF2-40B4-BE49-F238E27FC236}">
                <a16:creationId xmlns:a16="http://schemas.microsoft.com/office/drawing/2014/main" id="{88936BE8-3BB5-AD8B-CF65-DF354E5C11A5}"/>
              </a:ext>
            </a:extLst>
          </p:cNvPr>
          <p:cNvCxnSpPr>
            <a:cxnSpLocks/>
            <a:stCxn id="96" idx="0"/>
          </p:cNvCxnSpPr>
          <p:nvPr/>
        </p:nvCxnSpPr>
        <p:spPr>
          <a:xfrm flipH="1" flipV="1">
            <a:off x="3668555" y="4151874"/>
            <a:ext cx="315276" cy="87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41">
            <a:extLst>
              <a:ext uri="{FF2B5EF4-FFF2-40B4-BE49-F238E27FC236}">
                <a16:creationId xmlns:a16="http://schemas.microsoft.com/office/drawing/2014/main" id="{9E5909CB-FA95-E7A7-916D-7A24DF6950C1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2096116" y="2302133"/>
            <a:ext cx="968431" cy="6225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52">
            <a:extLst>
              <a:ext uri="{FF2B5EF4-FFF2-40B4-BE49-F238E27FC236}">
                <a16:creationId xmlns:a16="http://schemas.microsoft.com/office/drawing/2014/main" id="{F2942D05-0A9E-B26D-FD20-9BF80BF4074A}"/>
              </a:ext>
            </a:extLst>
          </p:cNvPr>
          <p:cNvSpPr txBox="1"/>
          <p:nvPr/>
        </p:nvSpPr>
        <p:spPr>
          <a:xfrm>
            <a:off x="1625933" y="506781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15" name="TextBox 53">
            <a:extLst>
              <a:ext uri="{FF2B5EF4-FFF2-40B4-BE49-F238E27FC236}">
                <a16:creationId xmlns:a16="http://schemas.microsoft.com/office/drawing/2014/main" id="{BB603AC7-4387-CECF-64EA-D1BE87C69DE8}"/>
              </a:ext>
            </a:extLst>
          </p:cNvPr>
          <p:cNvSpPr txBox="1"/>
          <p:nvPr/>
        </p:nvSpPr>
        <p:spPr>
          <a:xfrm>
            <a:off x="4691722" y="2248435"/>
            <a:ext cx="406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16" name="TextBox 54">
            <a:extLst>
              <a:ext uri="{FF2B5EF4-FFF2-40B4-BE49-F238E27FC236}">
                <a16:creationId xmlns:a16="http://schemas.microsoft.com/office/drawing/2014/main" id="{39FC6A3F-4803-4D76-5524-8F9EFA676F75}"/>
              </a:ext>
            </a:extLst>
          </p:cNvPr>
          <p:cNvSpPr txBox="1"/>
          <p:nvPr/>
        </p:nvSpPr>
        <p:spPr>
          <a:xfrm>
            <a:off x="9310244" y="1990540"/>
            <a:ext cx="455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17" name="TextBox 55">
            <a:extLst>
              <a:ext uri="{FF2B5EF4-FFF2-40B4-BE49-F238E27FC236}">
                <a16:creationId xmlns:a16="http://schemas.microsoft.com/office/drawing/2014/main" id="{F1D740E0-14FB-D0DC-12FB-A6EAB63BF076}"/>
              </a:ext>
            </a:extLst>
          </p:cNvPr>
          <p:cNvSpPr txBox="1"/>
          <p:nvPr/>
        </p:nvSpPr>
        <p:spPr>
          <a:xfrm>
            <a:off x="11529295" y="115240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18" name="TextBox 56">
            <a:extLst>
              <a:ext uri="{FF2B5EF4-FFF2-40B4-BE49-F238E27FC236}">
                <a16:creationId xmlns:a16="http://schemas.microsoft.com/office/drawing/2014/main" id="{10BC44E9-7CC0-40AA-0DAB-83DCADB1164D}"/>
              </a:ext>
            </a:extLst>
          </p:cNvPr>
          <p:cNvSpPr txBox="1"/>
          <p:nvPr/>
        </p:nvSpPr>
        <p:spPr>
          <a:xfrm>
            <a:off x="11663682" y="357722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19" name="TextBox 57">
            <a:extLst>
              <a:ext uri="{FF2B5EF4-FFF2-40B4-BE49-F238E27FC236}">
                <a16:creationId xmlns:a16="http://schemas.microsoft.com/office/drawing/2014/main" id="{62F4AC68-A1A2-59ED-B282-1BE9B9B0EDEE}"/>
              </a:ext>
            </a:extLst>
          </p:cNvPr>
          <p:cNvSpPr txBox="1"/>
          <p:nvPr/>
        </p:nvSpPr>
        <p:spPr>
          <a:xfrm>
            <a:off x="10850403" y="575520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20" name="TextBox 58">
            <a:extLst>
              <a:ext uri="{FF2B5EF4-FFF2-40B4-BE49-F238E27FC236}">
                <a16:creationId xmlns:a16="http://schemas.microsoft.com/office/drawing/2014/main" id="{D98E8781-EE02-ADE5-7031-963C2E233084}"/>
              </a:ext>
            </a:extLst>
          </p:cNvPr>
          <p:cNvSpPr txBox="1"/>
          <p:nvPr/>
        </p:nvSpPr>
        <p:spPr>
          <a:xfrm>
            <a:off x="11450903" y="457543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121" name="TextBox 66">
            <a:extLst>
              <a:ext uri="{FF2B5EF4-FFF2-40B4-BE49-F238E27FC236}">
                <a16:creationId xmlns:a16="http://schemas.microsoft.com/office/drawing/2014/main" id="{EE57B23D-9CAE-3A8B-35CF-F0213C9FC022}"/>
              </a:ext>
            </a:extLst>
          </p:cNvPr>
          <p:cNvSpPr txBox="1"/>
          <p:nvPr/>
        </p:nvSpPr>
        <p:spPr>
          <a:xfrm>
            <a:off x="305423" y="521991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122" name="TextBox 67">
            <a:extLst>
              <a:ext uri="{FF2B5EF4-FFF2-40B4-BE49-F238E27FC236}">
                <a16:creationId xmlns:a16="http://schemas.microsoft.com/office/drawing/2014/main" id="{F92D5366-6106-015D-61D4-356B28B0E761}"/>
              </a:ext>
            </a:extLst>
          </p:cNvPr>
          <p:cNvSpPr txBox="1"/>
          <p:nvPr/>
        </p:nvSpPr>
        <p:spPr>
          <a:xfrm>
            <a:off x="2402787" y="491188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123" name="TextBox 68">
            <a:extLst>
              <a:ext uri="{FF2B5EF4-FFF2-40B4-BE49-F238E27FC236}">
                <a16:creationId xmlns:a16="http://schemas.microsoft.com/office/drawing/2014/main" id="{D4EB6708-5819-282A-636E-F947FAB10FB8}"/>
              </a:ext>
            </a:extLst>
          </p:cNvPr>
          <p:cNvSpPr txBox="1"/>
          <p:nvPr/>
        </p:nvSpPr>
        <p:spPr>
          <a:xfrm>
            <a:off x="4231908" y="491835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124" name="TextBox 69">
            <a:extLst>
              <a:ext uri="{FF2B5EF4-FFF2-40B4-BE49-F238E27FC236}">
                <a16:creationId xmlns:a16="http://schemas.microsoft.com/office/drawing/2014/main" id="{B6178B6D-5286-1B17-B64B-B52C543590AF}"/>
              </a:ext>
            </a:extLst>
          </p:cNvPr>
          <p:cNvSpPr txBox="1"/>
          <p:nvPr/>
        </p:nvSpPr>
        <p:spPr>
          <a:xfrm>
            <a:off x="5956687" y="22942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125" name="TextBox 70">
            <a:extLst>
              <a:ext uri="{FF2B5EF4-FFF2-40B4-BE49-F238E27FC236}">
                <a16:creationId xmlns:a16="http://schemas.microsoft.com/office/drawing/2014/main" id="{F5ED7335-A371-E251-A405-B02F94A00FBF}"/>
              </a:ext>
            </a:extLst>
          </p:cNvPr>
          <p:cNvSpPr txBox="1"/>
          <p:nvPr/>
        </p:nvSpPr>
        <p:spPr>
          <a:xfrm>
            <a:off x="8039815" y="243952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126" name="TextBox 71">
            <a:extLst>
              <a:ext uri="{FF2B5EF4-FFF2-40B4-BE49-F238E27FC236}">
                <a16:creationId xmlns:a16="http://schemas.microsoft.com/office/drawing/2014/main" id="{20A46E4C-C81E-34E1-E9EB-DD2AD177692D}"/>
              </a:ext>
            </a:extLst>
          </p:cNvPr>
          <p:cNvSpPr txBox="1"/>
          <p:nvPr/>
        </p:nvSpPr>
        <p:spPr>
          <a:xfrm>
            <a:off x="10084902" y="64777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127" name="TextBox 72">
            <a:extLst>
              <a:ext uri="{FF2B5EF4-FFF2-40B4-BE49-F238E27FC236}">
                <a16:creationId xmlns:a16="http://schemas.microsoft.com/office/drawing/2014/main" id="{3D2B76D9-C579-63E4-40D1-386C00211036}"/>
              </a:ext>
            </a:extLst>
          </p:cNvPr>
          <p:cNvSpPr txBox="1"/>
          <p:nvPr/>
        </p:nvSpPr>
        <p:spPr>
          <a:xfrm>
            <a:off x="11507299" y="241421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cxnSp>
        <p:nvCxnSpPr>
          <p:cNvPr id="128" name="Curved Connector 100">
            <a:extLst>
              <a:ext uri="{FF2B5EF4-FFF2-40B4-BE49-F238E27FC236}">
                <a16:creationId xmlns:a16="http://schemas.microsoft.com/office/drawing/2014/main" id="{22DCA824-FFF9-D361-4EA6-E09B86AB7177}"/>
              </a:ext>
            </a:extLst>
          </p:cNvPr>
          <p:cNvCxnSpPr>
            <a:cxnSpLocks/>
            <a:stCxn id="100" idx="6"/>
            <a:endCxn id="146" idx="3"/>
          </p:cNvCxnSpPr>
          <p:nvPr/>
        </p:nvCxnSpPr>
        <p:spPr>
          <a:xfrm>
            <a:off x="3845864" y="2924648"/>
            <a:ext cx="994230" cy="16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04">
            <a:extLst>
              <a:ext uri="{FF2B5EF4-FFF2-40B4-BE49-F238E27FC236}">
                <a16:creationId xmlns:a16="http://schemas.microsoft.com/office/drawing/2014/main" id="{55D9076D-48C8-EE30-5C43-6AE9C5846A8F}"/>
              </a:ext>
            </a:extLst>
          </p:cNvPr>
          <p:cNvCxnSpPr/>
          <p:nvPr/>
        </p:nvCxnSpPr>
        <p:spPr>
          <a:xfrm>
            <a:off x="6448257" y="2948916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05">
            <a:extLst>
              <a:ext uri="{FF2B5EF4-FFF2-40B4-BE49-F238E27FC236}">
                <a16:creationId xmlns:a16="http://schemas.microsoft.com/office/drawing/2014/main" id="{D95A30D3-02BC-DF90-20BE-D47CE1073D64}"/>
              </a:ext>
            </a:extLst>
          </p:cNvPr>
          <p:cNvCxnSpPr/>
          <p:nvPr/>
        </p:nvCxnSpPr>
        <p:spPr>
          <a:xfrm>
            <a:off x="7356084" y="2947119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07">
            <a:extLst>
              <a:ext uri="{FF2B5EF4-FFF2-40B4-BE49-F238E27FC236}">
                <a16:creationId xmlns:a16="http://schemas.microsoft.com/office/drawing/2014/main" id="{0C48BFDB-8625-FFF8-7898-C5261597E313}"/>
              </a:ext>
            </a:extLst>
          </p:cNvPr>
          <p:cNvCxnSpPr>
            <a:cxnSpLocks/>
            <a:stCxn id="101" idx="7"/>
            <a:endCxn id="105" idx="1"/>
          </p:cNvCxnSpPr>
          <p:nvPr/>
        </p:nvCxnSpPr>
        <p:spPr>
          <a:xfrm flipV="1">
            <a:off x="8691824" y="1808004"/>
            <a:ext cx="437154" cy="93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10">
            <a:extLst>
              <a:ext uri="{FF2B5EF4-FFF2-40B4-BE49-F238E27FC236}">
                <a16:creationId xmlns:a16="http://schemas.microsoft.com/office/drawing/2014/main" id="{DB834D17-A793-A30D-81D9-FF5EF3BC5F17}"/>
              </a:ext>
            </a:extLst>
          </p:cNvPr>
          <p:cNvCxnSpPr>
            <a:cxnSpLocks/>
            <a:stCxn id="105" idx="3"/>
            <a:endCxn id="99" idx="2"/>
          </p:cNvCxnSpPr>
          <p:nvPr/>
        </p:nvCxnSpPr>
        <p:spPr>
          <a:xfrm flipV="1">
            <a:off x="9186052" y="1225528"/>
            <a:ext cx="807928" cy="50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14">
            <a:extLst>
              <a:ext uri="{FF2B5EF4-FFF2-40B4-BE49-F238E27FC236}">
                <a16:creationId xmlns:a16="http://schemas.microsoft.com/office/drawing/2014/main" id="{2BAFF0A0-055B-B500-69F4-D620DE31855C}"/>
              </a:ext>
            </a:extLst>
          </p:cNvPr>
          <p:cNvCxnSpPr>
            <a:cxnSpLocks/>
            <a:stCxn id="99" idx="6"/>
            <a:endCxn id="107" idx="3"/>
          </p:cNvCxnSpPr>
          <p:nvPr/>
        </p:nvCxnSpPr>
        <p:spPr>
          <a:xfrm>
            <a:off x="10567912" y="1225528"/>
            <a:ext cx="777370" cy="45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16">
            <a:extLst>
              <a:ext uri="{FF2B5EF4-FFF2-40B4-BE49-F238E27FC236}">
                <a16:creationId xmlns:a16="http://schemas.microsoft.com/office/drawing/2014/main" id="{0EE24028-54EE-2AAB-3F86-9BB0220DF249}"/>
              </a:ext>
            </a:extLst>
          </p:cNvPr>
          <p:cNvCxnSpPr>
            <a:cxnSpLocks/>
            <a:stCxn id="107" idx="1"/>
            <a:endCxn id="98" idx="0"/>
          </p:cNvCxnSpPr>
          <p:nvPr/>
        </p:nvCxnSpPr>
        <p:spPr>
          <a:xfrm flipH="1">
            <a:off x="11373543" y="1765118"/>
            <a:ext cx="24539" cy="87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49DF861-8752-8987-A3A2-2AC23B307926}"/>
              </a:ext>
            </a:extLst>
          </p:cNvPr>
          <p:cNvCxnSpPr>
            <a:cxnSpLocks/>
            <a:stCxn id="98" idx="4"/>
            <a:endCxn id="109" idx="3"/>
          </p:cNvCxnSpPr>
          <p:nvPr/>
        </p:nvCxnSpPr>
        <p:spPr>
          <a:xfrm>
            <a:off x="11373543" y="3185390"/>
            <a:ext cx="0" cy="41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7">
            <a:extLst>
              <a:ext uri="{FF2B5EF4-FFF2-40B4-BE49-F238E27FC236}">
                <a16:creationId xmlns:a16="http://schemas.microsoft.com/office/drawing/2014/main" id="{A8E44749-BE78-2D81-413F-01DABD3D30F2}"/>
              </a:ext>
            </a:extLst>
          </p:cNvPr>
          <p:cNvCxnSpPr>
            <a:cxnSpLocks/>
            <a:stCxn id="109" idx="1"/>
            <a:endCxn id="95" idx="0"/>
          </p:cNvCxnSpPr>
          <p:nvPr/>
        </p:nvCxnSpPr>
        <p:spPr>
          <a:xfrm flipH="1">
            <a:off x="11204683" y="3696710"/>
            <a:ext cx="163232" cy="69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46">
            <a:extLst>
              <a:ext uri="{FF2B5EF4-FFF2-40B4-BE49-F238E27FC236}">
                <a16:creationId xmlns:a16="http://schemas.microsoft.com/office/drawing/2014/main" id="{4FE55262-4FCF-C106-46F0-7204005AAE4D}"/>
              </a:ext>
            </a:extLst>
          </p:cNvPr>
          <p:cNvSpPr txBox="1"/>
          <p:nvPr/>
        </p:nvSpPr>
        <p:spPr>
          <a:xfrm>
            <a:off x="9414056" y="602610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cxnSp>
        <p:nvCxnSpPr>
          <p:cNvPr id="138" name="Straight Arrow Connector 150">
            <a:extLst>
              <a:ext uri="{FF2B5EF4-FFF2-40B4-BE49-F238E27FC236}">
                <a16:creationId xmlns:a16="http://schemas.microsoft.com/office/drawing/2014/main" id="{98B6829C-E6A8-41B9-13C0-6516E58F6877}"/>
              </a:ext>
            </a:extLst>
          </p:cNvPr>
          <p:cNvCxnSpPr>
            <a:cxnSpLocks/>
          </p:cNvCxnSpPr>
          <p:nvPr/>
        </p:nvCxnSpPr>
        <p:spPr>
          <a:xfrm flipH="1">
            <a:off x="10679158" y="4940668"/>
            <a:ext cx="452610" cy="51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52">
            <a:extLst>
              <a:ext uri="{FF2B5EF4-FFF2-40B4-BE49-F238E27FC236}">
                <a16:creationId xmlns:a16="http://schemas.microsoft.com/office/drawing/2014/main" id="{ABD2E70E-96BB-FC0C-04F7-01EFA06BB0B4}"/>
              </a:ext>
            </a:extLst>
          </p:cNvPr>
          <p:cNvCxnSpPr>
            <a:cxnSpLocks/>
            <a:stCxn id="108" idx="1"/>
            <a:endCxn id="97" idx="6"/>
          </p:cNvCxnSpPr>
          <p:nvPr/>
        </p:nvCxnSpPr>
        <p:spPr>
          <a:xfrm flipH="1">
            <a:off x="9910823" y="5526744"/>
            <a:ext cx="695671" cy="19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74">
            <a:extLst>
              <a:ext uri="{FF2B5EF4-FFF2-40B4-BE49-F238E27FC236}">
                <a16:creationId xmlns:a16="http://schemas.microsoft.com/office/drawing/2014/main" id="{4B4BB24C-B531-8CC0-74A2-BB266DCB2638}"/>
              </a:ext>
            </a:extLst>
          </p:cNvPr>
          <p:cNvSpPr/>
          <p:nvPr/>
        </p:nvSpPr>
        <p:spPr>
          <a:xfrm>
            <a:off x="5956687" y="2870726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Oval 175">
            <a:extLst>
              <a:ext uri="{FF2B5EF4-FFF2-40B4-BE49-F238E27FC236}">
                <a16:creationId xmlns:a16="http://schemas.microsoft.com/office/drawing/2014/main" id="{5132BC92-94E0-C563-00BB-7B3DF4CDC712}"/>
              </a:ext>
            </a:extLst>
          </p:cNvPr>
          <p:cNvSpPr/>
          <p:nvPr/>
        </p:nvSpPr>
        <p:spPr>
          <a:xfrm>
            <a:off x="6161249" y="2848354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Oval 178">
            <a:extLst>
              <a:ext uri="{FF2B5EF4-FFF2-40B4-BE49-F238E27FC236}">
                <a16:creationId xmlns:a16="http://schemas.microsoft.com/office/drawing/2014/main" id="{89536C40-8A9C-AC52-B945-6062A9211D4E}"/>
              </a:ext>
            </a:extLst>
          </p:cNvPr>
          <p:cNvSpPr/>
          <p:nvPr/>
        </p:nvSpPr>
        <p:spPr>
          <a:xfrm>
            <a:off x="3450138" y="2669478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Oval 179">
            <a:extLst>
              <a:ext uri="{FF2B5EF4-FFF2-40B4-BE49-F238E27FC236}">
                <a16:creationId xmlns:a16="http://schemas.microsoft.com/office/drawing/2014/main" id="{1CEFD091-51D2-B5DD-28C6-5F7323787160}"/>
              </a:ext>
            </a:extLst>
          </p:cNvPr>
          <p:cNvSpPr/>
          <p:nvPr/>
        </p:nvSpPr>
        <p:spPr>
          <a:xfrm>
            <a:off x="3798280" y="5211279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Oval 180">
            <a:extLst>
              <a:ext uri="{FF2B5EF4-FFF2-40B4-BE49-F238E27FC236}">
                <a16:creationId xmlns:a16="http://schemas.microsoft.com/office/drawing/2014/main" id="{AD01CBA6-3264-8E5E-BAA2-0E6275E6274D}"/>
              </a:ext>
            </a:extLst>
          </p:cNvPr>
          <p:cNvSpPr/>
          <p:nvPr/>
        </p:nvSpPr>
        <p:spPr>
          <a:xfrm>
            <a:off x="3493517" y="2961485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5" name="Oval 181">
            <a:extLst>
              <a:ext uri="{FF2B5EF4-FFF2-40B4-BE49-F238E27FC236}">
                <a16:creationId xmlns:a16="http://schemas.microsoft.com/office/drawing/2014/main" id="{16EBC1D8-57B8-5D7D-EB94-E397E6D85CA9}"/>
              </a:ext>
            </a:extLst>
          </p:cNvPr>
          <p:cNvSpPr/>
          <p:nvPr/>
        </p:nvSpPr>
        <p:spPr>
          <a:xfrm>
            <a:off x="3193930" y="2849204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Minus 29">
            <a:extLst>
              <a:ext uri="{FF2B5EF4-FFF2-40B4-BE49-F238E27FC236}">
                <a16:creationId xmlns:a16="http://schemas.microsoft.com/office/drawing/2014/main" id="{6AF787E8-D448-BA62-4300-77D6C7F96817}"/>
              </a:ext>
            </a:extLst>
          </p:cNvPr>
          <p:cNvSpPr/>
          <p:nvPr/>
        </p:nvSpPr>
        <p:spPr>
          <a:xfrm rot="16200000">
            <a:off x="4446630" y="272083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urved Connector 100">
            <a:extLst>
              <a:ext uri="{FF2B5EF4-FFF2-40B4-BE49-F238E27FC236}">
                <a16:creationId xmlns:a16="http://schemas.microsoft.com/office/drawing/2014/main" id="{FFB296E1-FCAF-EB2E-E706-9607B2DBE8B8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4960704" y="2935516"/>
            <a:ext cx="888202" cy="33668"/>
          </a:xfrm>
          <a:prstGeom prst="curvedConnector3">
            <a:avLst>
              <a:gd name="adj1" fmla="val -4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54">
            <a:extLst>
              <a:ext uri="{FF2B5EF4-FFF2-40B4-BE49-F238E27FC236}">
                <a16:creationId xmlns:a16="http://schemas.microsoft.com/office/drawing/2014/main" id="{3F852278-B1D4-7D0A-41E7-0CDD13754827}"/>
              </a:ext>
            </a:extLst>
          </p:cNvPr>
          <p:cNvSpPr txBox="1"/>
          <p:nvPr/>
        </p:nvSpPr>
        <p:spPr>
          <a:xfrm>
            <a:off x="7110483" y="217396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49" name="Minus 24">
            <a:extLst>
              <a:ext uri="{FF2B5EF4-FFF2-40B4-BE49-F238E27FC236}">
                <a16:creationId xmlns:a16="http://schemas.microsoft.com/office/drawing/2014/main" id="{556BCBD0-55DF-962F-C42C-DC50389BBEE9}"/>
              </a:ext>
            </a:extLst>
          </p:cNvPr>
          <p:cNvSpPr/>
          <p:nvPr/>
        </p:nvSpPr>
        <p:spPr>
          <a:xfrm rot="5400000">
            <a:off x="8225053" y="55252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0" name="Oval 7">
            <a:extLst>
              <a:ext uri="{FF2B5EF4-FFF2-40B4-BE49-F238E27FC236}">
                <a16:creationId xmlns:a16="http://schemas.microsoft.com/office/drawing/2014/main" id="{F0C42F1F-9A9E-35B9-0D0E-74E890969626}"/>
              </a:ext>
            </a:extLst>
          </p:cNvPr>
          <p:cNvSpPr/>
          <p:nvPr/>
        </p:nvSpPr>
        <p:spPr>
          <a:xfrm>
            <a:off x="7321064" y="5482449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1" name="Minus 24">
            <a:extLst>
              <a:ext uri="{FF2B5EF4-FFF2-40B4-BE49-F238E27FC236}">
                <a16:creationId xmlns:a16="http://schemas.microsoft.com/office/drawing/2014/main" id="{87D2A1FD-21B3-2190-A2D6-2005AD231DFF}"/>
              </a:ext>
            </a:extLst>
          </p:cNvPr>
          <p:cNvSpPr/>
          <p:nvPr/>
        </p:nvSpPr>
        <p:spPr>
          <a:xfrm rot="5400000">
            <a:off x="6322682" y="554692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2" name="Straight Arrow Connector 36">
            <a:extLst>
              <a:ext uri="{FF2B5EF4-FFF2-40B4-BE49-F238E27FC236}">
                <a16:creationId xmlns:a16="http://schemas.microsoft.com/office/drawing/2014/main" id="{5DC1E00E-493E-6944-E3B9-6888FED49352}"/>
              </a:ext>
            </a:extLst>
          </p:cNvPr>
          <p:cNvCxnSpPr>
            <a:cxnSpLocks/>
            <a:stCxn id="149" idx="1"/>
            <a:endCxn id="150" idx="6"/>
          </p:cNvCxnSpPr>
          <p:nvPr/>
        </p:nvCxnSpPr>
        <p:spPr>
          <a:xfrm flipH="1">
            <a:off x="7894996" y="5730702"/>
            <a:ext cx="723521" cy="2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36">
            <a:extLst>
              <a:ext uri="{FF2B5EF4-FFF2-40B4-BE49-F238E27FC236}">
                <a16:creationId xmlns:a16="http://schemas.microsoft.com/office/drawing/2014/main" id="{6EFF2AF9-97D3-1425-8F4B-4D700D99E1EC}"/>
              </a:ext>
            </a:extLst>
          </p:cNvPr>
          <p:cNvCxnSpPr>
            <a:cxnSpLocks/>
            <a:stCxn id="97" idx="2"/>
            <a:endCxn id="149" idx="3"/>
          </p:cNvCxnSpPr>
          <p:nvPr/>
        </p:nvCxnSpPr>
        <p:spPr>
          <a:xfrm flipH="1">
            <a:off x="8715183" y="5725570"/>
            <a:ext cx="621708" cy="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36">
            <a:extLst>
              <a:ext uri="{FF2B5EF4-FFF2-40B4-BE49-F238E27FC236}">
                <a16:creationId xmlns:a16="http://schemas.microsoft.com/office/drawing/2014/main" id="{8EEBA0C2-874D-9612-8FF3-436378293BE1}"/>
              </a:ext>
            </a:extLst>
          </p:cNvPr>
          <p:cNvCxnSpPr>
            <a:cxnSpLocks/>
            <a:stCxn id="150" idx="2"/>
            <a:endCxn id="151" idx="3"/>
          </p:cNvCxnSpPr>
          <p:nvPr/>
        </p:nvCxnSpPr>
        <p:spPr>
          <a:xfrm flipH="1" flipV="1">
            <a:off x="6812812" y="5752422"/>
            <a:ext cx="508252" cy="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57">
            <a:extLst>
              <a:ext uri="{FF2B5EF4-FFF2-40B4-BE49-F238E27FC236}">
                <a16:creationId xmlns:a16="http://schemas.microsoft.com/office/drawing/2014/main" id="{16BB5FB2-A9A5-1E14-F1AA-B84482D851C0}"/>
              </a:ext>
            </a:extLst>
          </p:cNvPr>
          <p:cNvSpPr txBox="1"/>
          <p:nvPr/>
        </p:nvSpPr>
        <p:spPr>
          <a:xfrm>
            <a:off x="8451327" y="604958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156" name="TextBox 57">
            <a:extLst>
              <a:ext uri="{FF2B5EF4-FFF2-40B4-BE49-F238E27FC236}">
                <a16:creationId xmlns:a16="http://schemas.microsoft.com/office/drawing/2014/main" id="{9E61CCE9-48C7-A2A6-42F7-5C3F5AA57447}"/>
              </a:ext>
            </a:extLst>
          </p:cNvPr>
          <p:cNvSpPr txBox="1"/>
          <p:nvPr/>
        </p:nvSpPr>
        <p:spPr>
          <a:xfrm>
            <a:off x="6530255" y="606071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157" name="TextBox 146">
            <a:extLst>
              <a:ext uri="{FF2B5EF4-FFF2-40B4-BE49-F238E27FC236}">
                <a16:creationId xmlns:a16="http://schemas.microsoft.com/office/drawing/2014/main" id="{8BF75D0E-423A-4F05-3563-2F211468A529}"/>
              </a:ext>
            </a:extLst>
          </p:cNvPr>
          <p:cNvSpPr txBox="1"/>
          <p:nvPr/>
        </p:nvSpPr>
        <p:spPr>
          <a:xfrm>
            <a:off x="7356084" y="606071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158" name="Oval 7">
            <a:extLst>
              <a:ext uri="{FF2B5EF4-FFF2-40B4-BE49-F238E27FC236}">
                <a16:creationId xmlns:a16="http://schemas.microsoft.com/office/drawing/2014/main" id="{1F434DE5-DDC1-BFBD-B70E-BF8E4C3CA863}"/>
              </a:ext>
            </a:extLst>
          </p:cNvPr>
          <p:cNvSpPr/>
          <p:nvPr/>
        </p:nvSpPr>
        <p:spPr>
          <a:xfrm>
            <a:off x="5551460" y="5453194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9" name="TextBox 146">
            <a:extLst>
              <a:ext uri="{FF2B5EF4-FFF2-40B4-BE49-F238E27FC236}">
                <a16:creationId xmlns:a16="http://schemas.microsoft.com/office/drawing/2014/main" id="{51848BB6-8E75-1E72-A10E-775476104B2E}"/>
              </a:ext>
            </a:extLst>
          </p:cNvPr>
          <p:cNvSpPr txBox="1"/>
          <p:nvPr/>
        </p:nvSpPr>
        <p:spPr>
          <a:xfrm>
            <a:off x="5598444" y="603224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cxnSp>
        <p:nvCxnSpPr>
          <p:cNvPr id="160" name="Straight Arrow Connector 36">
            <a:extLst>
              <a:ext uri="{FF2B5EF4-FFF2-40B4-BE49-F238E27FC236}">
                <a16:creationId xmlns:a16="http://schemas.microsoft.com/office/drawing/2014/main" id="{3D2B9829-CFC8-450A-AFF1-E041F8E4DCFB}"/>
              </a:ext>
            </a:extLst>
          </p:cNvPr>
          <p:cNvCxnSpPr>
            <a:cxnSpLocks/>
            <a:stCxn id="151" idx="1"/>
            <a:endCxn id="158" idx="6"/>
          </p:cNvCxnSpPr>
          <p:nvPr/>
        </p:nvCxnSpPr>
        <p:spPr>
          <a:xfrm flipH="1" flipV="1">
            <a:off x="6125392" y="5725569"/>
            <a:ext cx="590754" cy="2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81">
            <a:extLst>
              <a:ext uri="{FF2B5EF4-FFF2-40B4-BE49-F238E27FC236}">
                <a16:creationId xmlns:a16="http://schemas.microsoft.com/office/drawing/2014/main" id="{39CDA780-329C-2E78-3A9D-DD32C489A648}"/>
              </a:ext>
            </a:extLst>
          </p:cNvPr>
          <p:cNvSpPr/>
          <p:nvPr/>
        </p:nvSpPr>
        <p:spPr>
          <a:xfrm>
            <a:off x="5685592" y="5654633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Oval 181">
            <a:extLst>
              <a:ext uri="{FF2B5EF4-FFF2-40B4-BE49-F238E27FC236}">
                <a16:creationId xmlns:a16="http://schemas.microsoft.com/office/drawing/2014/main" id="{6655BF94-1391-7820-D38E-BA984ECD50B4}"/>
              </a:ext>
            </a:extLst>
          </p:cNvPr>
          <p:cNvSpPr/>
          <p:nvPr/>
        </p:nvSpPr>
        <p:spPr>
          <a:xfrm>
            <a:off x="5879715" y="5636301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Oval 3">
            <a:extLst>
              <a:ext uri="{FF2B5EF4-FFF2-40B4-BE49-F238E27FC236}">
                <a16:creationId xmlns:a16="http://schemas.microsoft.com/office/drawing/2014/main" id="{69B484C2-A4A1-126D-7CFE-32A75AD7C7D1}"/>
              </a:ext>
            </a:extLst>
          </p:cNvPr>
          <p:cNvSpPr/>
          <p:nvPr/>
        </p:nvSpPr>
        <p:spPr>
          <a:xfrm>
            <a:off x="2736901" y="500944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Oval 3">
            <a:extLst>
              <a:ext uri="{FF2B5EF4-FFF2-40B4-BE49-F238E27FC236}">
                <a16:creationId xmlns:a16="http://schemas.microsoft.com/office/drawing/2014/main" id="{239C49EA-8F60-C908-E4A1-A31B53E8AE9B}"/>
              </a:ext>
            </a:extLst>
          </p:cNvPr>
          <p:cNvSpPr/>
          <p:nvPr/>
        </p:nvSpPr>
        <p:spPr>
          <a:xfrm>
            <a:off x="619835" y="13861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Oval 3">
            <a:extLst>
              <a:ext uri="{FF2B5EF4-FFF2-40B4-BE49-F238E27FC236}">
                <a16:creationId xmlns:a16="http://schemas.microsoft.com/office/drawing/2014/main" id="{A1A3F08D-7ECC-83E0-87A5-2965A0344AE2}"/>
              </a:ext>
            </a:extLst>
          </p:cNvPr>
          <p:cNvSpPr/>
          <p:nvPr/>
        </p:nvSpPr>
        <p:spPr>
          <a:xfrm>
            <a:off x="620781" y="2344062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Minus 29">
            <a:extLst>
              <a:ext uri="{FF2B5EF4-FFF2-40B4-BE49-F238E27FC236}">
                <a16:creationId xmlns:a16="http://schemas.microsoft.com/office/drawing/2014/main" id="{BBE8970B-DDFB-8347-4D32-A3945CFB6D8A}"/>
              </a:ext>
            </a:extLst>
          </p:cNvPr>
          <p:cNvSpPr/>
          <p:nvPr/>
        </p:nvSpPr>
        <p:spPr>
          <a:xfrm rot="16200000">
            <a:off x="1534243" y="1980638"/>
            <a:ext cx="1013892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7" name="Straight Arrow Connector 34">
            <a:extLst>
              <a:ext uri="{FF2B5EF4-FFF2-40B4-BE49-F238E27FC236}">
                <a16:creationId xmlns:a16="http://schemas.microsoft.com/office/drawing/2014/main" id="{AA7EE0E9-3505-CCF0-8DBF-414464638CAB}"/>
              </a:ext>
            </a:extLst>
          </p:cNvPr>
          <p:cNvCxnSpPr>
            <a:cxnSpLocks/>
            <a:stCxn id="164" idx="6"/>
            <a:endCxn id="166" idx="3"/>
          </p:cNvCxnSpPr>
          <p:nvPr/>
        </p:nvCxnSpPr>
        <p:spPr>
          <a:xfrm>
            <a:off x="1193767" y="1658496"/>
            <a:ext cx="799089" cy="52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34">
            <a:extLst>
              <a:ext uri="{FF2B5EF4-FFF2-40B4-BE49-F238E27FC236}">
                <a16:creationId xmlns:a16="http://schemas.microsoft.com/office/drawing/2014/main" id="{B5AC8247-7285-59B7-1FCE-AE07B6BF3A44}"/>
              </a:ext>
            </a:extLst>
          </p:cNvPr>
          <p:cNvCxnSpPr>
            <a:cxnSpLocks/>
            <a:stCxn id="165" idx="6"/>
          </p:cNvCxnSpPr>
          <p:nvPr/>
        </p:nvCxnSpPr>
        <p:spPr>
          <a:xfrm flipV="1">
            <a:off x="1194713" y="2341300"/>
            <a:ext cx="780953" cy="27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68">
            <a:extLst>
              <a:ext uri="{FF2B5EF4-FFF2-40B4-BE49-F238E27FC236}">
                <a16:creationId xmlns:a16="http://schemas.microsoft.com/office/drawing/2014/main" id="{890452D2-62CE-E544-05FA-C760E89EF638}"/>
              </a:ext>
            </a:extLst>
          </p:cNvPr>
          <p:cNvSpPr txBox="1"/>
          <p:nvPr/>
        </p:nvSpPr>
        <p:spPr>
          <a:xfrm>
            <a:off x="229224" y="147360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170" name="TextBox 68">
            <a:extLst>
              <a:ext uri="{FF2B5EF4-FFF2-40B4-BE49-F238E27FC236}">
                <a16:creationId xmlns:a16="http://schemas.microsoft.com/office/drawing/2014/main" id="{B5EFB951-154D-0805-383F-C5B5E8FEDD00}"/>
              </a:ext>
            </a:extLst>
          </p:cNvPr>
          <p:cNvSpPr txBox="1"/>
          <p:nvPr/>
        </p:nvSpPr>
        <p:spPr>
          <a:xfrm>
            <a:off x="253465" y="242063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171" name="Minus 29">
            <a:extLst>
              <a:ext uri="{FF2B5EF4-FFF2-40B4-BE49-F238E27FC236}">
                <a16:creationId xmlns:a16="http://schemas.microsoft.com/office/drawing/2014/main" id="{F26B2DBC-8989-665A-D71D-F5B4E9670FEC}"/>
              </a:ext>
            </a:extLst>
          </p:cNvPr>
          <p:cNvSpPr/>
          <p:nvPr/>
        </p:nvSpPr>
        <p:spPr>
          <a:xfrm>
            <a:off x="2922259" y="3908304"/>
            <a:ext cx="1135117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2" name="Straight Arrow Connector 36">
            <a:extLst>
              <a:ext uri="{FF2B5EF4-FFF2-40B4-BE49-F238E27FC236}">
                <a16:creationId xmlns:a16="http://schemas.microsoft.com/office/drawing/2014/main" id="{10787A67-38F1-45A0-6F28-EE3932FE28B0}"/>
              </a:ext>
            </a:extLst>
          </p:cNvPr>
          <p:cNvCxnSpPr>
            <a:cxnSpLocks/>
            <a:stCxn id="106" idx="3"/>
            <a:endCxn id="163" idx="3"/>
          </p:cNvCxnSpPr>
          <p:nvPr/>
        </p:nvCxnSpPr>
        <p:spPr>
          <a:xfrm flipV="1">
            <a:off x="1868432" y="5474417"/>
            <a:ext cx="952519" cy="22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36">
            <a:extLst>
              <a:ext uri="{FF2B5EF4-FFF2-40B4-BE49-F238E27FC236}">
                <a16:creationId xmlns:a16="http://schemas.microsoft.com/office/drawing/2014/main" id="{49C7D65A-62C1-06DB-613F-B4976CB35153}"/>
              </a:ext>
            </a:extLst>
          </p:cNvPr>
          <p:cNvCxnSpPr>
            <a:cxnSpLocks/>
            <a:stCxn id="163" idx="0"/>
            <a:endCxn id="171" idx="1"/>
          </p:cNvCxnSpPr>
          <p:nvPr/>
        </p:nvCxnSpPr>
        <p:spPr>
          <a:xfrm flipV="1">
            <a:off x="3023867" y="4162136"/>
            <a:ext cx="465951" cy="84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36">
            <a:extLst>
              <a:ext uri="{FF2B5EF4-FFF2-40B4-BE49-F238E27FC236}">
                <a16:creationId xmlns:a16="http://schemas.microsoft.com/office/drawing/2014/main" id="{32D054E9-3FB9-DEBD-9688-50F8C861F045}"/>
              </a:ext>
            </a:extLst>
          </p:cNvPr>
          <p:cNvCxnSpPr>
            <a:cxnSpLocks/>
            <a:stCxn id="171" idx="3"/>
            <a:endCxn id="100" idx="4"/>
          </p:cNvCxnSpPr>
          <p:nvPr/>
        </p:nvCxnSpPr>
        <p:spPr>
          <a:xfrm flipH="1" flipV="1">
            <a:off x="3455206" y="3327289"/>
            <a:ext cx="34612" cy="73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53">
            <a:extLst>
              <a:ext uri="{FF2B5EF4-FFF2-40B4-BE49-F238E27FC236}">
                <a16:creationId xmlns:a16="http://schemas.microsoft.com/office/drawing/2014/main" id="{D259A4F7-D28F-531D-2F3D-BAE7527C2ED4}"/>
              </a:ext>
            </a:extLst>
          </p:cNvPr>
          <p:cNvSpPr txBox="1"/>
          <p:nvPr/>
        </p:nvSpPr>
        <p:spPr>
          <a:xfrm>
            <a:off x="1875816" y="26321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76" name="TextBox 53">
            <a:extLst>
              <a:ext uri="{FF2B5EF4-FFF2-40B4-BE49-F238E27FC236}">
                <a16:creationId xmlns:a16="http://schemas.microsoft.com/office/drawing/2014/main" id="{AC8DE3D1-256A-6C5A-3B76-2F3109D297DF}"/>
              </a:ext>
            </a:extLst>
          </p:cNvPr>
          <p:cNvSpPr txBox="1"/>
          <p:nvPr/>
        </p:nvSpPr>
        <p:spPr>
          <a:xfrm>
            <a:off x="2650488" y="395991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77" name="TextBox 53">
            <a:extLst>
              <a:ext uri="{FF2B5EF4-FFF2-40B4-BE49-F238E27FC236}">
                <a16:creationId xmlns:a16="http://schemas.microsoft.com/office/drawing/2014/main" id="{E937DAB9-3A50-597A-A419-F7A0BE6A3B05}"/>
              </a:ext>
            </a:extLst>
          </p:cNvPr>
          <p:cNvSpPr txBox="1"/>
          <p:nvPr/>
        </p:nvSpPr>
        <p:spPr>
          <a:xfrm>
            <a:off x="3772034" y="308269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178" name="Oval 181">
            <a:extLst>
              <a:ext uri="{FF2B5EF4-FFF2-40B4-BE49-F238E27FC236}">
                <a16:creationId xmlns:a16="http://schemas.microsoft.com/office/drawing/2014/main" id="{0C875B4F-0511-2B8E-F78B-A6A8E32F3A24}"/>
              </a:ext>
            </a:extLst>
          </p:cNvPr>
          <p:cNvSpPr/>
          <p:nvPr/>
        </p:nvSpPr>
        <p:spPr>
          <a:xfrm>
            <a:off x="4015094" y="5209967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9" name="Groupe 17">
            <a:extLst>
              <a:ext uri="{FF2B5EF4-FFF2-40B4-BE49-F238E27FC236}">
                <a16:creationId xmlns:a16="http://schemas.microsoft.com/office/drawing/2014/main" id="{1F927A9B-3700-F901-39B8-0431B3C60782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94F0842-EC12-A66C-447A-D346338FDFF7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0E5D29A4-2BC4-2478-A71B-2833573380C2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52C5BB4-1A01-36CA-62C1-2283C04F990A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ZoneTexte 182">
              <a:extLst>
                <a:ext uri="{FF2B5EF4-FFF2-40B4-BE49-F238E27FC236}">
                  <a16:creationId xmlns:a16="http://schemas.microsoft.com/office/drawing/2014/main" id="{5F1DD3B4-426C-4828-266F-68758570BDB8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184" name="ZoneTexte 183">
              <a:extLst>
                <a:ext uri="{FF2B5EF4-FFF2-40B4-BE49-F238E27FC236}">
                  <a16:creationId xmlns:a16="http://schemas.microsoft.com/office/drawing/2014/main" id="{8C9EDF67-ACFB-2197-7CAD-4CE733D25BD2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185" name="ZoneTexte 184">
              <a:extLst>
                <a:ext uri="{FF2B5EF4-FFF2-40B4-BE49-F238E27FC236}">
                  <a16:creationId xmlns:a16="http://schemas.microsoft.com/office/drawing/2014/main" id="{7CBFC659-0D8A-1F6F-734D-2B5C659FFAA5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52CBDF6-D416-2089-93A6-3381102149CD}"/>
              </a:ext>
            </a:extLst>
          </p:cNvPr>
          <p:cNvSpPr/>
          <p:nvPr/>
        </p:nvSpPr>
        <p:spPr>
          <a:xfrm>
            <a:off x="3075231" y="551507"/>
            <a:ext cx="533097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0, 2, 3, 2, 0, 0, 0, 1, 0, 0, 2)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BB7EE120-65B3-64AA-95BC-15FC44DC9E90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188" name="Oval 174">
            <a:extLst>
              <a:ext uri="{FF2B5EF4-FFF2-40B4-BE49-F238E27FC236}">
                <a16:creationId xmlns:a16="http://schemas.microsoft.com/office/drawing/2014/main" id="{53D78F6B-63CB-B5F6-C72D-D2F4D89C34C6}"/>
              </a:ext>
            </a:extLst>
          </p:cNvPr>
          <p:cNvSpPr/>
          <p:nvPr/>
        </p:nvSpPr>
        <p:spPr>
          <a:xfrm>
            <a:off x="11116217" y="4612769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TextBox 54">
            <a:extLst>
              <a:ext uri="{FF2B5EF4-FFF2-40B4-BE49-F238E27FC236}">
                <a16:creationId xmlns:a16="http://schemas.microsoft.com/office/drawing/2014/main" id="{C2EC5C29-0714-AA7D-6201-EC57F7D96356}"/>
              </a:ext>
            </a:extLst>
          </p:cNvPr>
          <p:cNvSpPr txBox="1"/>
          <p:nvPr/>
        </p:nvSpPr>
        <p:spPr>
          <a:xfrm>
            <a:off x="5481864" y="3998270"/>
            <a:ext cx="449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Deux clients sont prêts a partir et les commandes des deux nouveaux clients sont prises</a:t>
            </a:r>
          </a:p>
        </p:txBody>
      </p:sp>
    </p:spTree>
    <p:extLst>
      <p:ext uri="{BB962C8B-B14F-4D97-AF65-F5344CB8AC3E}">
        <p14:creationId xmlns:p14="http://schemas.microsoft.com/office/powerpoint/2010/main" val="3265356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1">
            <a:extLst>
              <a:ext uri="{FF2B5EF4-FFF2-40B4-BE49-F238E27FC236}">
                <a16:creationId xmlns:a16="http://schemas.microsoft.com/office/drawing/2014/main" id="{59CEE1A7-D409-F22E-09A2-FC368F2C868B}"/>
              </a:ext>
            </a:extLst>
          </p:cNvPr>
          <p:cNvSpPr/>
          <p:nvPr/>
        </p:nvSpPr>
        <p:spPr>
          <a:xfrm>
            <a:off x="499147" y="544538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val 2">
            <a:extLst>
              <a:ext uri="{FF2B5EF4-FFF2-40B4-BE49-F238E27FC236}">
                <a16:creationId xmlns:a16="http://schemas.microsoft.com/office/drawing/2014/main" id="{EE4AF8B4-3223-7692-0F98-4DCDE278BB33}"/>
              </a:ext>
            </a:extLst>
          </p:cNvPr>
          <p:cNvSpPr/>
          <p:nvPr/>
        </p:nvSpPr>
        <p:spPr>
          <a:xfrm>
            <a:off x="10917717" y="4395919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val 3">
            <a:extLst>
              <a:ext uri="{FF2B5EF4-FFF2-40B4-BE49-F238E27FC236}">
                <a16:creationId xmlns:a16="http://schemas.microsoft.com/office/drawing/2014/main" id="{88C1E1C8-5531-717F-DC1F-24A08580B707}"/>
              </a:ext>
            </a:extLst>
          </p:cNvPr>
          <p:cNvSpPr/>
          <p:nvPr/>
        </p:nvSpPr>
        <p:spPr>
          <a:xfrm>
            <a:off x="3696865" y="503150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val 7">
            <a:extLst>
              <a:ext uri="{FF2B5EF4-FFF2-40B4-BE49-F238E27FC236}">
                <a16:creationId xmlns:a16="http://schemas.microsoft.com/office/drawing/2014/main" id="{716C8420-7DC2-4179-86CF-655E350DDAFA}"/>
              </a:ext>
            </a:extLst>
          </p:cNvPr>
          <p:cNvSpPr/>
          <p:nvPr/>
        </p:nvSpPr>
        <p:spPr>
          <a:xfrm>
            <a:off x="9336891" y="545319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Oval 9">
            <a:extLst>
              <a:ext uri="{FF2B5EF4-FFF2-40B4-BE49-F238E27FC236}">
                <a16:creationId xmlns:a16="http://schemas.microsoft.com/office/drawing/2014/main" id="{390ABD2D-F612-B235-D069-CDC6084EEED1}"/>
              </a:ext>
            </a:extLst>
          </p:cNvPr>
          <p:cNvSpPr/>
          <p:nvPr/>
        </p:nvSpPr>
        <p:spPr>
          <a:xfrm>
            <a:off x="11086577" y="264064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Oval 11">
            <a:extLst>
              <a:ext uri="{FF2B5EF4-FFF2-40B4-BE49-F238E27FC236}">
                <a16:creationId xmlns:a16="http://schemas.microsoft.com/office/drawing/2014/main" id="{394DDD70-1C3F-957A-6489-3B9BEBA6AC61}"/>
              </a:ext>
            </a:extLst>
          </p:cNvPr>
          <p:cNvSpPr/>
          <p:nvPr/>
        </p:nvSpPr>
        <p:spPr>
          <a:xfrm>
            <a:off x="9993980" y="95315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Oval 13">
            <a:extLst>
              <a:ext uri="{FF2B5EF4-FFF2-40B4-BE49-F238E27FC236}">
                <a16:creationId xmlns:a16="http://schemas.microsoft.com/office/drawing/2014/main" id="{500081F5-38DE-DC5D-CE8E-950252608B93}"/>
              </a:ext>
            </a:extLst>
          </p:cNvPr>
          <p:cNvSpPr/>
          <p:nvPr/>
        </p:nvSpPr>
        <p:spPr>
          <a:xfrm>
            <a:off x="3064547" y="2522006"/>
            <a:ext cx="781317" cy="80528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Oval 14">
            <a:extLst>
              <a:ext uri="{FF2B5EF4-FFF2-40B4-BE49-F238E27FC236}">
                <a16:creationId xmlns:a16="http://schemas.microsoft.com/office/drawing/2014/main" id="{0814ED85-D067-6C41-966F-D3FEF0133E3E}"/>
              </a:ext>
            </a:extLst>
          </p:cNvPr>
          <p:cNvSpPr/>
          <p:nvPr/>
        </p:nvSpPr>
        <p:spPr>
          <a:xfrm>
            <a:off x="8201942" y="265826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Oval 15">
            <a:extLst>
              <a:ext uri="{FF2B5EF4-FFF2-40B4-BE49-F238E27FC236}">
                <a16:creationId xmlns:a16="http://schemas.microsoft.com/office/drawing/2014/main" id="{807D1D20-420C-25E4-2138-C3A7B5081EB8}"/>
              </a:ext>
            </a:extLst>
          </p:cNvPr>
          <p:cNvSpPr/>
          <p:nvPr/>
        </p:nvSpPr>
        <p:spPr>
          <a:xfrm>
            <a:off x="5848906" y="266314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Minus 20">
            <a:extLst>
              <a:ext uri="{FF2B5EF4-FFF2-40B4-BE49-F238E27FC236}">
                <a16:creationId xmlns:a16="http://schemas.microsoft.com/office/drawing/2014/main" id="{4C3E4394-706B-57B7-AEBA-675C3A332788}"/>
              </a:ext>
            </a:extLst>
          </p:cNvPr>
          <p:cNvSpPr/>
          <p:nvPr/>
        </p:nvSpPr>
        <p:spPr>
          <a:xfrm rot="2171204">
            <a:off x="8715718" y="156349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Minus 21">
            <a:extLst>
              <a:ext uri="{FF2B5EF4-FFF2-40B4-BE49-F238E27FC236}">
                <a16:creationId xmlns:a16="http://schemas.microsoft.com/office/drawing/2014/main" id="{D7BD4E2B-9AA7-6E08-FCE2-B186AC4F593E}"/>
              </a:ext>
            </a:extLst>
          </p:cNvPr>
          <p:cNvSpPr/>
          <p:nvPr/>
        </p:nvSpPr>
        <p:spPr>
          <a:xfrm rot="5400000">
            <a:off x="1378302" y="54966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Minus 22">
            <a:extLst>
              <a:ext uri="{FF2B5EF4-FFF2-40B4-BE49-F238E27FC236}">
                <a16:creationId xmlns:a16="http://schemas.microsoft.com/office/drawing/2014/main" id="{FE222CC3-B00A-A607-7F2E-B6BF90F69BD2}"/>
              </a:ext>
            </a:extLst>
          </p:cNvPr>
          <p:cNvSpPr/>
          <p:nvPr/>
        </p:nvSpPr>
        <p:spPr>
          <a:xfrm rot="19613536">
            <a:off x="10929885" y="151913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6" name="Minus 24">
            <a:extLst>
              <a:ext uri="{FF2B5EF4-FFF2-40B4-BE49-F238E27FC236}">
                <a16:creationId xmlns:a16="http://schemas.microsoft.com/office/drawing/2014/main" id="{915BFE16-6D9F-C3F7-0E41-1075CDF3A818}"/>
              </a:ext>
            </a:extLst>
          </p:cNvPr>
          <p:cNvSpPr/>
          <p:nvPr/>
        </p:nvSpPr>
        <p:spPr>
          <a:xfrm rot="3781124">
            <a:off x="10207769" y="529931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7" name="Minus 25">
            <a:extLst>
              <a:ext uri="{FF2B5EF4-FFF2-40B4-BE49-F238E27FC236}">
                <a16:creationId xmlns:a16="http://schemas.microsoft.com/office/drawing/2014/main" id="{243CC9A8-F53E-18FE-61BA-C767F7AE3B6A}"/>
              </a:ext>
            </a:extLst>
          </p:cNvPr>
          <p:cNvSpPr/>
          <p:nvPr/>
        </p:nvSpPr>
        <p:spPr>
          <a:xfrm rot="200260">
            <a:off x="10928932" y="344296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Minus 29">
            <a:extLst>
              <a:ext uri="{FF2B5EF4-FFF2-40B4-BE49-F238E27FC236}">
                <a16:creationId xmlns:a16="http://schemas.microsoft.com/office/drawing/2014/main" id="{60D2226D-4377-6518-FFE1-EDF28952BEFD}"/>
              </a:ext>
            </a:extLst>
          </p:cNvPr>
          <p:cNvSpPr/>
          <p:nvPr/>
        </p:nvSpPr>
        <p:spPr>
          <a:xfrm rot="16200000">
            <a:off x="6868226" y="267850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9" name="Straight Arrow Connector 34">
            <a:extLst>
              <a:ext uri="{FF2B5EF4-FFF2-40B4-BE49-F238E27FC236}">
                <a16:creationId xmlns:a16="http://schemas.microsoft.com/office/drawing/2014/main" id="{D11FA102-771D-7D58-6C7B-43AA4FD022AC}"/>
              </a:ext>
            </a:extLst>
          </p:cNvPr>
          <p:cNvCxnSpPr>
            <a:cxnSpLocks/>
            <a:endCxn id="102" idx="1"/>
          </p:cNvCxnSpPr>
          <p:nvPr/>
        </p:nvCxnSpPr>
        <p:spPr>
          <a:xfrm flipV="1">
            <a:off x="1084001" y="5702120"/>
            <a:ext cx="687765" cy="5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36">
            <a:extLst>
              <a:ext uri="{FF2B5EF4-FFF2-40B4-BE49-F238E27FC236}">
                <a16:creationId xmlns:a16="http://schemas.microsoft.com/office/drawing/2014/main" id="{43E4A44A-F42F-02CC-4801-B5A70DD65D19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3668555" y="4151874"/>
            <a:ext cx="315276" cy="87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41">
            <a:extLst>
              <a:ext uri="{FF2B5EF4-FFF2-40B4-BE49-F238E27FC236}">
                <a16:creationId xmlns:a16="http://schemas.microsoft.com/office/drawing/2014/main" id="{D7EF1EE6-C9C2-677D-A497-87EFDB29E78F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2096116" y="2302133"/>
            <a:ext cx="968431" cy="6225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52">
            <a:extLst>
              <a:ext uri="{FF2B5EF4-FFF2-40B4-BE49-F238E27FC236}">
                <a16:creationId xmlns:a16="http://schemas.microsoft.com/office/drawing/2014/main" id="{7030E1F2-6325-0EA3-3585-BD8C4D98E668}"/>
              </a:ext>
            </a:extLst>
          </p:cNvPr>
          <p:cNvSpPr txBox="1"/>
          <p:nvPr/>
        </p:nvSpPr>
        <p:spPr>
          <a:xfrm>
            <a:off x="1625933" y="506781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13" name="TextBox 53">
            <a:extLst>
              <a:ext uri="{FF2B5EF4-FFF2-40B4-BE49-F238E27FC236}">
                <a16:creationId xmlns:a16="http://schemas.microsoft.com/office/drawing/2014/main" id="{4009EAAB-7136-47E7-BEA1-C6DADEE02B01}"/>
              </a:ext>
            </a:extLst>
          </p:cNvPr>
          <p:cNvSpPr txBox="1"/>
          <p:nvPr/>
        </p:nvSpPr>
        <p:spPr>
          <a:xfrm>
            <a:off x="4691722" y="2248435"/>
            <a:ext cx="406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14" name="TextBox 54">
            <a:extLst>
              <a:ext uri="{FF2B5EF4-FFF2-40B4-BE49-F238E27FC236}">
                <a16:creationId xmlns:a16="http://schemas.microsoft.com/office/drawing/2014/main" id="{715F5E77-7F49-73E4-9D07-FBB614E2415A}"/>
              </a:ext>
            </a:extLst>
          </p:cNvPr>
          <p:cNvSpPr txBox="1"/>
          <p:nvPr/>
        </p:nvSpPr>
        <p:spPr>
          <a:xfrm>
            <a:off x="9310244" y="1990540"/>
            <a:ext cx="455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15" name="TextBox 55">
            <a:extLst>
              <a:ext uri="{FF2B5EF4-FFF2-40B4-BE49-F238E27FC236}">
                <a16:creationId xmlns:a16="http://schemas.microsoft.com/office/drawing/2014/main" id="{F56224ED-4E3F-7690-EB60-50C360A75EEE}"/>
              </a:ext>
            </a:extLst>
          </p:cNvPr>
          <p:cNvSpPr txBox="1"/>
          <p:nvPr/>
        </p:nvSpPr>
        <p:spPr>
          <a:xfrm>
            <a:off x="11529295" y="115240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16" name="TextBox 56">
            <a:extLst>
              <a:ext uri="{FF2B5EF4-FFF2-40B4-BE49-F238E27FC236}">
                <a16:creationId xmlns:a16="http://schemas.microsoft.com/office/drawing/2014/main" id="{726DAA3A-4840-5DB9-8B0E-28370A900E9F}"/>
              </a:ext>
            </a:extLst>
          </p:cNvPr>
          <p:cNvSpPr txBox="1"/>
          <p:nvPr/>
        </p:nvSpPr>
        <p:spPr>
          <a:xfrm>
            <a:off x="11663682" y="357722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17" name="TextBox 57">
            <a:extLst>
              <a:ext uri="{FF2B5EF4-FFF2-40B4-BE49-F238E27FC236}">
                <a16:creationId xmlns:a16="http://schemas.microsoft.com/office/drawing/2014/main" id="{60D901CC-9DB2-5CDD-18F0-F31363885959}"/>
              </a:ext>
            </a:extLst>
          </p:cNvPr>
          <p:cNvSpPr txBox="1"/>
          <p:nvPr/>
        </p:nvSpPr>
        <p:spPr>
          <a:xfrm>
            <a:off x="10850403" y="575520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18" name="TextBox 58">
            <a:extLst>
              <a:ext uri="{FF2B5EF4-FFF2-40B4-BE49-F238E27FC236}">
                <a16:creationId xmlns:a16="http://schemas.microsoft.com/office/drawing/2014/main" id="{30AA0D39-3999-11C4-AE5E-055D5F7FDE16}"/>
              </a:ext>
            </a:extLst>
          </p:cNvPr>
          <p:cNvSpPr txBox="1"/>
          <p:nvPr/>
        </p:nvSpPr>
        <p:spPr>
          <a:xfrm>
            <a:off x="11450903" y="457543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119" name="TextBox 66">
            <a:extLst>
              <a:ext uri="{FF2B5EF4-FFF2-40B4-BE49-F238E27FC236}">
                <a16:creationId xmlns:a16="http://schemas.microsoft.com/office/drawing/2014/main" id="{A9D0F3B6-C9F1-F994-72A0-3FEAD1E25125}"/>
              </a:ext>
            </a:extLst>
          </p:cNvPr>
          <p:cNvSpPr txBox="1"/>
          <p:nvPr/>
        </p:nvSpPr>
        <p:spPr>
          <a:xfrm>
            <a:off x="305423" y="521991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120" name="TextBox 67">
            <a:extLst>
              <a:ext uri="{FF2B5EF4-FFF2-40B4-BE49-F238E27FC236}">
                <a16:creationId xmlns:a16="http://schemas.microsoft.com/office/drawing/2014/main" id="{B542327C-72F4-3763-697B-127C5BD5B4F7}"/>
              </a:ext>
            </a:extLst>
          </p:cNvPr>
          <p:cNvSpPr txBox="1"/>
          <p:nvPr/>
        </p:nvSpPr>
        <p:spPr>
          <a:xfrm>
            <a:off x="2402787" y="491188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121" name="TextBox 68">
            <a:extLst>
              <a:ext uri="{FF2B5EF4-FFF2-40B4-BE49-F238E27FC236}">
                <a16:creationId xmlns:a16="http://schemas.microsoft.com/office/drawing/2014/main" id="{FF1728B8-D0B6-F881-BAD9-FA637A3AEFB9}"/>
              </a:ext>
            </a:extLst>
          </p:cNvPr>
          <p:cNvSpPr txBox="1"/>
          <p:nvPr/>
        </p:nvSpPr>
        <p:spPr>
          <a:xfrm>
            <a:off x="4231908" y="491835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122" name="TextBox 69">
            <a:extLst>
              <a:ext uri="{FF2B5EF4-FFF2-40B4-BE49-F238E27FC236}">
                <a16:creationId xmlns:a16="http://schemas.microsoft.com/office/drawing/2014/main" id="{8DDCEDF8-EDC1-9B83-08F3-09AE0A3CEBD8}"/>
              </a:ext>
            </a:extLst>
          </p:cNvPr>
          <p:cNvSpPr txBox="1"/>
          <p:nvPr/>
        </p:nvSpPr>
        <p:spPr>
          <a:xfrm>
            <a:off x="5956687" y="22942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123" name="TextBox 70">
            <a:extLst>
              <a:ext uri="{FF2B5EF4-FFF2-40B4-BE49-F238E27FC236}">
                <a16:creationId xmlns:a16="http://schemas.microsoft.com/office/drawing/2014/main" id="{5DE732CA-3721-070A-59AF-AFF04639CE2A}"/>
              </a:ext>
            </a:extLst>
          </p:cNvPr>
          <p:cNvSpPr txBox="1"/>
          <p:nvPr/>
        </p:nvSpPr>
        <p:spPr>
          <a:xfrm>
            <a:off x="8039815" y="243952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124" name="TextBox 71">
            <a:extLst>
              <a:ext uri="{FF2B5EF4-FFF2-40B4-BE49-F238E27FC236}">
                <a16:creationId xmlns:a16="http://schemas.microsoft.com/office/drawing/2014/main" id="{B8EBD7C5-2572-D28F-509D-46C000C4D133}"/>
              </a:ext>
            </a:extLst>
          </p:cNvPr>
          <p:cNvSpPr txBox="1"/>
          <p:nvPr/>
        </p:nvSpPr>
        <p:spPr>
          <a:xfrm>
            <a:off x="10084902" y="64777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125" name="TextBox 72">
            <a:extLst>
              <a:ext uri="{FF2B5EF4-FFF2-40B4-BE49-F238E27FC236}">
                <a16:creationId xmlns:a16="http://schemas.microsoft.com/office/drawing/2014/main" id="{134048FB-508C-4CA7-E2C8-57FEF4028C07}"/>
              </a:ext>
            </a:extLst>
          </p:cNvPr>
          <p:cNvSpPr txBox="1"/>
          <p:nvPr/>
        </p:nvSpPr>
        <p:spPr>
          <a:xfrm>
            <a:off x="11507299" y="241421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cxnSp>
        <p:nvCxnSpPr>
          <p:cNvPr id="126" name="Curved Connector 100">
            <a:extLst>
              <a:ext uri="{FF2B5EF4-FFF2-40B4-BE49-F238E27FC236}">
                <a16:creationId xmlns:a16="http://schemas.microsoft.com/office/drawing/2014/main" id="{56EF9C29-9041-5AE2-0411-E409B3A4CA1A}"/>
              </a:ext>
            </a:extLst>
          </p:cNvPr>
          <p:cNvCxnSpPr>
            <a:cxnSpLocks/>
            <a:stCxn id="98" idx="6"/>
            <a:endCxn id="144" idx="3"/>
          </p:cNvCxnSpPr>
          <p:nvPr/>
        </p:nvCxnSpPr>
        <p:spPr>
          <a:xfrm>
            <a:off x="3845864" y="2924648"/>
            <a:ext cx="994230" cy="16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04">
            <a:extLst>
              <a:ext uri="{FF2B5EF4-FFF2-40B4-BE49-F238E27FC236}">
                <a16:creationId xmlns:a16="http://schemas.microsoft.com/office/drawing/2014/main" id="{F8DB0C8C-A8D9-2D69-984C-61794FA28B05}"/>
              </a:ext>
            </a:extLst>
          </p:cNvPr>
          <p:cNvCxnSpPr/>
          <p:nvPr/>
        </p:nvCxnSpPr>
        <p:spPr>
          <a:xfrm>
            <a:off x="6448257" y="2948916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05">
            <a:extLst>
              <a:ext uri="{FF2B5EF4-FFF2-40B4-BE49-F238E27FC236}">
                <a16:creationId xmlns:a16="http://schemas.microsoft.com/office/drawing/2014/main" id="{44CAFCE3-1F10-CD53-CF75-0BFB7752BB14}"/>
              </a:ext>
            </a:extLst>
          </p:cNvPr>
          <p:cNvCxnSpPr/>
          <p:nvPr/>
        </p:nvCxnSpPr>
        <p:spPr>
          <a:xfrm>
            <a:off x="7356084" y="2947119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07">
            <a:extLst>
              <a:ext uri="{FF2B5EF4-FFF2-40B4-BE49-F238E27FC236}">
                <a16:creationId xmlns:a16="http://schemas.microsoft.com/office/drawing/2014/main" id="{60D1BE85-61B5-162F-17FA-60865482EE04}"/>
              </a:ext>
            </a:extLst>
          </p:cNvPr>
          <p:cNvCxnSpPr>
            <a:cxnSpLocks/>
            <a:stCxn id="99" idx="7"/>
            <a:endCxn id="101" idx="1"/>
          </p:cNvCxnSpPr>
          <p:nvPr/>
        </p:nvCxnSpPr>
        <p:spPr>
          <a:xfrm flipV="1">
            <a:off x="8691824" y="1808004"/>
            <a:ext cx="437154" cy="93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10">
            <a:extLst>
              <a:ext uri="{FF2B5EF4-FFF2-40B4-BE49-F238E27FC236}">
                <a16:creationId xmlns:a16="http://schemas.microsoft.com/office/drawing/2014/main" id="{A4E036F0-4E5B-74E1-B977-4EFD3FFA0EAE}"/>
              </a:ext>
            </a:extLst>
          </p:cNvPr>
          <p:cNvCxnSpPr>
            <a:cxnSpLocks/>
            <a:stCxn id="101" idx="3"/>
            <a:endCxn id="97" idx="2"/>
          </p:cNvCxnSpPr>
          <p:nvPr/>
        </p:nvCxnSpPr>
        <p:spPr>
          <a:xfrm flipV="1">
            <a:off x="9186052" y="1225528"/>
            <a:ext cx="807928" cy="50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14">
            <a:extLst>
              <a:ext uri="{FF2B5EF4-FFF2-40B4-BE49-F238E27FC236}">
                <a16:creationId xmlns:a16="http://schemas.microsoft.com/office/drawing/2014/main" id="{3F8F42FE-7232-DC68-1FF9-FC96303AAF35}"/>
              </a:ext>
            </a:extLst>
          </p:cNvPr>
          <p:cNvCxnSpPr>
            <a:cxnSpLocks/>
            <a:stCxn id="97" idx="6"/>
            <a:endCxn id="103" idx="3"/>
          </p:cNvCxnSpPr>
          <p:nvPr/>
        </p:nvCxnSpPr>
        <p:spPr>
          <a:xfrm>
            <a:off x="10567912" y="1225528"/>
            <a:ext cx="777370" cy="45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16">
            <a:extLst>
              <a:ext uri="{FF2B5EF4-FFF2-40B4-BE49-F238E27FC236}">
                <a16:creationId xmlns:a16="http://schemas.microsoft.com/office/drawing/2014/main" id="{B59FB5FD-F22E-7A69-7651-84AC1E81BF57}"/>
              </a:ext>
            </a:extLst>
          </p:cNvPr>
          <p:cNvCxnSpPr>
            <a:cxnSpLocks/>
            <a:stCxn id="103" idx="1"/>
            <a:endCxn id="96" idx="0"/>
          </p:cNvCxnSpPr>
          <p:nvPr/>
        </p:nvCxnSpPr>
        <p:spPr>
          <a:xfrm flipH="1">
            <a:off x="11373543" y="1765118"/>
            <a:ext cx="24539" cy="87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4">
            <a:extLst>
              <a:ext uri="{FF2B5EF4-FFF2-40B4-BE49-F238E27FC236}">
                <a16:creationId xmlns:a16="http://schemas.microsoft.com/office/drawing/2014/main" id="{7CACCCF7-32E4-C11A-4132-6CB6F78AE910}"/>
              </a:ext>
            </a:extLst>
          </p:cNvPr>
          <p:cNvCxnSpPr>
            <a:cxnSpLocks/>
            <a:stCxn id="96" idx="4"/>
            <a:endCxn id="107" idx="3"/>
          </p:cNvCxnSpPr>
          <p:nvPr/>
        </p:nvCxnSpPr>
        <p:spPr>
          <a:xfrm>
            <a:off x="11373543" y="3185390"/>
            <a:ext cx="0" cy="41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7">
            <a:extLst>
              <a:ext uri="{FF2B5EF4-FFF2-40B4-BE49-F238E27FC236}">
                <a16:creationId xmlns:a16="http://schemas.microsoft.com/office/drawing/2014/main" id="{89396311-CE86-F281-02E2-AD903EDF5D56}"/>
              </a:ext>
            </a:extLst>
          </p:cNvPr>
          <p:cNvCxnSpPr>
            <a:cxnSpLocks/>
            <a:stCxn id="107" idx="1"/>
            <a:endCxn id="93" idx="0"/>
          </p:cNvCxnSpPr>
          <p:nvPr/>
        </p:nvCxnSpPr>
        <p:spPr>
          <a:xfrm flipH="1">
            <a:off x="11204683" y="3696710"/>
            <a:ext cx="163232" cy="69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46">
            <a:extLst>
              <a:ext uri="{FF2B5EF4-FFF2-40B4-BE49-F238E27FC236}">
                <a16:creationId xmlns:a16="http://schemas.microsoft.com/office/drawing/2014/main" id="{DF069554-1CBF-7AD3-D86F-381C515EB996}"/>
              </a:ext>
            </a:extLst>
          </p:cNvPr>
          <p:cNvSpPr txBox="1"/>
          <p:nvPr/>
        </p:nvSpPr>
        <p:spPr>
          <a:xfrm>
            <a:off x="9414056" y="602610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cxnSp>
        <p:nvCxnSpPr>
          <p:cNvPr id="136" name="Straight Arrow Connector 150">
            <a:extLst>
              <a:ext uri="{FF2B5EF4-FFF2-40B4-BE49-F238E27FC236}">
                <a16:creationId xmlns:a16="http://schemas.microsoft.com/office/drawing/2014/main" id="{BB7A456A-46F3-F2A6-9866-7C2270233C26}"/>
              </a:ext>
            </a:extLst>
          </p:cNvPr>
          <p:cNvCxnSpPr>
            <a:cxnSpLocks/>
          </p:cNvCxnSpPr>
          <p:nvPr/>
        </p:nvCxnSpPr>
        <p:spPr>
          <a:xfrm flipH="1">
            <a:off x="10679158" y="4940668"/>
            <a:ext cx="452610" cy="51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52">
            <a:extLst>
              <a:ext uri="{FF2B5EF4-FFF2-40B4-BE49-F238E27FC236}">
                <a16:creationId xmlns:a16="http://schemas.microsoft.com/office/drawing/2014/main" id="{165710E5-5FF5-6766-2B27-F0646915390D}"/>
              </a:ext>
            </a:extLst>
          </p:cNvPr>
          <p:cNvCxnSpPr>
            <a:cxnSpLocks/>
            <a:stCxn id="106" idx="1"/>
            <a:endCxn id="95" idx="6"/>
          </p:cNvCxnSpPr>
          <p:nvPr/>
        </p:nvCxnSpPr>
        <p:spPr>
          <a:xfrm flipH="1">
            <a:off x="9910823" y="5526744"/>
            <a:ext cx="695671" cy="19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74">
            <a:extLst>
              <a:ext uri="{FF2B5EF4-FFF2-40B4-BE49-F238E27FC236}">
                <a16:creationId xmlns:a16="http://schemas.microsoft.com/office/drawing/2014/main" id="{8E7384A3-863D-A223-D09E-C01254540F26}"/>
              </a:ext>
            </a:extLst>
          </p:cNvPr>
          <p:cNvSpPr/>
          <p:nvPr/>
        </p:nvSpPr>
        <p:spPr>
          <a:xfrm>
            <a:off x="8276965" y="2894015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Oval 175">
            <a:extLst>
              <a:ext uri="{FF2B5EF4-FFF2-40B4-BE49-F238E27FC236}">
                <a16:creationId xmlns:a16="http://schemas.microsoft.com/office/drawing/2014/main" id="{008EC603-BCBD-BDBF-C60A-C737DF6B51B1}"/>
              </a:ext>
            </a:extLst>
          </p:cNvPr>
          <p:cNvSpPr/>
          <p:nvPr/>
        </p:nvSpPr>
        <p:spPr>
          <a:xfrm>
            <a:off x="8482330" y="2825120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Oval 178">
            <a:extLst>
              <a:ext uri="{FF2B5EF4-FFF2-40B4-BE49-F238E27FC236}">
                <a16:creationId xmlns:a16="http://schemas.microsoft.com/office/drawing/2014/main" id="{8CC74B43-14E4-57B4-939E-D0980A8E1819}"/>
              </a:ext>
            </a:extLst>
          </p:cNvPr>
          <p:cNvSpPr/>
          <p:nvPr/>
        </p:nvSpPr>
        <p:spPr>
          <a:xfrm>
            <a:off x="3450138" y="2669478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Oval 179">
            <a:extLst>
              <a:ext uri="{FF2B5EF4-FFF2-40B4-BE49-F238E27FC236}">
                <a16:creationId xmlns:a16="http://schemas.microsoft.com/office/drawing/2014/main" id="{028B4006-B2A0-9A4E-490A-EB44D775D0D9}"/>
              </a:ext>
            </a:extLst>
          </p:cNvPr>
          <p:cNvSpPr/>
          <p:nvPr/>
        </p:nvSpPr>
        <p:spPr>
          <a:xfrm>
            <a:off x="3798280" y="5211279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Oval 180">
            <a:extLst>
              <a:ext uri="{FF2B5EF4-FFF2-40B4-BE49-F238E27FC236}">
                <a16:creationId xmlns:a16="http://schemas.microsoft.com/office/drawing/2014/main" id="{869B7FD6-4E40-83E3-ADA5-161EBD728BD0}"/>
              </a:ext>
            </a:extLst>
          </p:cNvPr>
          <p:cNvSpPr/>
          <p:nvPr/>
        </p:nvSpPr>
        <p:spPr>
          <a:xfrm>
            <a:off x="3493517" y="2961485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3" name="Oval 181">
            <a:extLst>
              <a:ext uri="{FF2B5EF4-FFF2-40B4-BE49-F238E27FC236}">
                <a16:creationId xmlns:a16="http://schemas.microsoft.com/office/drawing/2014/main" id="{A5E6C868-E5D7-0CAD-67C4-7EC1924D6A22}"/>
              </a:ext>
            </a:extLst>
          </p:cNvPr>
          <p:cNvSpPr/>
          <p:nvPr/>
        </p:nvSpPr>
        <p:spPr>
          <a:xfrm>
            <a:off x="3193930" y="2849204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Minus 29">
            <a:extLst>
              <a:ext uri="{FF2B5EF4-FFF2-40B4-BE49-F238E27FC236}">
                <a16:creationId xmlns:a16="http://schemas.microsoft.com/office/drawing/2014/main" id="{9F19E0E8-F3E2-DC05-1378-83727AF25F9C}"/>
              </a:ext>
            </a:extLst>
          </p:cNvPr>
          <p:cNvSpPr/>
          <p:nvPr/>
        </p:nvSpPr>
        <p:spPr>
          <a:xfrm rot="16200000">
            <a:off x="4446630" y="272083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5" name="Curved Connector 100">
            <a:extLst>
              <a:ext uri="{FF2B5EF4-FFF2-40B4-BE49-F238E27FC236}">
                <a16:creationId xmlns:a16="http://schemas.microsoft.com/office/drawing/2014/main" id="{DEB9240F-D65D-495E-E762-C578CE48C01F}"/>
              </a:ext>
            </a:extLst>
          </p:cNvPr>
          <p:cNvCxnSpPr>
            <a:cxnSpLocks/>
            <a:endCxn id="100" idx="2"/>
          </p:cNvCxnSpPr>
          <p:nvPr/>
        </p:nvCxnSpPr>
        <p:spPr>
          <a:xfrm flipV="1">
            <a:off x="4960704" y="2935516"/>
            <a:ext cx="888202" cy="33668"/>
          </a:xfrm>
          <a:prstGeom prst="curvedConnector3">
            <a:avLst>
              <a:gd name="adj1" fmla="val -4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54">
            <a:extLst>
              <a:ext uri="{FF2B5EF4-FFF2-40B4-BE49-F238E27FC236}">
                <a16:creationId xmlns:a16="http://schemas.microsoft.com/office/drawing/2014/main" id="{E9881254-DE73-732B-1846-7CBDA135D98C}"/>
              </a:ext>
            </a:extLst>
          </p:cNvPr>
          <p:cNvSpPr txBox="1"/>
          <p:nvPr/>
        </p:nvSpPr>
        <p:spPr>
          <a:xfrm>
            <a:off x="7110483" y="217396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47" name="Minus 24">
            <a:extLst>
              <a:ext uri="{FF2B5EF4-FFF2-40B4-BE49-F238E27FC236}">
                <a16:creationId xmlns:a16="http://schemas.microsoft.com/office/drawing/2014/main" id="{F62736D3-1261-3B83-A328-70E5BF35B725}"/>
              </a:ext>
            </a:extLst>
          </p:cNvPr>
          <p:cNvSpPr/>
          <p:nvPr/>
        </p:nvSpPr>
        <p:spPr>
          <a:xfrm rot="5400000">
            <a:off x="8225053" y="55252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8" name="Oval 7">
            <a:extLst>
              <a:ext uri="{FF2B5EF4-FFF2-40B4-BE49-F238E27FC236}">
                <a16:creationId xmlns:a16="http://schemas.microsoft.com/office/drawing/2014/main" id="{FE37FCF5-BA89-7342-3094-E3825E70BE73}"/>
              </a:ext>
            </a:extLst>
          </p:cNvPr>
          <p:cNvSpPr/>
          <p:nvPr/>
        </p:nvSpPr>
        <p:spPr>
          <a:xfrm>
            <a:off x="7321064" y="5482449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Minus 24">
            <a:extLst>
              <a:ext uri="{FF2B5EF4-FFF2-40B4-BE49-F238E27FC236}">
                <a16:creationId xmlns:a16="http://schemas.microsoft.com/office/drawing/2014/main" id="{75C06F59-1ADE-3027-CA20-2261545FF991}"/>
              </a:ext>
            </a:extLst>
          </p:cNvPr>
          <p:cNvSpPr/>
          <p:nvPr/>
        </p:nvSpPr>
        <p:spPr>
          <a:xfrm rot="5400000">
            <a:off x="6322682" y="554692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0" name="Straight Arrow Connector 36">
            <a:extLst>
              <a:ext uri="{FF2B5EF4-FFF2-40B4-BE49-F238E27FC236}">
                <a16:creationId xmlns:a16="http://schemas.microsoft.com/office/drawing/2014/main" id="{43541E23-761D-1EFC-6B9E-0BFA8E102994}"/>
              </a:ext>
            </a:extLst>
          </p:cNvPr>
          <p:cNvCxnSpPr>
            <a:cxnSpLocks/>
            <a:stCxn id="147" idx="1"/>
            <a:endCxn id="148" idx="6"/>
          </p:cNvCxnSpPr>
          <p:nvPr/>
        </p:nvCxnSpPr>
        <p:spPr>
          <a:xfrm flipH="1">
            <a:off x="7894996" y="5730702"/>
            <a:ext cx="723521" cy="2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36">
            <a:extLst>
              <a:ext uri="{FF2B5EF4-FFF2-40B4-BE49-F238E27FC236}">
                <a16:creationId xmlns:a16="http://schemas.microsoft.com/office/drawing/2014/main" id="{26E277B0-6FE4-788D-960F-7B2099B27F5D}"/>
              </a:ext>
            </a:extLst>
          </p:cNvPr>
          <p:cNvCxnSpPr>
            <a:cxnSpLocks/>
            <a:stCxn id="95" idx="2"/>
            <a:endCxn id="147" idx="3"/>
          </p:cNvCxnSpPr>
          <p:nvPr/>
        </p:nvCxnSpPr>
        <p:spPr>
          <a:xfrm flipH="1">
            <a:off x="8715183" y="5725570"/>
            <a:ext cx="621708" cy="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36">
            <a:extLst>
              <a:ext uri="{FF2B5EF4-FFF2-40B4-BE49-F238E27FC236}">
                <a16:creationId xmlns:a16="http://schemas.microsoft.com/office/drawing/2014/main" id="{BF4001E6-98B8-4CDE-07EF-F7E980FE81F1}"/>
              </a:ext>
            </a:extLst>
          </p:cNvPr>
          <p:cNvCxnSpPr>
            <a:cxnSpLocks/>
            <a:stCxn id="148" idx="2"/>
            <a:endCxn id="149" idx="3"/>
          </p:cNvCxnSpPr>
          <p:nvPr/>
        </p:nvCxnSpPr>
        <p:spPr>
          <a:xfrm flipH="1" flipV="1">
            <a:off x="6812812" y="5752422"/>
            <a:ext cx="508252" cy="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57">
            <a:extLst>
              <a:ext uri="{FF2B5EF4-FFF2-40B4-BE49-F238E27FC236}">
                <a16:creationId xmlns:a16="http://schemas.microsoft.com/office/drawing/2014/main" id="{B5FD7B30-4B54-DA4B-50EA-C0BA54972303}"/>
              </a:ext>
            </a:extLst>
          </p:cNvPr>
          <p:cNvSpPr txBox="1"/>
          <p:nvPr/>
        </p:nvSpPr>
        <p:spPr>
          <a:xfrm>
            <a:off x="8451327" y="604958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154" name="TextBox 57">
            <a:extLst>
              <a:ext uri="{FF2B5EF4-FFF2-40B4-BE49-F238E27FC236}">
                <a16:creationId xmlns:a16="http://schemas.microsoft.com/office/drawing/2014/main" id="{9A229797-9F27-A2E6-348B-25B63F650967}"/>
              </a:ext>
            </a:extLst>
          </p:cNvPr>
          <p:cNvSpPr txBox="1"/>
          <p:nvPr/>
        </p:nvSpPr>
        <p:spPr>
          <a:xfrm>
            <a:off x="6530255" y="606071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155" name="TextBox 146">
            <a:extLst>
              <a:ext uri="{FF2B5EF4-FFF2-40B4-BE49-F238E27FC236}">
                <a16:creationId xmlns:a16="http://schemas.microsoft.com/office/drawing/2014/main" id="{58336994-FDE4-C5BC-3DB5-B2435321D43E}"/>
              </a:ext>
            </a:extLst>
          </p:cNvPr>
          <p:cNvSpPr txBox="1"/>
          <p:nvPr/>
        </p:nvSpPr>
        <p:spPr>
          <a:xfrm>
            <a:off x="7356084" y="606071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156" name="Oval 7">
            <a:extLst>
              <a:ext uri="{FF2B5EF4-FFF2-40B4-BE49-F238E27FC236}">
                <a16:creationId xmlns:a16="http://schemas.microsoft.com/office/drawing/2014/main" id="{EA2602A6-DDCC-1019-AF60-45386301A4BE}"/>
              </a:ext>
            </a:extLst>
          </p:cNvPr>
          <p:cNvSpPr/>
          <p:nvPr/>
        </p:nvSpPr>
        <p:spPr>
          <a:xfrm>
            <a:off x="5551460" y="5453194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7" name="TextBox 146">
            <a:extLst>
              <a:ext uri="{FF2B5EF4-FFF2-40B4-BE49-F238E27FC236}">
                <a16:creationId xmlns:a16="http://schemas.microsoft.com/office/drawing/2014/main" id="{7FC52875-8EEF-98E9-D029-1CDE918AC275}"/>
              </a:ext>
            </a:extLst>
          </p:cNvPr>
          <p:cNvSpPr txBox="1"/>
          <p:nvPr/>
        </p:nvSpPr>
        <p:spPr>
          <a:xfrm>
            <a:off x="5598444" y="603224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cxnSp>
        <p:nvCxnSpPr>
          <p:cNvPr id="158" name="Straight Arrow Connector 36">
            <a:extLst>
              <a:ext uri="{FF2B5EF4-FFF2-40B4-BE49-F238E27FC236}">
                <a16:creationId xmlns:a16="http://schemas.microsoft.com/office/drawing/2014/main" id="{538B8A5C-E442-5B48-A802-1C8D62E229AC}"/>
              </a:ext>
            </a:extLst>
          </p:cNvPr>
          <p:cNvCxnSpPr>
            <a:cxnSpLocks/>
            <a:stCxn id="149" idx="1"/>
            <a:endCxn id="156" idx="6"/>
          </p:cNvCxnSpPr>
          <p:nvPr/>
        </p:nvCxnSpPr>
        <p:spPr>
          <a:xfrm flipH="1" flipV="1">
            <a:off x="6125392" y="5725569"/>
            <a:ext cx="590754" cy="2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3">
            <a:extLst>
              <a:ext uri="{FF2B5EF4-FFF2-40B4-BE49-F238E27FC236}">
                <a16:creationId xmlns:a16="http://schemas.microsoft.com/office/drawing/2014/main" id="{D3409914-61DC-8647-2E82-D30B0BCE4B84}"/>
              </a:ext>
            </a:extLst>
          </p:cNvPr>
          <p:cNvSpPr/>
          <p:nvPr/>
        </p:nvSpPr>
        <p:spPr>
          <a:xfrm>
            <a:off x="2736901" y="500944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Oval 3">
            <a:extLst>
              <a:ext uri="{FF2B5EF4-FFF2-40B4-BE49-F238E27FC236}">
                <a16:creationId xmlns:a16="http://schemas.microsoft.com/office/drawing/2014/main" id="{599EEC1F-7E97-CAEB-3199-53F739A8BA39}"/>
              </a:ext>
            </a:extLst>
          </p:cNvPr>
          <p:cNvSpPr/>
          <p:nvPr/>
        </p:nvSpPr>
        <p:spPr>
          <a:xfrm>
            <a:off x="619835" y="13861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Oval 3">
            <a:extLst>
              <a:ext uri="{FF2B5EF4-FFF2-40B4-BE49-F238E27FC236}">
                <a16:creationId xmlns:a16="http://schemas.microsoft.com/office/drawing/2014/main" id="{ED5A5416-2F90-4A78-FBE0-52EF72BC1691}"/>
              </a:ext>
            </a:extLst>
          </p:cNvPr>
          <p:cNvSpPr/>
          <p:nvPr/>
        </p:nvSpPr>
        <p:spPr>
          <a:xfrm>
            <a:off x="620781" y="2344062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Minus 29">
            <a:extLst>
              <a:ext uri="{FF2B5EF4-FFF2-40B4-BE49-F238E27FC236}">
                <a16:creationId xmlns:a16="http://schemas.microsoft.com/office/drawing/2014/main" id="{D44CE385-BC34-63CB-2F74-C9A1538AB8EF}"/>
              </a:ext>
            </a:extLst>
          </p:cNvPr>
          <p:cNvSpPr/>
          <p:nvPr/>
        </p:nvSpPr>
        <p:spPr>
          <a:xfrm rot="16200000">
            <a:off x="1534243" y="1980638"/>
            <a:ext cx="1013892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5" name="Straight Arrow Connector 34">
            <a:extLst>
              <a:ext uri="{FF2B5EF4-FFF2-40B4-BE49-F238E27FC236}">
                <a16:creationId xmlns:a16="http://schemas.microsoft.com/office/drawing/2014/main" id="{FAECCA9E-3444-9ACC-D895-FD135FE37290}"/>
              </a:ext>
            </a:extLst>
          </p:cNvPr>
          <p:cNvCxnSpPr>
            <a:cxnSpLocks/>
            <a:stCxn id="162" idx="6"/>
            <a:endCxn id="164" idx="3"/>
          </p:cNvCxnSpPr>
          <p:nvPr/>
        </p:nvCxnSpPr>
        <p:spPr>
          <a:xfrm>
            <a:off x="1193767" y="1658496"/>
            <a:ext cx="799089" cy="52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34">
            <a:extLst>
              <a:ext uri="{FF2B5EF4-FFF2-40B4-BE49-F238E27FC236}">
                <a16:creationId xmlns:a16="http://schemas.microsoft.com/office/drawing/2014/main" id="{184973B1-42BF-FDAC-2B86-0E6CADF4B3C0}"/>
              </a:ext>
            </a:extLst>
          </p:cNvPr>
          <p:cNvCxnSpPr>
            <a:cxnSpLocks/>
            <a:stCxn id="163" idx="6"/>
          </p:cNvCxnSpPr>
          <p:nvPr/>
        </p:nvCxnSpPr>
        <p:spPr>
          <a:xfrm flipV="1">
            <a:off x="1194713" y="2341300"/>
            <a:ext cx="780953" cy="27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68">
            <a:extLst>
              <a:ext uri="{FF2B5EF4-FFF2-40B4-BE49-F238E27FC236}">
                <a16:creationId xmlns:a16="http://schemas.microsoft.com/office/drawing/2014/main" id="{44A032D7-62D0-31AE-6292-07CA9B3B3719}"/>
              </a:ext>
            </a:extLst>
          </p:cNvPr>
          <p:cNvSpPr txBox="1"/>
          <p:nvPr/>
        </p:nvSpPr>
        <p:spPr>
          <a:xfrm>
            <a:off x="229224" y="147360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168" name="TextBox 68">
            <a:extLst>
              <a:ext uri="{FF2B5EF4-FFF2-40B4-BE49-F238E27FC236}">
                <a16:creationId xmlns:a16="http://schemas.microsoft.com/office/drawing/2014/main" id="{F355872D-415E-344C-73F8-F2A682FA54B8}"/>
              </a:ext>
            </a:extLst>
          </p:cNvPr>
          <p:cNvSpPr txBox="1"/>
          <p:nvPr/>
        </p:nvSpPr>
        <p:spPr>
          <a:xfrm>
            <a:off x="253465" y="242063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169" name="Minus 29">
            <a:extLst>
              <a:ext uri="{FF2B5EF4-FFF2-40B4-BE49-F238E27FC236}">
                <a16:creationId xmlns:a16="http://schemas.microsoft.com/office/drawing/2014/main" id="{B5FAB5BE-F83D-9B5A-1927-BC7232A9A8EE}"/>
              </a:ext>
            </a:extLst>
          </p:cNvPr>
          <p:cNvSpPr/>
          <p:nvPr/>
        </p:nvSpPr>
        <p:spPr>
          <a:xfrm>
            <a:off x="2922259" y="3908304"/>
            <a:ext cx="1135117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0" name="Straight Arrow Connector 36">
            <a:extLst>
              <a:ext uri="{FF2B5EF4-FFF2-40B4-BE49-F238E27FC236}">
                <a16:creationId xmlns:a16="http://schemas.microsoft.com/office/drawing/2014/main" id="{026D3EE5-0656-C2E9-D530-78B9378B5C9E}"/>
              </a:ext>
            </a:extLst>
          </p:cNvPr>
          <p:cNvCxnSpPr>
            <a:cxnSpLocks/>
            <a:stCxn id="102" idx="3"/>
            <a:endCxn id="161" idx="3"/>
          </p:cNvCxnSpPr>
          <p:nvPr/>
        </p:nvCxnSpPr>
        <p:spPr>
          <a:xfrm flipV="1">
            <a:off x="1868432" y="5474417"/>
            <a:ext cx="952519" cy="22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36">
            <a:extLst>
              <a:ext uri="{FF2B5EF4-FFF2-40B4-BE49-F238E27FC236}">
                <a16:creationId xmlns:a16="http://schemas.microsoft.com/office/drawing/2014/main" id="{424BA827-D80E-6DB0-C176-E7537D93186A}"/>
              </a:ext>
            </a:extLst>
          </p:cNvPr>
          <p:cNvCxnSpPr>
            <a:cxnSpLocks/>
            <a:stCxn id="161" idx="0"/>
            <a:endCxn id="169" idx="1"/>
          </p:cNvCxnSpPr>
          <p:nvPr/>
        </p:nvCxnSpPr>
        <p:spPr>
          <a:xfrm flipV="1">
            <a:off x="3023867" y="4162136"/>
            <a:ext cx="465951" cy="84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36">
            <a:extLst>
              <a:ext uri="{FF2B5EF4-FFF2-40B4-BE49-F238E27FC236}">
                <a16:creationId xmlns:a16="http://schemas.microsoft.com/office/drawing/2014/main" id="{31A636E1-5B1E-FE79-0499-5FED37FBA2EB}"/>
              </a:ext>
            </a:extLst>
          </p:cNvPr>
          <p:cNvCxnSpPr>
            <a:cxnSpLocks/>
            <a:stCxn id="169" idx="3"/>
            <a:endCxn id="98" idx="4"/>
          </p:cNvCxnSpPr>
          <p:nvPr/>
        </p:nvCxnSpPr>
        <p:spPr>
          <a:xfrm flipH="1" flipV="1">
            <a:off x="3455206" y="3327289"/>
            <a:ext cx="34612" cy="73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53">
            <a:extLst>
              <a:ext uri="{FF2B5EF4-FFF2-40B4-BE49-F238E27FC236}">
                <a16:creationId xmlns:a16="http://schemas.microsoft.com/office/drawing/2014/main" id="{E67D2C85-25FD-99ED-7525-C7EA39231EF1}"/>
              </a:ext>
            </a:extLst>
          </p:cNvPr>
          <p:cNvSpPr txBox="1"/>
          <p:nvPr/>
        </p:nvSpPr>
        <p:spPr>
          <a:xfrm>
            <a:off x="1875816" y="26321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74" name="TextBox 53">
            <a:extLst>
              <a:ext uri="{FF2B5EF4-FFF2-40B4-BE49-F238E27FC236}">
                <a16:creationId xmlns:a16="http://schemas.microsoft.com/office/drawing/2014/main" id="{1E63645A-13FB-897F-753F-09AF56CC384F}"/>
              </a:ext>
            </a:extLst>
          </p:cNvPr>
          <p:cNvSpPr txBox="1"/>
          <p:nvPr/>
        </p:nvSpPr>
        <p:spPr>
          <a:xfrm>
            <a:off x="2650488" y="395991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75" name="TextBox 53">
            <a:extLst>
              <a:ext uri="{FF2B5EF4-FFF2-40B4-BE49-F238E27FC236}">
                <a16:creationId xmlns:a16="http://schemas.microsoft.com/office/drawing/2014/main" id="{E0E39E0F-D775-96E9-099C-76A90BBCA852}"/>
              </a:ext>
            </a:extLst>
          </p:cNvPr>
          <p:cNvSpPr txBox="1"/>
          <p:nvPr/>
        </p:nvSpPr>
        <p:spPr>
          <a:xfrm>
            <a:off x="3772034" y="308269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176" name="Oval 181">
            <a:extLst>
              <a:ext uri="{FF2B5EF4-FFF2-40B4-BE49-F238E27FC236}">
                <a16:creationId xmlns:a16="http://schemas.microsoft.com/office/drawing/2014/main" id="{C305EFBC-1892-309B-4900-791ECE675995}"/>
              </a:ext>
            </a:extLst>
          </p:cNvPr>
          <p:cNvSpPr/>
          <p:nvPr/>
        </p:nvSpPr>
        <p:spPr>
          <a:xfrm>
            <a:off x="4015094" y="5209967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7" name="Groupe 17">
            <a:extLst>
              <a:ext uri="{FF2B5EF4-FFF2-40B4-BE49-F238E27FC236}">
                <a16:creationId xmlns:a16="http://schemas.microsoft.com/office/drawing/2014/main" id="{BFC2DAF0-30AF-50F6-14A7-AC10A77A106E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175D9734-BEB3-DC5D-9DE2-EF6631C52975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BC2AD2D9-9CB7-1623-C5F3-9A413D78B80A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02067C13-DD66-FACD-7673-C1E1B0DA9601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ZoneTexte 180">
              <a:extLst>
                <a:ext uri="{FF2B5EF4-FFF2-40B4-BE49-F238E27FC236}">
                  <a16:creationId xmlns:a16="http://schemas.microsoft.com/office/drawing/2014/main" id="{279F4CE3-4E0E-6589-FC2B-CA6B2746BFD1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182" name="ZoneTexte 181">
              <a:extLst>
                <a:ext uri="{FF2B5EF4-FFF2-40B4-BE49-F238E27FC236}">
                  <a16:creationId xmlns:a16="http://schemas.microsoft.com/office/drawing/2014/main" id="{2CA109D9-E76F-A739-1DE9-45EF2371157A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183" name="ZoneTexte 182">
              <a:extLst>
                <a:ext uri="{FF2B5EF4-FFF2-40B4-BE49-F238E27FC236}">
                  <a16:creationId xmlns:a16="http://schemas.microsoft.com/office/drawing/2014/main" id="{C8D2742C-633D-1DEB-5C1C-2801CAB9F1BA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0DB211E-576F-EB0E-1B3C-5600062FEF44}"/>
              </a:ext>
            </a:extLst>
          </p:cNvPr>
          <p:cNvSpPr/>
          <p:nvPr/>
        </p:nvSpPr>
        <p:spPr>
          <a:xfrm>
            <a:off x="3075231" y="551507"/>
            <a:ext cx="533097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0, 2, 3, 2, 0, 0, 0, 1, 0, 0, 2)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0, 2, 2, 0, 2, 0, 0, 0, 1, 0, 0)</a:t>
            </a:r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4454A39D-5DD8-B12C-E1F8-E49582D4A49E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186" name="Oval 174">
            <a:extLst>
              <a:ext uri="{FF2B5EF4-FFF2-40B4-BE49-F238E27FC236}">
                <a16:creationId xmlns:a16="http://schemas.microsoft.com/office/drawing/2014/main" id="{489BC3FD-F062-8BAC-ABC4-7CCC05891CE5}"/>
              </a:ext>
            </a:extLst>
          </p:cNvPr>
          <p:cNvSpPr/>
          <p:nvPr/>
        </p:nvSpPr>
        <p:spPr>
          <a:xfrm>
            <a:off x="9546176" y="5663923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TextBox 54">
            <a:extLst>
              <a:ext uri="{FF2B5EF4-FFF2-40B4-BE49-F238E27FC236}">
                <a16:creationId xmlns:a16="http://schemas.microsoft.com/office/drawing/2014/main" id="{4BECDD3C-5988-79CA-2D63-B5404E429E16}"/>
              </a:ext>
            </a:extLst>
          </p:cNvPr>
          <p:cNvSpPr txBox="1"/>
          <p:nvPr/>
        </p:nvSpPr>
        <p:spPr>
          <a:xfrm>
            <a:off x="5649172" y="3886654"/>
            <a:ext cx="4491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client ayant réservé demande l’addition et les commandes des deux nouveaux clients sont en cours de traitement </a:t>
            </a:r>
          </a:p>
        </p:txBody>
      </p:sp>
    </p:spTree>
    <p:extLst>
      <p:ext uri="{BB962C8B-B14F-4D97-AF65-F5344CB8AC3E}">
        <p14:creationId xmlns:p14="http://schemas.microsoft.com/office/powerpoint/2010/main" val="185872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1">
            <a:extLst>
              <a:ext uri="{FF2B5EF4-FFF2-40B4-BE49-F238E27FC236}">
                <a16:creationId xmlns:a16="http://schemas.microsoft.com/office/drawing/2014/main" id="{5DBE10AF-884E-933B-4A06-2299BD5F2D01}"/>
              </a:ext>
            </a:extLst>
          </p:cNvPr>
          <p:cNvSpPr/>
          <p:nvPr/>
        </p:nvSpPr>
        <p:spPr>
          <a:xfrm>
            <a:off x="499147" y="544538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val 2">
            <a:extLst>
              <a:ext uri="{FF2B5EF4-FFF2-40B4-BE49-F238E27FC236}">
                <a16:creationId xmlns:a16="http://schemas.microsoft.com/office/drawing/2014/main" id="{44E4B369-0070-5B04-ECE7-850EAC9EE32F}"/>
              </a:ext>
            </a:extLst>
          </p:cNvPr>
          <p:cNvSpPr/>
          <p:nvPr/>
        </p:nvSpPr>
        <p:spPr>
          <a:xfrm>
            <a:off x="10917717" y="4395919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val 3">
            <a:extLst>
              <a:ext uri="{FF2B5EF4-FFF2-40B4-BE49-F238E27FC236}">
                <a16:creationId xmlns:a16="http://schemas.microsoft.com/office/drawing/2014/main" id="{D8A64E80-3B89-91EF-D72F-7EA4AE897F20}"/>
              </a:ext>
            </a:extLst>
          </p:cNvPr>
          <p:cNvSpPr/>
          <p:nvPr/>
        </p:nvSpPr>
        <p:spPr>
          <a:xfrm>
            <a:off x="3696865" y="503150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val 7">
            <a:extLst>
              <a:ext uri="{FF2B5EF4-FFF2-40B4-BE49-F238E27FC236}">
                <a16:creationId xmlns:a16="http://schemas.microsoft.com/office/drawing/2014/main" id="{CDDADE9E-3DD0-4167-5BB9-6473F2D0F78E}"/>
              </a:ext>
            </a:extLst>
          </p:cNvPr>
          <p:cNvSpPr/>
          <p:nvPr/>
        </p:nvSpPr>
        <p:spPr>
          <a:xfrm>
            <a:off x="9336891" y="545319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Oval 9">
            <a:extLst>
              <a:ext uri="{FF2B5EF4-FFF2-40B4-BE49-F238E27FC236}">
                <a16:creationId xmlns:a16="http://schemas.microsoft.com/office/drawing/2014/main" id="{5A684689-60AA-AD6D-555D-2E4C6919DC7E}"/>
              </a:ext>
            </a:extLst>
          </p:cNvPr>
          <p:cNvSpPr/>
          <p:nvPr/>
        </p:nvSpPr>
        <p:spPr>
          <a:xfrm>
            <a:off x="11086577" y="264064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Oval 11">
            <a:extLst>
              <a:ext uri="{FF2B5EF4-FFF2-40B4-BE49-F238E27FC236}">
                <a16:creationId xmlns:a16="http://schemas.microsoft.com/office/drawing/2014/main" id="{0136834F-BD95-CFF7-C3DC-679A390396D8}"/>
              </a:ext>
            </a:extLst>
          </p:cNvPr>
          <p:cNvSpPr/>
          <p:nvPr/>
        </p:nvSpPr>
        <p:spPr>
          <a:xfrm>
            <a:off x="9993980" y="95315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Oval 13">
            <a:extLst>
              <a:ext uri="{FF2B5EF4-FFF2-40B4-BE49-F238E27FC236}">
                <a16:creationId xmlns:a16="http://schemas.microsoft.com/office/drawing/2014/main" id="{B092FC2F-A62A-D846-2C9F-E6FB8E487A71}"/>
              </a:ext>
            </a:extLst>
          </p:cNvPr>
          <p:cNvSpPr/>
          <p:nvPr/>
        </p:nvSpPr>
        <p:spPr>
          <a:xfrm>
            <a:off x="3064547" y="2522006"/>
            <a:ext cx="781317" cy="80528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Oval 14">
            <a:extLst>
              <a:ext uri="{FF2B5EF4-FFF2-40B4-BE49-F238E27FC236}">
                <a16:creationId xmlns:a16="http://schemas.microsoft.com/office/drawing/2014/main" id="{E6F2B161-EC2A-F2A0-0BA0-6F9239FD84BB}"/>
              </a:ext>
            </a:extLst>
          </p:cNvPr>
          <p:cNvSpPr/>
          <p:nvPr/>
        </p:nvSpPr>
        <p:spPr>
          <a:xfrm>
            <a:off x="8201942" y="265826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Oval 15">
            <a:extLst>
              <a:ext uri="{FF2B5EF4-FFF2-40B4-BE49-F238E27FC236}">
                <a16:creationId xmlns:a16="http://schemas.microsoft.com/office/drawing/2014/main" id="{968E3B5F-F49E-5FA0-E30A-F8A5A1D08718}"/>
              </a:ext>
            </a:extLst>
          </p:cNvPr>
          <p:cNvSpPr/>
          <p:nvPr/>
        </p:nvSpPr>
        <p:spPr>
          <a:xfrm>
            <a:off x="5848906" y="266314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Minus 20">
            <a:extLst>
              <a:ext uri="{FF2B5EF4-FFF2-40B4-BE49-F238E27FC236}">
                <a16:creationId xmlns:a16="http://schemas.microsoft.com/office/drawing/2014/main" id="{DBF09B41-A46E-3A78-D66C-E4E55F345A5E}"/>
              </a:ext>
            </a:extLst>
          </p:cNvPr>
          <p:cNvSpPr/>
          <p:nvPr/>
        </p:nvSpPr>
        <p:spPr>
          <a:xfrm rot="2171204">
            <a:off x="8715718" y="156349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Minus 21">
            <a:extLst>
              <a:ext uri="{FF2B5EF4-FFF2-40B4-BE49-F238E27FC236}">
                <a16:creationId xmlns:a16="http://schemas.microsoft.com/office/drawing/2014/main" id="{D87CC976-2569-9B81-E997-4A882A8FA707}"/>
              </a:ext>
            </a:extLst>
          </p:cNvPr>
          <p:cNvSpPr/>
          <p:nvPr/>
        </p:nvSpPr>
        <p:spPr>
          <a:xfrm rot="5400000">
            <a:off x="1378302" y="54966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Minus 22">
            <a:extLst>
              <a:ext uri="{FF2B5EF4-FFF2-40B4-BE49-F238E27FC236}">
                <a16:creationId xmlns:a16="http://schemas.microsoft.com/office/drawing/2014/main" id="{55CF4A63-6DA6-3BF1-27B1-0C732F3514CD}"/>
              </a:ext>
            </a:extLst>
          </p:cNvPr>
          <p:cNvSpPr/>
          <p:nvPr/>
        </p:nvSpPr>
        <p:spPr>
          <a:xfrm rot="19613536">
            <a:off x="10929885" y="151913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5" name="Minus 24">
            <a:extLst>
              <a:ext uri="{FF2B5EF4-FFF2-40B4-BE49-F238E27FC236}">
                <a16:creationId xmlns:a16="http://schemas.microsoft.com/office/drawing/2014/main" id="{6F95C7E8-569E-4455-E2A5-8773987D2230}"/>
              </a:ext>
            </a:extLst>
          </p:cNvPr>
          <p:cNvSpPr/>
          <p:nvPr/>
        </p:nvSpPr>
        <p:spPr>
          <a:xfrm rot="3781124">
            <a:off x="10207769" y="529931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6" name="Minus 25">
            <a:extLst>
              <a:ext uri="{FF2B5EF4-FFF2-40B4-BE49-F238E27FC236}">
                <a16:creationId xmlns:a16="http://schemas.microsoft.com/office/drawing/2014/main" id="{719A4F5F-9761-5317-CE0E-797C57ECF38C}"/>
              </a:ext>
            </a:extLst>
          </p:cNvPr>
          <p:cNvSpPr/>
          <p:nvPr/>
        </p:nvSpPr>
        <p:spPr>
          <a:xfrm rot="200260">
            <a:off x="10928932" y="344296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Minus 29">
            <a:extLst>
              <a:ext uri="{FF2B5EF4-FFF2-40B4-BE49-F238E27FC236}">
                <a16:creationId xmlns:a16="http://schemas.microsoft.com/office/drawing/2014/main" id="{056DF7B4-279D-F734-C0F2-598CB6734036}"/>
              </a:ext>
            </a:extLst>
          </p:cNvPr>
          <p:cNvSpPr/>
          <p:nvPr/>
        </p:nvSpPr>
        <p:spPr>
          <a:xfrm rot="16200000">
            <a:off x="6868226" y="267850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9" name="Straight Arrow Connector 34">
            <a:extLst>
              <a:ext uri="{FF2B5EF4-FFF2-40B4-BE49-F238E27FC236}">
                <a16:creationId xmlns:a16="http://schemas.microsoft.com/office/drawing/2014/main" id="{6CCE73A4-49B7-AD9F-E111-84603D7A74A9}"/>
              </a:ext>
            </a:extLst>
          </p:cNvPr>
          <p:cNvCxnSpPr>
            <a:cxnSpLocks/>
            <a:endCxn id="102" idx="1"/>
          </p:cNvCxnSpPr>
          <p:nvPr/>
        </p:nvCxnSpPr>
        <p:spPr>
          <a:xfrm flipV="1">
            <a:off x="1084001" y="5702120"/>
            <a:ext cx="687765" cy="5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36">
            <a:extLst>
              <a:ext uri="{FF2B5EF4-FFF2-40B4-BE49-F238E27FC236}">
                <a16:creationId xmlns:a16="http://schemas.microsoft.com/office/drawing/2014/main" id="{33A16262-19CC-A594-4E80-37C33F489780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3668555" y="4151874"/>
            <a:ext cx="315276" cy="87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41">
            <a:extLst>
              <a:ext uri="{FF2B5EF4-FFF2-40B4-BE49-F238E27FC236}">
                <a16:creationId xmlns:a16="http://schemas.microsoft.com/office/drawing/2014/main" id="{64D6C706-FC13-3420-B01F-67256187389D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2096116" y="2302133"/>
            <a:ext cx="968431" cy="6225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52">
            <a:extLst>
              <a:ext uri="{FF2B5EF4-FFF2-40B4-BE49-F238E27FC236}">
                <a16:creationId xmlns:a16="http://schemas.microsoft.com/office/drawing/2014/main" id="{AF7F4E06-FDC3-63F4-901E-5760B7C86D2D}"/>
              </a:ext>
            </a:extLst>
          </p:cNvPr>
          <p:cNvSpPr txBox="1"/>
          <p:nvPr/>
        </p:nvSpPr>
        <p:spPr>
          <a:xfrm>
            <a:off x="1625933" y="506781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13" name="TextBox 53">
            <a:extLst>
              <a:ext uri="{FF2B5EF4-FFF2-40B4-BE49-F238E27FC236}">
                <a16:creationId xmlns:a16="http://schemas.microsoft.com/office/drawing/2014/main" id="{BAB9109E-7D73-68C2-1CAF-8669C2108E31}"/>
              </a:ext>
            </a:extLst>
          </p:cNvPr>
          <p:cNvSpPr txBox="1"/>
          <p:nvPr/>
        </p:nvSpPr>
        <p:spPr>
          <a:xfrm>
            <a:off x="4691722" y="2248435"/>
            <a:ext cx="406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14" name="TextBox 54">
            <a:extLst>
              <a:ext uri="{FF2B5EF4-FFF2-40B4-BE49-F238E27FC236}">
                <a16:creationId xmlns:a16="http://schemas.microsoft.com/office/drawing/2014/main" id="{638D4EA0-8817-C54C-9322-F0F7EBC78CC0}"/>
              </a:ext>
            </a:extLst>
          </p:cNvPr>
          <p:cNvSpPr txBox="1"/>
          <p:nvPr/>
        </p:nvSpPr>
        <p:spPr>
          <a:xfrm>
            <a:off x="9310244" y="1990540"/>
            <a:ext cx="455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15" name="TextBox 55">
            <a:extLst>
              <a:ext uri="{FF2B5EF4-FFF2-40B4-BE49-F238E27FC236}">
                <a16:creationId xmlns:a16="http://schemas.microsoft.com/office/drawing/2014/main" id="{2D8B0119-6EBD-B6B5-A55A-D459DFC01B19}"/>
              </a:ext>
            </a:extLst>
          </p:cNvPr>
          <p:cNvSpPr txBox="1"/>
          <p:nvPr/>
        </p:nvSpPr>
        <p:spPr>
          <a:xfrm>
            <a:off x="11529295" y="115240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16" name="TextBox 56">
            <a:extLst>
              <a:ext uri="{FF2B5EF4-FFF2-40B4-BE49-F238E27FC236}">
                <a16:creationId xmlns:a16="http://schemas.microsoft.com/office/drawing/2014/main" id="{5BDFB833-3A0E-D4E9-9D7E-49B7C7D30002}"/>
              </a:ext>
            </a:extLst>
          </p:cNvPr>
          <p:cNvSpPr txBox="1"/>
          <p:nvPr/>
        </p:nvSpPr>
        <p:spPr>
          <a:xfrm>
            <a:off x="11663682" y="357722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17" name="TextBox 57">
            <a:extLst>
              <a:ext uri="{FF2B5EF4-FFF2-40B4-BE49-F238E27FC236}">
                <a16:creationId xmlns:a16="http://schemas.microsoft.com/office/drawing/2014/main" id="{C2BB5FF1-6555-F363-CEE1-777A2E1480AE}"/>
              </a:ext>
            </a:extLst>
          </p:cNvPr>
          <p:cNvSpPr txBox="1"/>
          <p:nvPr/>
        </p:nvSpPr>
        <p:spPr>
          <a:xfrm>
            <a:off x="10850403" y="575520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18" name="TextBox 58">
            <a:extLst>
              <a:ext uri="{FF2B5EF4-FFF2-40B4-BE49-F238E27FC236}">
                <a16:creationId xmlns:a16="http://schemas.microsoft.com/office/drawing/2014/main" id="{3DD8B171-8FEA-4B96-F55B-C9C682271596}"/>
              </a:ext>
            </a:extLst>
          </p:cNvPr>
          <p:cNvSpPr txBox="1"/>
          <p:nvPr/>
        </p:nvSpPr>
        <p:spPr>
          <a:xfrm>
            <a:off x="11450903" y="457543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119" name="TextBox 66">
            <a:extLst>
              <a:ext uri="{FF2B5EF4-FFF2-40B4-BE49-F238E27FC236}">
                <a16:creationId xmlns:a16="http://schemas.microsoft.com/office/drawing/2014/main" id="{D7C6E458-15B5-2772-8C05-5ED6C83D8645}"/>
              </a:ext>
            </a:extLst>
          </p:cNvPr>
          <p:cNvSpPr txBox="1"/>
          <p:nvPr/>
        </p:nvSpPr>
        <p:spPr>
          <a:xfrm>
            <a:off x="305423" y="521991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120" name="TextBox 67">
            <a:extLst>
              <a:ext uri="{FF2B5EF4-FFF2-40B4-BE49-F238E27FC236}">
                <a16:creationId xmlns:a16="http://schemas.microsoft.com/office/drawing/2014/main" id="{7306769A-A7E3-2EC0-16C3-69BD62F7CC0D}"/>
              </a:ext>
            </a:extLst>
          </p:cNvPr>
          <p:cNvSpPr txBox="1"/>
          <p:nvPr/>
        </p:nvSpPr>
        <p:spPr>
          <a:xfrm>
            <a:off x="2402787" y="491188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121" name="TextBox 68">
            <a:extLst>
              <a:ext uri="{FF2B5EF4-FFF2-40B4-BE49-F238E27FC236}">
                <a16:creationId xmlns:a16="http://schemas.microsoft.com/office/drawing/2014/main" id="{AE30F636-9EBF-51F0-3A5B-756F11DF35C1}"/>
              </a:ext>
            </a:extLst>
          </p:cNvPr>
          <p:cNvSpPr txBox="1"/>
          <p:nvPr/>
        </p:nvSpPr>
        <p:spPr>
          <a:xfrm>
            <a:off x="4231908" y="491835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122" name="TextBox 69">
            <a:extLst>
              <a:ext uri="{FF2B5EF4-FFF2-40B4-BE49-F238E27FC236}">
                <a16:creationId xmlns:a16="http://schemas.microsoft.com/office/drawing/2014/main" id="{0C8EF101-F24C-EEC4-72D0-257A5955D701}"/>
              </a:ext>
            </a:extLst>
          </p:cNvPr>
          <p:cNvSpPr txBox="1"/>
          <p:nvPr/>
        </p:nvSpPr>
        <p:spPr>
          <a:xfrm>
            <a:off x="5956687" y="22942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123" name="TextBox 70">
            <a:extLst>
              <a:ext uri="{FF2B5EF4-FFF2-40B4-BE49-F238E27FC236}">
                <a16:creationId xmlns:a16="http://schemas.microsoft.com/office/drawing/2014/main" id="{7123EFB2-83D5-4B1B-F2AB-D30206F54476}"/>
              </a:ext>
            </a:extLst>
          </p:cNvPr>
          <p:cNvSpPr txBox="1"/>
          <p:nvPr/>
        </p:nvSpPr>
        <p:spPr>
          <a:xfrm>
            <a:off x="8039815" y="243952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124" name="TextBox 71">
            <a:extLst>
              <a:ext uri="{FF2B5EF4-FFF2-40B4-BE49-F238E27FC236}">
                <a16:creationId xmlns:a16="http://schemas.microsoft.com/office/drawing/2014/main" id="{9AAFF694-FC4E-A587-CA39-74D0BE6A1C9E}"/>
              </a:ext>
            </a:extLst>
          </p:cNvPr>
          <p:cNvSpPr txBox="1"/>
          <p:nvPr/>
        </p:nvSpPr>
        <p:spPr>
          <a:xfrm>
            <a:off x="10084902" y="64777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125" name="TextBox 72">
            <a:extLst>
              <a:ext uri="{FF2B5EF4-FFF2-40B4-BE49-F238E27FC236}">
                <a16:creationId xmlns:a16="http://schemas.microsoft.com/office/drawing/2014/main" id="{C3E70FAC-E4BB-0A8D-49BC-3144CB9234C7}"/>
              </a:ext>
            </a:extLst>
          </p:cNvPr>
          <p:cNvSpPr txBox="1"/>
          <p:nvPr/>
        </p:nvSpPr>
        <p:spPr>
          <a:xfrm>
            <a:off x="11507299" y="241421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cxnSp>
        <p:nvCxnSpPr>
          <p:cNvPr id="126" name="Curved Connector 100">
            <a:extLst>
              <a:ext uri="{FF2B5EF4-FFF2-40B4-BE49-F238E27FC236}">
                <a16:creationId xmlns:a16="http://schemas.microsoft.com/office/drawing/2014/main" id="{6D7D19B7-51DA-C860-8229-CED50CD274F6}"/>
              </a:ext>
            </a:extLst>
          </p:cNvPr>
          <p:cNvCxnSpPr>
            <a:cxnSpLocks/>
            <a:stCxn id="98" idx="6"/>
            <a:endCxn id="144" idx="3"/>
          </p:cNvCxnSpPr>
          <p:nvPr/>
        </p:nvCxnSpPr>
        <p:spPr>
          <a:xfrm>
            <a:off x="3845864" y="2924648"/>
            <a:ext cx="994230" cy="16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04">
            <a:extLst>
              <a:ext uri="{FF2B5EF4-FFF2-40B4-BE49-F238E27FC236}">
                <a16:creationId xmlns:a16="http://schemas.microsoft.com/office/drawing/2014/main" id="{E5C622F9-CB10-10CE-4C52-56D5559EBF4C}"/>
              </a:ext>
            </a:extLst>
          </p:cNvPr>
          <p:cNvCxnSpPr/>
          <p:nvPr/>
        </p:nvCxnSpPr>
        <p:spPr>
          <a:xfrm>
            <a:off x="6448257" y="2948916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05">
            <a:extLst>
              <a:ext uri="{FF2B5EF4-FFF2-40B4-BE49-F238E27FC236}">
                <a16:creationId xmlns:a16="http://schemas.microsoft.com/office/drawing/2014/main" id="{A7AF0ECA-E7B0-0B7C-44AB-7D75EB219D8F}"/>
              </a:ext>
            </a:extLst>
          </p:cNvPr>
          <p:cNvCxnSpPr/>
          <p:nvPr/>
        </p:nvCxnSpPr>
        <p:spPr>
          <a:xfrm>
            <a:off x="7356084" y="2947119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07">
            <a:extLst>
              <a:ext uri="{FF2B5EF4-FFF2-40B4-BE49-F238E27FC236}">
                <a16:creationId xmlns:a16="http://schemas.microsoft.com/office/drawing/2014/main" id="{22D2374E-F9F5-24BE-9C81-01052874F22E}"/>
              </a:ext>
            </a:extLst>
          </p:cNvPr>
          <p:cNvCxnSpPr>
            <a:cxnSpLocks/>
            <a:stCxn id="99" idx="7"/>
            <a:endCxn id="101" idx="1"/>
          </p:cNvCxnSpPr>
          <p:nvPr/>
        </p:nvCxnSpPr>
        <p:spPr>
          <a:xfrm flipV="1">
            <a:off x="8691824" y="1808004"/>
            <a:ext cx="437154" cy="93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10">
            <a:extLst>
              <a:ext uri="{FF2B5EF4-FFF2-40B4-BE49-F238E27FC236}">
                <a16:creationId xmlns:a16="http://schemas.microsoft.com/office/drawing/2014/main" id="{386CAAD2-017F-BD7E-EB8B-9689D6FEEB3B}"/>
              </a:ext>
            </a:extLst>
          </p:cNvPr>
          <p:cNvCxnSpPr>
            <a:cxnSpLocks/>
            <a:stCxn id="101" idx="3"/>
            <a:endCxn id="97" idx="2"/>
          </p:cNvCxnSpPr>
          <p:nvPr/>
        </p:nvCxnSpPr>
        <p:spPr>
          <a:xfrm flipV="1">
            <a:off x="9186052" y="1225528"/>
            <a:ext cx="807928" cy="50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14">
            <a:extLst>
              <a:ext uri="{FF2B5EF4-FFF2-40B4-BE49-F238E27FC236}">
                <a16:creationId xmlns:a16="http://schemas.microsoft.com/office/drawing/2014/main" id="{E349A903-6D45-6146-2277-BAF9D4C47A45}"/>
              </a:ext>
            </a:extLst>
          </p:cNvPr>
          <p:cNvCxnSpPr>
            <a:cxnSpLocks/>
            <a:stCxn id="97" idx="6"/>
            <a:endCxn id="104" idx="3"/>
          </p:cNvCxnSpPr>
          <p:nvPr/>
        </p:nvCxnSpPr>
        <p:spPr>
          <a:xfrm>
            <a:off x="10567912" y="1225528"/>
            <a:ext cx="777370" cy="45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16">
            <a:extLst>
              <a:ext uri="{FF2B5EF4-FFF2-40B4-BE49-F238E27FC236}">
                <a16:creationId xmlns:a16="http://schemas.microsoft.com/office/drawing/2014/main" id="{0F2B13C8-2107-1300-B62C-D7560D40F2C2}"/>
              </a:ext>
            </a:extLst>
          </p:cNvPr>
          <p:cNvCxnSpPr>
            <a:cxnSpLocks/>
            <a:stCxn id="104" idx="1"/>
            <a:endCxn id="96" idx="0"/>
          </p:cNvCxnSpPr>
          <p:nvPr/>
        </p:nvCxnSpPr>
        <p:spPr>
          <a:xfrm flipH="1">
            <a:off x="11373543" y="1765118"/>
            <a:ext cx="24539" cy="87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4">
            <a:extLst>
              <a:ext uri="{FF2B5EF4-FFF2-40B4-BE49-F238E27FC236}">
                <a16:creationId xmlns:a16="http://schemas.microsoft.com/office/drawing/2014/main" id="{EB4B3ED1-6AE7-1CF0-3EE2-B5953153B195}"/>
              </a:ext>
            </a:extLst>
          </p:cNvPr>
          <p:cNvCxnSpPr>
            <a:cxnSpLocks/>
            <a:stCxn id="96" idx="4"/>
            <a:endCxn id="106" idx="3"/>
          </p:cNvCxnSpPr>
          <p:nvPr/>
        </p:nvCxnSpPr>
        <p:spPr>
          <a:xfrm>
            <a:off x="11373543" y="3185390"/>
            <a:ext cx="0" cy="41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7">
            <a:extLst>
              <a:ext uri="{FF2B5EF4-FFF2-40B4-BE49-F238E27FC236}">
                <a16:creationId xmlns:a16="http://schemas.microsoft.com/office/drawing/2014/main" id="{6F114DF6-B8C4-F43C-4828-DABBED0638F4}"/>
              </a:ext>
            </a:extLst>
          </p:cNvPr>
          <p:cNvCxnSpPr>
            <a:cxnSpLocks/>
            <a:stCxn id="106" idx="1"/>
            <a:endCxn id="93" idx="0"/>
          </p:cNvCxnSpPr>
          <p:nvPr/>
        </p:nvCxnSpPr>
        <p:spPr>
          <a:xfrm flipH="1">
            <a:off x="11204683" y="3696710"/>
            <a:ext cx="163232" cy="69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46">
            <a:extLst>
              <a:ext uri="{FF2B5EF4-FFF2-40B4-BE49-F238E27FC236}">
                <a16:creationId xmlns:a16="http://schemas.microsoft.com/office/drawing/2014/main" id="{640D78F6-14BD-C148-082A-FEE441891AF2}"/>
              </a:ext>
            </a:extLst>
          </p:cNvPr>
          <p:cNvSpPr txBox="1"/>
          <p:nvPr/>
        </p:nvSpPr>
        <p:spPr>
          <a:xfrm>
            <a:off x="9414056" y="602610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cxnSp>
        <p:nvCxnSpPr>
          <p:cNvPr id="136" name="Straight Arrow Connector 150">
            <a:extLst>
              <a:ext uri="{FF2B5EF4-FFF2-40B4-BE49-F238E27FC236}">
                <a16:creationId xmlns:a16="http://schemas.microsoft.com/office/drawing/2014/main" id="{B1BEC58E-18AB-ACD0-7281-340431012382}"/>
              </a:ext>
            </a:extLst>
          </p:cNvPr>
          <p:cNvCxnSpPr>
            <a:cxnSpLocks/>
          </p:cNvCxnSpPr>
          <p:nvPr/>
        </p:nvCxnSpPr>
        <p:spPr>
          <a:xfrm flipH="1">
            <a:off x="10679158" y="4940668"/>
            <a:ext cx="452610" cy="51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52">
            <a:extLst>
              <a:ext uri="{FF2B5EF4-FFF2-40B4-BE49-F238E27FC236}">
                <a16:creationId xmlns:a16="http://schemas.microsoft.com/office/drawing/2014/main" id="{C2244656-1115-3D3C-43CE-0869AF294EB6}"/>
              </a:ext>
            </a:extLst>
          </p:cNvPr>
          <p:cNvCxnSpPr>
            <a:cxnSpLocks/>
            <a:stCxn id="105" idx="1"/>
            <a:endCxn id="95" idx="6"/>
          </p:cNvCxnSpPr>
          <p:nvPr/>
        </p:nvCxnSpPr>
        <p:spPr>
          <a:xfrm flipH="1">
            <a:off x="9910823" y="5526744"/>
            <a:ext cx="695671" cy="19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74">
            <a:extLst>
              <a:ext uri="{FF2B5EF4-FFF2-40B4-BE49-F238E27FC236}">
                <a16:creationId xmlns:a16="http://schemas.microsoft.com/office/drawing/2014/main" id="{44B372CC-4CAC-1BBA-5FAC-78F4497005D7}"/>
              </a:ext>
            </a:extLst>
          </p:cNvPr>
          <p:cNvSpPr/>
          <p:nvPr/>
        </p:nvSpPr>
        <p:spPr>
          <a:xfrm>
            <a:off x="10119420" y="1120394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Oval 175">
            <a:extLst>
              <a:ext uri="{FF2B5EF4-FFF2-40B4-BE49-F238E27FC236}">
                <a16:creationId xmlns:a16="http://schemas.microsoft.com/office/drawing/2014/main" id="{32101450-12B7-CFDA-CA0F-5783ACD0B830}"/>
              </a:ext>
            </a:extLst>
          </p:cNvPr>
          <p:cNvSpPr/>
          <p:nvPr/>
        </p:nvSpPr>
        <p:spPr>
          <a:xfrm>
            <a:off x="10314313" y="1135012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Oval 178">
            <a:extLst>
              <a:ext uri="{FF2B5EF4-FFF2-40B4-BE49-F238E27FC236}">
                <a16:creationId xmlns:a16="http://schemas.microsoft.com/office/drawing/2014/main" id="{0EE8EB18-99AC-EA85-DFEE-F4EF88D1D80D}"/>
              </a:ext>
            </a:extLst>
          </p:cNvPr>
          <p:cNvSpPr/>
          <p:nvPr/>
        </p:nvSpPr>
        <p:spPr>
          <a:xfrm>
            <a:off x="3450138" y="2669478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Oval 179">
            <a:extLst>
              <a:ext uri="{FF2B5EF4-FFF2-40B4-BE49-F238E27FC236}">
                <a16:creationId xmlns:a16="http://schemas.microsoft.com/office/drawing/2014/main" id="{39DEF62F-3CE5-BAAE-A48D-20C6F901A7DD}"/>
              </a:ext>
            </a:extLst>
          </p:cNvPr>
          <p:cNvSpPr/>
          <p:nvPr/>
        </p:nvSpPr>
        <p:spPr>
          <a:xfrm>
            <a:off x="3798280" y="5211279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Oval 180">
            <a:extLst>
              <a:ext uri="{FF2B5EF4-FFF2-40B4-BE49-F238E27FC236}">
                <a16:creationId xmlns:a16="http://schemas.microsoft.com/office/drawing/2014/main" id="{49FEEBF4-19F3-7685-0856-CE0DF216083F}"/>
              </a:ext>
            </a:extLst>
          </p:cNvPr>
          <p:cNvSpPr/>
          <p:nvPr/>
        </p:nvSpPr>
        <p:spPr>
          <a:xfrm>
            <a:off x="3493517" y="2961485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3" name="Oval 181">
            <a:extLst>
              <a:ext uri="{FF2B5EF4-FFF2-40B4-BE49-F238E27FC236}">
                <a16:creationId xmlns:a16="http://schemas.microsoft.com/office/drawing/2014/main" id="{BE0145B7-A5F3-0A6E-D62B-1E14847C355B}"/>
              </a:ext>
            </a:extLst>
          </p:cNvPr>
          <p:cNvSpPr/>
          <p:nvPr/>
        </p:nvSpPr>
        <p:spPr>
          <a:xfrm>
            <a:off x="816176" y="1568990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Minus 29">
            <a:extLst>
              <a:ext uri="{FF2B5EF4-FFF2-40B4-BE49-F238E27FC236}">
                <a16:creationId xmlns:a16="http://schemas.microsoft.com/office/drawing/2014/main" id="{8E7CE680-EE97-5479-F74F-B4033891F566}"/>
              </a:ext>
            </a:extLst>
          </p:cNvPr>
          <p:cNvSpPr/>
          <p:nvPr/>
        </p:nvSpPr>
        <p:spPr>
          <a:xfrm rot="16200000">
            <a:off x="4446630" y="272083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5" name="Curved Connector 100">
            <a:extLst>
              <a:ext uri="{FF2B5EF4-FFF2-40B4-BE49-F238E27FC236}">
                <a16:creationId xmlns:a16="http://schemas.microsoft.com/office/drawing/2014/main" id="{349D7353-E5DC-EC3D-3D08-00A954047F2C}"/>
              </a:ext>
            </a:extLst>
          </p:cNvPr>
          <p:cNvCxnSpPr>
            <a:cxnSpLocks/>
            <a:endCxn id="100" idx="2"/>
          </p:cNvCxnSpPr>
          <p:nvPr/>
        </p:nvCxnSpPr>
        <p:spPr>
          <a:xfrm flipV="1">
            <a:off x="4960704" y="2935516"/>
            <a:ext cx="888202" cy="33668"/>
          </a:xfrm>
          <a:prstGeom prst="curvedConnector3">
            <a:avLst>
              <a:gd name="adj1" fmla="val -4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54">
            <a:extLst>
              <a:ext uri="{FF2B5EF4-FFF2-40B4-BE49-F238E27FC236}">
                <a16:creationId xmlns:a16="http://schemas.microsoft.com/office/drawing/2014/main" id="{1BBC5F5F-3CC3-7C98-47D0-A5304239A2FB}"/>
              </a:ext>
            </a:extLst>
          </p:cNvPr>
          <p:cNvSpPr txBox="1"/>
          <p:nvPr/>
        </p:nvSpPr>
        <p:spPr>
          <a:xfrm>
            <a:off x="7110483" y="217396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47" name="Minus 24">
            <a:extLst>
              <a:ext uri="{FF2B5EF4-FFF2-40B4-BE49-F238E27FC236}">
                <a16:creationId xmlns:a16="http://schemas.microsoft.com/office/drawing/2014/main" id="{F8DFE47C-158A-8155-5C3F-30B16AE67C8C}"/>
              </a:ext>
            </a:extLst>
          </p:cNvPr>
          <p:cNvSpPr/>
          <p:nvPr/>
        </p:nvSpPr>
        <p:spPr>
          <a:xfrm rot="5400000">
            <a:off x="8225053" y="55252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8" name="Oval 7">
            <a:extLst>
              <a:ext uri="{FF2B5EF4-FFF2-40B4-BE49-F238E27FC236}">
                <a16:creationId xmlns:a16="http://schemas.microsoft.com/office/drawing/2014/main" id="{19D155B0-C0BF-90AD-C787-0A20609C792A}"/>
              </a:ext>
            </a:extLst>
          </p:cNvPr>
          <p:cNvSpPr/>
          <p:nvPr/>
        </p:nvSpPr>
        <p:spPr>
          <a:xfrm>
            <a:off x="7321064" y="5482449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Minus 24">
            <a:extLst>
              <a:ext uri="{FF2B5EF4-FFF2-40B4-BE49-F238E27FC236}">
                <a16:creationId xmlns:a16="http://schemas.microsoft.com/office/drawing/2014/main" id="{9C86120F-6D2B-BD97-0B51-D677F8F365A6}"/>
              </a:ext>
            </a:extLst>
          </p:cNvPr>
          <p:cNvSpPr/>
          <p:nvPr/>
        </p:nvSpPr>
        <p:spPr>
          <a:xfrm rot="5400000">
            <a:off x="6322682" y="554692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0" name="Straight Arrow Connector 36">
            <a:extLst>
              <a:ext uri="{FF2B5EF4-FFF2-40B4-BE49-F238E27FC236}">
                <a16:creationId xmlns:a16="http://schemas.microsoft.com/office/drawing/2014/main" id="{1493CA14-628A-8D75-142E-02B816F9AEC6}"/>
              </a:ext>
            </a:extLst>
          </p:cNvPr>
          <p:cNvCxnSpPr>
            <a:cxnSpLocks/>
            <a:stCxn id="147" idx="1"/>
            <a:endCxn id="148" idx="6"/>
          </p:cNvCxnSpPr>
          <p:nvPr/>
        </p:nvCxnSpPr>
        <p:spPr>
          <a:xfrm flipH="1">
            <a:off x="7894996" y="5730702"/>
            <a:ext cx="723521" cy="2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36">
            <a:extLst>
              <a:ext uri="{FF2B5EF4-FFF2-40B4-BE49-F238E27FC236}">
                <a16:creationId xmlns:a16="http://schemas.microsoft.com/office/drawing/2014/main" id="{265A5353-27B2-752A-8E30-5B5F8A00FBCE}"/>
              </a:ext>
            </a:extLst>
          </p:cNvPr>
          <p:cNvCxnSpPr>
            <a:cxnSpLocks/>
            <a:stCxn id="95" idx="2"/>
            <a:endCxn id="147" idx="3"/>
          </p:cNvCxnSpPr>
          <p:nvPr/>
        </p:nvCxnSpPr>
        <p:spPr>
          <a:xfrm flipH="1">
            <a:off x="8715183" y="5725570"/>
            <a:ext cx="621708" cy="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36">
            <a:extLst>
              <a:ext uri="{FF2B5EF4-FFF2-40B4-BE49-F238E27FC236}">
                <a16:creationId xmlns:a16="http://schemas.microsoft.com/office/drawing/2014/main" id="{F360448C-D900-6945-CCA5-358F8B1B9388}"/>
              </a:ext>
            </a:extLst>
          </p:cNvPr>
          <p:cNvCxnSpPr>
            <a:cxnSpLocks/>
            <a:stCxn id="148" idx="2"/>
            <a:endCxn id="149" idx="3"/>
          </p:cNvCxnSpPr>
          <p:nvPr/>
        </p:nvCxnSpPr>
        <p:spPr>
          <a:xfrm flipH="1" flipV="1">
            <a:off x="6812812" y="5752422"/>
            <a:ext cx="508252" cy="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57">
            <a:extLst>
              <a:ext uri="{FF2B5EF4-FFF2-40B4-BE49-F238E27FC236}">
                <a16:creationId xmlns:a16="http://schemas.microsoft.com/office/drawing/2014/main" id="{7DABAB34-DF51-C7A6-E9E5-E5FB5CB882B6}"/>
              </a:ext>
            </a:extLst>
          </p:cNvPr>
          <p:cNvSpPr txBox="1"/>
          <p:nvPr/>
        </p:nvSpPr>
        <p:spPr>
          <a:xfrm>
            <a:off x="8451327" y="604958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154" name="TextBox 57">
            <a:extLst>
              <a:ext uri="{FF2B5EF4-FFF2-40B4-BE49-F238E27FC236}">
                <a16:creationId xmlns:a16="http://schemas.microsoft.com/office/drawing/2014/main" id="{6660C70F-DB24-92C6-8EBA-00A63BC885B7}"/>
              </a:ext>
            </a:extLst>
          </p:cNvPr>
          <p:cNvSpPr txBox="1"/>
          <p:nvPr/>
        </p:nvSpPr>
        <p:spPr>
          <a:xfrm>
            <a:off x="6530255" y="606071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155" name="TextBox 146">
            <a:extLst>
              <a:ext uri="{FF2B5EF4-FFF2-40B4-BE49-F238E27FC236}">
                <a16:creationId xmlns:a16="http://schemas.microsoft.com/office/drawing/2014/main" id="{634920C4-3640-F2EA-2EE7-D6E20FDD158F}"/>
              </a:ext>
            </a:extLst>
          </p:cNvPr>
          <p:cNvSpPr txBox="1"/>
          <p:nvPr/>
        </p:nvSpPr>
        <p:spPr>
          <a:xfrm>
            <a:off x="7356084" y="606071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156" name="Oval 7">
            <a:extLst>
              <a:ext uri="{FF2B5EF4-FFF2-40B4-BE49-F238E27FC236}">
                <a16:creationId xmlns:a16="http://schemas.microsoft.com/office/drawing/2014/main" id="{F58B61BA-E32E-A561-63EA-4AE5384C2F34}"/>
              </a:ext>
            </a:extLst>
          </p:cNvPr>
          <p:cNvSpPr/>
          <p:nvPr/>
        </p:nvSpPr>
        <p:spPr>
          <a:xfrm>
            <a:off x="5551460" y="5453194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7" name="TextBox 146">
            <a:extLst>
              <a:ext uri="{FF2B5EF4-FFF2-40B4-BE49-F238E27FC236}">
                <a16:creationId xmlns:a16="http://schemas.microsoft.com/office/drawing/2014/main" id="{F2E15011-556B-EE8F-3270-5E78826DDB00}"/>
              </a:ext>
            </a:extLst>
          </p:cNvPr>
          <p:cNvSpPr txBox="1"/>
          <p:nvPr/>
        </p:nvSpPr>
        <p:spPr>
          <a:xfrm>
            <a:off x="5598444" y="603224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cxnSp>
        <p:nvCxnSpPr>
          <p:cNvPr id="158" name="Straight Arrow Connector 36">
            <a:extLst>
              <a:ext uri="{FF2B5EF4-FFF2-40B4-BE49-F238E27FC236}">
                <a16:creationId xmlns:a16="http://schemas.microsoft.com/office/drawing/2014/main" id="{6FA1835E-604D-6376-46CC-0647584FF28D}"/>
              </a:ext>
            </a:extLst>
          </p:cNvPr>
          <p:cNvCxnSpPr>
            <a:cxnSpLocks/>
            <a:stCxn id="149" idx="1"/>
            <a:endCxn id="156" idx="6"/>
          </p:cNvCxnSpPr>
          <p:nvPr/>
        </p:nvCxnSpPr>
        <p:spPr>
          <a:xfrm flipH="1" flipV="1">
            <a:off x="6125392" y="5725569"/>
            <a:ext cx="590754" cy="2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3">
            <a:extLst>
              <a:ext uri="{FF2B5EF4-FFF2-40B4-BE49-F238E27FC236}">
                <a16:creationId xmlns:a16="http://schemas.microsoft.com/office/drawing/2014/main" id="{B07B1F80-6C36-70BF-2FE5-DD076B19871A}"/>
              </a:ext>
            </a:extLst>
          </p:cNvPr>
          <p:cNvSpPr/>
          <p:nvPr/>
        </p:nvSpPr>
        <p:spPr>
          <a:xfrm>
            <a:off x="2736901" y="500944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Oval 3">
            <a:extLst>
              <a:ext uri="{FF2B5EF4-FFF2-40B4-BE49-F238E27FC236}">
                <a16:creationId xmlns:a16="http://schemas.microsoft.com/office/drawing/2014/main" id="{91E8049C-0980-954F-39CD-1153C7BDBB83}"/>
              </a:ext>
            </a:extLst>
          </p:cNvPr>
          <p:cNvSpPr/>
          <p:nvPr/>
        </p:nvSpPr>
        <p:spPr>
          <a:xfrm>
            <a:off x="619835" y="13861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Oval 3">
            <a:extLst>
              <a:ext uri="{FF2B5EF4-FFF2-40B4-BE49-F238E27FC236}">
                <a16:creationId xmlns:a16="http://schemas.microsoft.com/office/drawing/2014/main" id="{89A28823-76D2-0201-EB50-97CF1F798579}"/>
              </a:ext>
            </a:extLst>
          </p:cNvPr>
          <p:cNvSpPr/>
          <p:nvPr/>
        </p:nvSpPr>
        <p:spPr>
          <a:xfrm>
            <a:off x="620781" y="2344062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Minus 29">
            <a:extLst>
              <a:ext uri="{FF2B5EF4-FFF2-40B4-BE49-F238E27FC236}">
                <a16:creationId xmlns:a16="http://schemas.microsoft.com/office/drawing/2014/main" id="{C3FC2A71-77BB-CCC8-0AD9-324625533BB5}"/>
              </a:ext>
            </a:extLst>
          </p:cNvPr>
          <p:cNvSpPr/>
          <p:nvPr/>
        </p:nvSpPr>
        <p:spPr>
          <a:xfrm rot="16200000">
            <a:off x="1534243" y="1980638"/>
            <a:ext cx="1013892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3" name="Straight Arrow Connector 34">
            <a:extLst>
              <a:ext uri="{FF2B5EF4-FFF2-40B4-BE49-F238E27FC236}">
                <a16:creationId xmlns:a16="http://schemas.microsoft.com/office/drawing/2014/main" id="{43CA1703-6857-2DE1-FBF5-F941C178CBEA}"/>
              </a:ext>
            </a:extLst>
          </p:cNvPr>
          <p:cNvCxnSpPr>
            <a:cxnSpLocks/>
            <a:stCxn id="160" idx="6"/>
            <a:endCxn id="162" idx="3"/>
          </p:cNvCxnSpPr>
          <p:nvPr/>
        </p:nvCxnSpPr>
        <p:spPr>
          <a:xfrm>
            <a:off x="1193767" y="1658496"/>
            <a:ext cx="799089" cy="52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34">
            <a:extLst>
              <a:ext uri="{FF2B5EF4-FFF2-40B4-BE49-F238E27FC236}">
                <a16:creationId xmlns:a16="http://schemas.microsoft.com/office/drawing/2014/main" id="{A75BBEB5-79FE-CC0B-7678-2E6FD9AC630F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1194713" y="2341300"/>
            <a:ext cx="780953" cy="27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68">
            <a:extLst>
              <a:ext uri="{FF2B5EF4-FFF2-40B4-BE49-F238E27FC236}">
                <a16:creationId xmlns:a16="http://schemas.microsoft.com/office/drawing/2014/main" id="{831D98BD-48C0-39EC-7A29-CD0AFBFF8EB8}"/>
              </a:ext>
            </a:extLst>
          </p:cNvPr>
          <p:cNvSpPr txBox="1"/>
          <p:nvPr/>
        </p:nvSpPr>
        <p:spPr>
          <a:xfrm>
            <a:off x="229224" y="147360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166" name="TextBox 68">
            <a:extLst>
              <a:ext uri="{FF2B5EF4-FFF2-40B4-BE49-F238E27FC236}">
                <a16:creationId xmlns:a16="http://schemas.microsoft.com/office/drawing/2014/main" id="{E3D36F66-73AA-84D2-5D1D-90092918F913}"/>
              </a:ext>
            </a:extLst>
          </p:cNvPr>
          <p:cNvSpPr txBox="1"/>
          <p:nvPr/>
        </p:nvSpPr>
        <p:spPr>
          <a:xfrm>
            <a:off x="253465" y="242063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167" name="Minus 29">
            <a:extLst>
              <a:ext uri="{FF2B5EF4-FFF2-40B4-BE49-F238E27FC236}">
                <a16:creationId xmlns:a16="http://schemas.microsoft.com/office/drawing/2014/main" id="{7AFD5150-CB52-993B-B3B4-E0B5FDB2B0C2}"/>
              </a:ext>
            </a:extLst>
          </p:cNvPr>
          <p:cNvSpPr/>
          <p:nvPr/>
        </p:nvSpPr>
        <p:spPr>
          <a:xfrm>
            <a:off x="2922259" y="3908304"/>
            <a:ext cx="1135117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8" name="Straight Arrow Connector 36">
            <a:extLst>
              <a:ext uri="{FF2B5EF4-FFF2-40B4-BE49-F238E27FC236}">
                <a16:creationId xmlns:a16="http://schemas.microsoft.com/office/drawing/2014/main" id="{88448D77-143D-19F3-10ED-44ECFEE9170B}"/>
              </a:ext>
            </a:extLst>
          </p:cNvPr>
          <p:cNvCxnSpPr>
            <a:cxnSpLocks/>
            <a:stCxn id="102" idx="3"/>
            <a:endCxn id="159" idx="3"/>
          </p:cNvCxnSpPr>
          <p:nvPr/>
        </p:nvCxnSpPr>
        <p:spPr>
          <a:xfrm flipV="1">
            <a:off x="1868432" y="5474417"/>
            <a:ext cx="952519" cy="22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36">
            <a:extLst>
              <a:ext uri="{FF2B5EF4-FFF2-40B4-BE49-F238E27FC236}">
                <a16:creationId xmlns:a16="http://schemas.microsoft.com/office/drawing/2014/main" id="{B0A33733-BCBB-13EC-AC94-D62A9E738972}"/>
              </a:ext>
            </a:extLst>
          </p:cNvPr>
          <p:cNvCxnSpPr>
            <a:cxnSpLocks/>
            <a:stCxn id="159" idx="0"/>
            <a:endCxn id="167" idx="1"/>
          </p:cNvCxnSpPr>
          <p:nvPr/>
        </p:nvCxnSpPr>
        <p:spPr>
          <a:xfrm flipV="1">
            <a:off x="3023867" y="4162136"/>
            <a:ext cx="465951" cy="84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36">
            <a:extLst>
              <a:ext uri="{FF2B5EF4-FFF2-40B4-BE49-F238E27FC236}">
                <a16:creationId xmlns:a16="http://schemas.microsoft.com/office/drawing/2014/main" id="{32600E8C-C4DE-9AB7-8385-CF2739992152}"/>
              </a:ext>
            </a:extLst>
          </p:cNvPr>
          <p:cNvCxnSpPr>
            <a:cxnSpLocks/>
            <a:stCxn id="167" idx="3"/>
            <a:endCxn id="98" idx="4"/>
          </p:cNvCxnSpPr>
          <p:nvPr/>
        </p:nvCxnSpPr>
        <p:spPr>
          <a:xfrm flipH="1" flipV="1">
            <a:off x="3455206" y="3327289"/>
            <a:ext cx="34612" cy="73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53">
            <a:extLst>
              <a:ext uri="{FF2B5EF4-FFF2-40B4-BE49-F238E27FC236}">
                <a16:creationId xmlns:a16="http://schemas.microsoft.com/office/drawing/2014/main" id="{A3C394BE-8633-787D-BA23-5C7EA5E93629}"/>
              </a:ext>
            </a:extLst>
          </p:cNvPr>
          <p:cNvSpPr txBox="1"/>
          <p:nvPr/>
        </p:nvSpPr>
        <p:spPr>
          <a:xfrm>
            <a:off x="1875816" y="26321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72" name="TextBox 53">
            <a:extLst>
              <a:ext uri="{FF2B5EF4-FFF2-40B4-BE49-F238E27FC236}">
                <a16:creationId xmlns:a16="http://schemas.microsoft.com/office/drawing/2014/main" id="{92E34C8B-E7C4-898D-6C59-0E7981B2D33D}"/>
              </a:ext>
            </a:extLst>
          </p:cNvPr>
          <p:cNvSpPr txBox="1"/>
          <p:nvPr/>
        </p:nvSpPr>
        <p:spPr>
          <a:xfrm>
            <a:off x="2650488" y="395991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73" name="TextBox 53">
            <a:extLst>
              <a:ext uri="{FF2B5EF4-FFF2-40B4-BE49-F238E27FC236}">
                <a16:creationId xmlns:a16="http://schemas.microsoft.com/office/drawing/2014/main" id="{9A2E7D59-C24D-327F-9B1D-589A1B7C5079}"/>
              </a:ext>
            </a:extLst>
          </p:cNvPr>
          <p:cNvSpPr txBox="1"/>
          <p:nvPr/>
        </p:nvSpPr>
        <p:spPr>
          <a:xfrm>
            <a:off x="3772034" y="308269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174" name="Oval 181">
            <a:extLst>
              <a:ext uri="{FF2B5EF4-FFF2-40B4-BE49-F238E27FC236}">
                <a16:creationId xmlns:a16="http://schemas.microsoft.com/office/drawing/2014/main" id="{3BB25B21-3014-01E0-9AB9-E723E2F0591C}"/>
              </a:ext>
            </a:extLst>
          </p:cNvPr>
          <p:cNvSpPr/>
          <p:nvPr/>
        </p:nvSpPr>
        <p:spPr>
          <a:xfrm>
            <a:off x="4015094" y="5209967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5" name="Groupe 17">
            <a:extLst>
              <a:ext uri="{FF2B5EF4-FFF2-40B4-BE49-F238E27FC236}">
                <a16:creationId xmlns:a16="http://schemas.microsoft.com/office/drawing/2014/main" id="{1737476D-0404-75A9-3704-6B42B602BF7B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583A5BCE-EA36-EFC2-D6C5-6AF14DFB7EF2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C1F0EA36-E3BA-98BD-D8B1-19D4B96D1E0D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04C9C655-47BA-3E19-A49A-3BE2C96B057F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ZoneTexte 178">
              <a:extLst>
                <a:ext uri="{FF2B5EF4-FFF2-40B4-BE49-F238E27FC236}">
                  <a16:creationId xmlns:a16="http://schemas.microsoft.com/office/drawing/2014/main" id="{DCE9BE4D-E798-15B4-4EE5-683EF09869EA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180" name="ZoneTexte 179">
              <a:extLst>
                <a:ext uri="{FF2B5EF4-FFF2-40B4-BE49-F238E27FC236}">
                  <a16:creationId xmlns:a16="http://schemas.microsoft.com/office/drawing/2014/main" id="{D0D2F0E7-6EF7-401E-8B59-61798149FAB7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181" name="ZoneTexte 180">
              <a:extLst>
                <a:ext uri="{FF2B5EF4-FFF2-40B4-BE49-F238E27FC236}">
                  <a16:creationId xmlns:a16="http://schemas.microsoft.com/office/drawing/2014/main" id="{B4AA9EB5-6D7E-3AC8-D2F6-E0DB088924A7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222E384-8681-C32F-BA1C-2A2A7131155C}"/>
              </a:ext>
            </a:extLst>
          </p:cNvPr>
          <p:cNvSpPr/>
          <p:nvPr/>
        </p:nvSpPr>
        <p:spPr>
          <a:xfrm>
            <a:off x="3075231" y="551507"/>
            <a:ext cx="533097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0, 2, 3, 2, 0, 0, 0, 1, 0, 0, 2)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0, 2, 2, 0, 2, 0, 0, 0, 1,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1, 0, 0, 2, 2, 0, 0, 2, 0, 0, 0, 1, 0)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518EE3FD-7602-01D5-A58C-7BEB25F74F92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184" name="Oval 174">
            <a:extLst>
              <a:ext uri="{FF2B5EF4-FFF2-40B4-BE49-F238E27FC236}">
                <a16:creationId xmlns:a16="http://schemas.microsoft.com/office/drawing/2014/main" id="{E841DCC2-F9E9-626B-4A65-263401119756}"/>
              </a:ext>
            </a:extLst>
          </p:cNvPr>
          <p:cNvSpPr/>
          <p:nvPr/>
        </p:nvSpPr>
        <p:spPr>
          <a:xfrm>
            <a:off x="7528336" y="5664714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4910D5F5-09CB-C925-E00A-8A606AD81588}"/>
              </a:ext>
            </a:extLst>
          </p:cNvPr>
          <p:cNvSpPr txBox="1"/>
          <p:nvPr/>
        </p:nvSpPr>
        <p:spPr>
          <a:xfrm>
            <a:off x="5397161" y="3974526"/>
            <a:ext cx="46012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client ayant réservé paye son addition et la table réservé pour les réservations est libre.</a:t>
            </a:r>
            <a:endParaRPr lang="LID4096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173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1">
            <a:extLst>
              <a:ext uri="{FF2B5EF4-FFF2-40B4-BE49-F238E27FC236}">
                <a16:creationId xmlns:a16="http://schemas.microsoft.com/office/drawing/2014/main" id="{FC9E056C-8CB7-8827-1007-F7A0D965E06E}"/>
              </a:ext>
            </a:extLst>
          </p:cNvPr>
          <p:cNvSpPr/>
          <p:nvPr/>
        </p:nvSpPr>
        <p:spPr>
          <a:xfrm>
            <a:off x="499147" y="544538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val 2">
            <a:extLst>
              <a:ext uri="{FF2B5EF4-FFF2-40B4-BE49-F238E27FC236}">
                <a16:creationId xmlns:a16="http://schemas.microsoft.com/office/drawing/2014/main" id="{37E6C68C-4A18-DB0F-8BA6-E4378521091C}"/>
              </a:ext>
            </a:extLst>
          </p:cNvPr>
          <p:cNvSpPr/>
          <p:nvPr/>
        </p:nvSpPr>
        <p:spPr>
          <a:xfrm>
            <a:off x="10917717" y="4395919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val 3">
            <a:extLst>
              <a:ext uri="{FF2B5EF4-FFF2-40B4-BE49-F238E27FC236}">
                <a16:creationId xmlns:a16="http://schemas.microsoft.com/office/drawing/2014/main" id="{DF5F64C7-A55C-C47E-7DE3-1BFEA487A62B}"/>
              </a:ext>
            </a:extLst>
          </p:cNvPr>
          <p:cNvSpPr/>
          <p:nvPr/>
        </p:nvSpPr>
        <p:spPr>
          <a:xfrm>
            <a:off x="3696865" y="503150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val 7">
            <a:extLst>
              <a:ext uri="{FF2B5EF4-FFF2-40B4-BE49-F238E27FC236}">
                <a16:creationId xmlns:a16="http://schemas.microsoft.com/office/drawing/2014/main" id="{44442FA6-6552-7700-32B1-51F355C2779B}"/>
              </a:ext>
            </a:extLst>
          </p:cNvPr>
          <p:cNvSpPr/>
          <p:nvPr/>
        </p:nvSpPr>
        <p:spPr>
          <a:xfrm>
            <a:off x="9336891" y="545319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Oval 9">
            <a:extLst>
              <a:ext uri="{FF2B5EF4-FFF2-40B4-BE49-F238E27FC236}">
                <a16:creationId xmlns:a16="http://schemas.microsoft.com/office/drawing/2014/main" id="{415D7F9C-ED95-D1A1-DBD4-EEEB3FF0127C}"/>
              </a:ext>
            </a:extLst>
          </p:cNvPr>
          <p:cNvSpPr/>
          <p:nvPr/>
        </p:nvSpPr>
        <p:spPr>
          <a:xfrm>
            <a:off x="11086577" y="264064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Oval 11">
            <a:extLst>
              <a:ext uri="{FF2B5EF4-FFF2-40B4-BE49-F238E27FC236}">
                <a16:creationId xmlns:a16="http://schemas.microsoft.com/office/drawing/2014/main" id="{70E65F4F-32D2-096E-03AE-B3C81A7EC6E4}"/>
              </a:ext>
            </a:extLst>
          </p:cNvPr>
          <p:cNvSpPr/>
          <p:nvPr/>
        </p:nvSpPr>
        <p:spPr>
          <a:xfrm>
            <a:off x="9993980" y="95315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Oval 13">
            <a:extLst>
              <a:ext uri="{FF2B5EF4-FFF2-40B4-BE49-F238E27FC236}">
                <a16:creationId xmlns:a16="http://schemas.microsoft.com/office/drawing/2014/main" id="{4B8CC2FB-CA80-A51F-971A-52AEE57647B8}"/>
              </a:ext>
            </a:extLst>
          </p:cNvPr>
          <p:cNvSpPr/>
          <p:nvPr/>
        </p:nvSpPr>
        <p:spPr>
          <a:xfrm>
            <a:off x="3064547" y="2522006"/>
            <a:ext cx="781317" cy="80528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Oval 14">
            <a:extLst>
              <a:ext uri="{FF2B5EF4-FFF2-40B4-BE49-F238E27FC236}">
                <a16:creationId xmlns:a16="http://schemas.microsoft.com/office/drawing/2014/main" id="{A8B494A4-C803-7638-72AF-42B7EEE44290}"/>
              </a:ext>
            </a:extLst>
          </p:cNvPr>
          <p:cNvSpPr/>
          <p:nvPr/>
        </p:nvSpPr>
        <p:spPr>
          <a:xfrm>
            <a:off x="8201942" y="265826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Oval 15">
            <a:extLst>
              <a:ext uri="{FF2B5EF4-FFF2-40B4-BE49-F238E27FC236}">
                <a16:creationId xmlns:a16="http://schemas.microsoft.com/office/drawing/2014/main" id="{AD7197B3-4A6B-5D95-D665-FCD3B4106247}"/>
              </a:ext>
            </a:extLst>
          </p:cNvPr>
          <p:cNvSpPr/>
          <p:nvPr/>
        </p:nvSpPr>
        <p:spPr>
          <a:xfrm>
            <a:off x="5848906" y="266314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Minus 20">
            <a:extLst>
              <a:ext uri="{FF2B5EF4-FFF2-40B4-BE49-F238E27FC236}">
                <a16:creationId xmlns:a16="http://schemas.microsoft.com/office/drawing/2014/main" id="{6B8A731F-1C97-6F50-5C73-04238A69BDB3}"/>
              </a:ext>
            </a:extLst>
          </p:cNvPr>
          <p:cNvSpPr/>
          <p:nvPr/>
        </p:nvSpPr>
        <p:spPr>
          <a:xfrm rot="2171204">
            <a:off x="8715718" y="156349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Minus 21">
            <a:extLst>
              <a:ext uri="{FF2B5EF4-FFF2-40B4-BE49-F238E27FC236}">
                <a16:creationId xmlns:a16="http://schemas.microsoft.com/office/drawing/2014/main" id="{64E14C46-8893-AD2B-7293-3A8D0403B536}"/>
              </a:ext>
            </a:extLst>
          </p:cNvPr>
          <p:cNvSpPr/>
          <p:nvPr/>
        </p:nvSpPr>
        <p:spPr>
          <a:xfrm rot="5400000">
            <a:off x="1378302" y="54966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Minus 22">
            <a:extLst>
              <a:ext uri="{FF2B5EF4-FFF2-40B4-BE49-F238E27FC236}">
                <a16:creationId xmlns:a16="http://schemas.microsoft.com/office/drawing/2014/main" id="{89FFC437-008B-6645-7F26-331BB34862E7}"/>
              </a:ext>
            </a:extLst>
          </p:cNvPr>
          <p:cNvSpPr/>
          <p:nvPr/>
        </p:nvSpPr>
        <p:spPr>
          <a:xfrm rot="19613536">
            <a:off x="10929885" y="151913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6" name="Minus 24">
            <a:extLst>
              <a:ext uri="{FF2B5EF4-FFF2-40B4-BE49-F238E27FC236}">
                <a16:creationId xmlns:a16="http://schemas.microsoft.com/office/drawing/2014/main" id="{2A0B2BDE-B5A5-12BA-FDD9-D2A0DFABF24F}"/>
              </a:ext>
            </a:extLst>
          </p:cNvPr>
          <p:cNvSpPr/>
          <p:nvPr/>
        </p:nvSpPr>
        <p:spPr>
          <a:xfrm rot="3781124">
            <a:off x="10207769" y="529931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7" name="Minus 25">
            <a:extLst>
              <a:ext uri="{FF2B5EF4-FFF2-40B4-BE49-F238E27FC236}">
                <a16:creationId xmlns:a16="http://schemas.microsoft.com/office/drawing/2014/main" id="{77F50665-AD85-05AD-5C90-416C1F2D9E22}"/>
              </a:ext>
            </a:extLst>
          </p:cNvPr>
          <p:cNvSpPr/>
          <p:nvPr/>
        </p:nvSpPr>
        <p:spPr>
          <a:xfrm rot="200260">
            <a:off x="10928932" y="344296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Minus 29">
            <a:extLst>
              <a:ext uri="{FF2B5EF4-FFF2-40B4-BE49-F238E27FC236}">
                <a16:creationId xmlns:a16="http://schemas.microsoft.com/office/drawing/2014/main" id="{F5612CB2-87D1-787F-3136-2889A2AD7FAD}"/>
              </a:ext>
            </a:extLst>
          </p:cNvPr>
          <p:cNvSpPr/>
          <p:nvPr/>
        </p:nvSpPr>
        <p:spPr>
          <a:xfrm rot="16200000">
            <a:off x="6868226" y="267850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9" name="Straight Arrow Connector 34">
            <a:extLst>
              <a:ext uri="{FF2B5EF4-FFF2-40B4-BE49-F238E27FC236}">
                <a16:creationId xmlns:a16="http://schemas.microsoft.com/office/drawing/2014/main" id="{00446736-9053-84A1-E3E8-E1AD0A289841}"/>
              </a:ext>
            </a:extLst>
          </p:cNvPr>
          <p:cNvCxnSpPr>
            <a:cxnSpLocks/>
            <a:endCxn id="104" idx="1"/>
          </p:cNvCxnSpPr>
          <p:nvPr/>
        </p:nvCxnSpPr>
        <p:spPr>
          <a:xfrm flipV="1">
            <a:off x="1084001" y="5702120"/>
            <a:ext cx="687765" cy="5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36">
            <a:extLst>
              <a:ext uri="{FF2B5EF4-FFF2-40B4-BE49-F238E27FC236}">
                <a16:creationId xmlns:a16="http://schemas.microsoft.com/office/drawing/2014/main" id="{C60B93CB-80C2-CF98-A036-FF9BB0ACCDFE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3668555" y="4151874"/>
            <a:ext cx="315276" cy="87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41">
            <a:extLst>
              <a:ext uri="{FF2B5EF4-FFF2-40B4-BE49-F238E27FC236}">
                <a16:creationId xmlns:a16="http://schemas.microsoft.com/office/drawing/2014/main" id="{97EC8A1C-BD8F-2A75-08FF-BA89AFA00457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2096116" y="2302133"/>
            <a:ext cx="968431" cy="6225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52">
            <a:extLst>
              <a:ext uri="{FF2B5EF4-FFF2-40B4-BE49-F238E27FC236}">
                <a16:creationId xmlns:a16="http://schemas.microsoft.com/office/drawing/2014/main" id="{B7D7B19C-A670-9573-B8E3-B1E45978A058}"/>
              </a:ext>
            </a:extLst>
          </p:cNvPr>
          <p:cNvSpPr txBox="1"/>
          <p:nvPr/>
        </p:nvSpPr>
        <p:spPr>
          <a:xfrm>
            <a:off x="1625933" y="506781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13" name="TextBox 53">
            <a:extLst>
              <a:ext uri="{FF2B5EF4-FFF2-40B4-BE49-F238E27FC236}">
                <a16:creationId xmlns:a16="http://schemas.microsoft.com/office/drawing/2014/main" id="{FD790D48-1C44-EF6C-A89E-CA32B9BF997A}"/>
              </a:ext>
            </a:extLst>
          </p:cNvPr>
          <p:cNvSpPr txBox="1"/>
          <p:nvPr/>
        </p:nvSpPr>
        <p:spPr>
          <a:xfrm>
            <a:off x="4691722" y="2248435"/>
            <a:ext cx="406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14" name="TextBox 54">
            <a:extLst>
              <a:ext uri="{FF2B5EF4-FFF2-40B4-BE49-F238E27FC236}">
                <a16:creationId xmlns:a16="http://schemas.microsoft.com/office/drawing/2014/main" id="{8B445505-8F66-59F1-8E01-D22545005870}"/>
              </a:ext>
            </a:extLst>
          </p:cNvPr>
          <p:cNvSpPr txBox="1"/>
          <p:nvPr/>
        </p:nvSpPr>
        <p:spPr>
          <a:xfrm>
            <a:off x="9310244" y="1990540"/>
            <a:ext cx="455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15" name="TextBox 55">
            <a:extLst>
              <a:ext uri="{FF2B5EF4-FFF2-40B4-BE49-F238E27FC236}">
                <a16:creationId xmlns:a16="http://schemas.microsoft.com/office/drawing/2014/main" id="{6C64DF91-430A-BBF0-4078-744BA07B8C71}"/>
              </a:ext>
            </a:extLst>
          </p:cNvPr>
          <p:cNvSpPr txBox="1"/>
          <p:nvPr/>
        </p:nvSpPr>
        <p:spPr>
          <a:xfrm>
            <a:off x="11529295" y="115240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16" name="TextBox 56">
            <a:extLst>
              <a:ext uri="{FF2B5EF4-FFF2-40B4-BE49-F238E27FC236}">
                <a16:creationId xmlns:a16="http://schemas.microsoft.com/office/drawing/2014/main" id="{D0CFB2E3-3847-51F7-1CCC-013B59401B5D}"/>
              </a:ext>
            </a:extLst>
          </p:cNvPr>
          <p:cNvSpPr txBox="1"/>
          <p:nvPr/>
        </p:nvSpPr>
        <p:spPr>
          <a:xfrm>
            <a:off x="11663682" y="357722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17" name="TextBox 57">
            <a:extLst>
              <a:ext uri="{FF2B5EF4-FFF2-40B4-BE49-F238E27FC236}">
                <a16:creationId xmlns:a16="http://schemas.microsoft.com/office/drawing/2014/main" id="{23550B89-02FF-1D3F-6893-9204A0BADD1F}"/>
              </a:ext>
            </a:extLst>
          </p:cNvPr>
          <p:cNvSpPr txBox="1"/>
          <p:nvPr/>
        </p:nvSpPr>
        <p:spPr>
          <a:xfrm>
            <a:off x="10850403" y="575520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18" name="TextBox 58">
            <a:extLst>
              <a:ext uri="{FF2B5EF4-FFF2-40B4-BE49-F238E27FC236}">
                <a16:creationId xmlns:a16="http://schemas.microsoft.com/office/drawing/2014/main" id="{0DAD8CF8-CB76-0DC9-5A99-AEF08CC60361}"/>
              </a:ext>
            </a:extLst>
          </p:cNvPr>
          <p:cNvSpPr txBox="1"/>
          <p:nvPr/>
        </p:nvSpPr>
        <p:spPr>
          <a:xfrm>
            <a:off x="11450903" y="457543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119" name="TextBox 66">
            <a:extLst>
              <a:ext uri="{FF2B5EF4-FFF2-40B4-BE49-F238E27FC236}">
                <a16:creationId xmlns:a16="http://schemas.microsoft.com/office/drawing/2014/main" id="{9A3F4D07-D861-8707-127B-7002AE4D45FC}"/>
              </a:ext>
            </a:extLst>
          </p:cNvPr>
          <p:cNvSpPr txBox="1"/>
          <p:nvPr/>
        </p:nvSpPr>
        <p:spPr>
          <a:xfrm>
            <a:off x="305423" y="521991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120" name="TextBox 67">
            <a:extLst>
              <a:ext uri="{FF2B5EF4-FFF2-40B4-BE49-F238E27FC236}">
                <a16:creationId xmlns:a16="http://schemas.microsoft.com/office/drawing/2014/main" id="{AC0196E0-CBF8-6199-ED20-8DD28E9EAC80}"/>
              </a:ext>
            </a:extLst>
          </p:cNvPr>
          <p:cNvSpPr txBox="1"/>
          <p:nvPr/>
        </p:nvSpPr>
        <p:spPr>
          <a:xfrm>
            <a:off x="2402787" y="491188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121" name="TextBox 68">
            <a:extLst>
              <a:ext uri="{FF2B5EF4-FFF2-40B4-BE49-F238E27FC236}">
                <a16:creationId xmlns:a16="http://schemas.microsoft.com/office/drawing/2014/main" id="{8497B61D-A2E2-4DAE-019C-469733DC8543}"/>
              </a:ext>
            </a:extLst>
          </p:cNvPr>
          <p:cNvSpPr txBox="1"/>
          <p:nvPr/>
        </p:nvSpPr>
        <p:spPr>
          <a:xfrm>
            <a:off x="4231908" y="491835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122" name="TextBox 69">
            <a:extLst>
              <a:ext uri="{FF2B5EF4-FFF2-40B4-BE49-F238E27FC236}">
                <a16:creationId xmlns:a16="http://schemas.microsoft.com/office/drawing/2014/main" id="{91974DDC-4871-BF5B-5120-952A5BA380C6}"/>
              </a:ext>
            </a:extLst>
          </p:cNvPr>
          <p:cNvSpPr txBox="1"/>
          <p:nvPr/>
        </p:nvSpPr>
        <p:spPr>
          <a:xfrm>
            <a:off x="5956687" y="22942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123" name="TextBox 70">
            <a:extLst>
              <a:ext uri="{FF2B5EF4-FFF2-40B4-BE49-F238E27FC236}">
                <a16:creationId xmlns:a16="http://schemas.microsoft.com/office/drawing/2014/main" id="{67532B95-2315-7101-4D8B-88942CDDEAD3}"/>
              </a:ext>
            </a:extLst>
          </p:cNvPr>
          <p:cNvSpPr txBox="1"/>
          <p:nvPr/>
        </p:nvSpPr>
        <p:spPr>
          <a:xfrm>
            <a:off x="8039815" y="243952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124" name="TextBox 71">
            <a:extLst>
              <a:ext uri="{FF2B5EF4-FFF2-40B4-BE49-F238E27FC236}">
                <a16:creationId xmlns:a16="http://schemas.microsoft.com/office/drawing/2014/main" id="{8CF35095-3373-5B46-21A5-E935019295CF}"/>
              </a:ext>
            </a:extLst>
          </p:cNvPr>
          <p:cNvSpPr txBox="1"/>
          <p:nvPr/>
        </p:nvSpPr>
        <p:spPr>
          <a:xfrm>
            <a:off x="10084902" y="64777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125" name="TextBox 72">
            <a:extLst>
              <a:ext uri="{FF2B5EF4-FFF2-40B4-BE49-F238E27FC236}">
                <a16:creationId xmlns:a16="http://schemas.microsoft.com/office/drawing/2014/main" id="{D13D7B94-9D6B-8E6D-E4D2-E0EA4C28AE09}"/>
              </a:ext>
            </a:extLst>
          </p:cNvPr>
          <p:cNvSpPr txBox="1"/>
          <p:nvPr/>
        </p:nvSpPr>
        <p:spPr>
          <a:xfrm>
            <a:off x="11507299" y="241421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cxnSp>
        <p:nvCxnSpPr>
          <p:cNvPr id="126" name="Curved Connector 100">
            <a:extLst>
              <a:ext uri="{FF2B5EF4-FFF2-40B4-BE49-F238E27FC236}">
                <a16:creationId xmlns:a16="http://schemas.microsoft.com/office/drawing/2014/main" id="{4448BDA1-57E2-2B1A-E53A-C5528BB4A67E}"/>
              </a:ext>
            </a:extLst>
          </p:cNvPr>
          <p:cNvCxnSpPr>
            <a:cxnSpLocks/>
            <a:stCxn id="98" idx="6"/>
            <a:endCxn id="144" idx="3"/>
          </p:cNvCxnSpPr>
          <p:nvPr/>
        </p:nvCxnSpPr>
        <p:spPr>
          <a:xfrm>
            <a:off x="3845864" y="2924648"/>
            <a:ext cx="994230" cy="16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04">
            <a:extLst>
              <a:ext uri="{FF2B5EF4-FFF2-40B4-BE49-F238E27FC236}">
                <a16:creationId xmlns:a16="http://schemas.microsoft.com/office/drawing/2014/main" id="{E70533C2-9752-1FE6-E15F-A5F20050C640}"/>
              </a:ext>
            </a:extLst>
          </p:cNvPr>
          <p:cNvCxnSpPr/>
          <p:nvPr/>
        </p:nvCxnSpPr>
        <p:spPr>
          <a:xfrm>
            <a:off x="6448257" y="2948916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05">
            <a:extLst>
              <a:ext uri="{FF2B5EF4-FFF2-40B4-BE49-F238E27FC236}">
                <a16:creationId xmlns:a16="http://schemas.microsoft.com/office/drawing/2014/main" id="{88702FBE-65B6-7AC1-6F85-40A6EC2B1C3D}"/>
              </a:ext>
            </a:extLst>
          </p:cNvPr>
          <p:cNvCxnSpPr/>
          <p:nvPr/>
        </p:nvCxnSpPr>
        <p:spPr>
          <a:xfrm>
            <a:off x="7356084" y="2947119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07">
            <a:extLst>
              <a:ext uri="{FF2B5EF4-FFF2-40B4-BE49-F238E27FC236}">
                <a16:creationId xmlns:a16="http://schemas.microsoft.com/office/drawing/2014/main" id="{9C74C355-4390-3D34-DFB0-3ECF2E8A344C}"/>
              </a:ext>
            </a:extLst>
          </p:cNvPr>
          <p:cNvCxnSpPr>
            <a:cxnSpLocks/>
            <a:stCxn id="99" idx="7"/>
            <a:endCxn id="103" idx="1"/>
          </p:cNvCxnSpPr>
          <p:nvPr/>
        </p:nvCxnSpPr>
        <p:spPr>
          <a:xfrm flipV="1">
            <a:off x="8691824" y="1808004"/>
            <a:ext cx="437154" cy="93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10">
            <a:extLst>
              <a:ext uri="{FF2B5EF4-FFF2-40B4-BE49-F238E27FC236}">
                <a16:creationId xmlns:a16="http://schemas.microsoft.com/office/drawing/2014/main" id="{7138C34A-49F4-7F46-F4A3-10D42EA4B907}"/>
              </a:ext>
            </a:extLst>
          </p:cNvPr>
          <p:cNvCxnSpPr>
            <a:cxnSpLocks/>
            <a:stCxn id="103" idx="3"/>
            <a:endCxn id="97" idx="2"/>
          </p:cNvCxnSpPr>
          <p:nvPr/>
        </p:nvCxnSpPr>
        <p:spPr>
          <a:xfrm flipV="1">
            <a:off x="9186052" y="1225528"/>
            <a:ext cx="807928" cy="50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14">
            <a:extLst>
              <a:ext uri="{FF2B5EF4-FFF2-40B4-BE49-F238E27FC236}">
                <a16:creationId xmlns:a16="http://schemas.microsoft.com/office/drawing/2014/main" id="{E5E4512F-9EE2-B501-E39F-03BDCA5F2AC7}"/>
              </a:ext>
            </a:extLst>
          </p:cNvPr>
          <p:cNvCxnSpPr>
            <a:cxnSpLocks/>
            <a:stCxn id="97" idx="6"/>
            <a:endCxn id="105" idx="3"/>
          </p:cNvCxnSpPr>
          <p:nvPr/>
        </p:nvCxnSpPr>
        <p:spPr>
          <a:xfrm>
            <a:off x="10567912" y="1225528"/>
            <a:ext cx="777370" cy="45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16">
            <a:extLst>
              <a:ext uri="{FF2B5EF4-FFF2-40B4-BE49-F238E27FC236}">
                <a16:creationId xmlns:a16="http://schemas.microsoft.com/office/drawing/2014/main" id="{375B100D-7C92-86F2-F410-D8752F6362A3}"/>
              </a:ext>
            </a:extLst>
          </p:cNvPr>
          <p:cNvCxnSpPr>
            <a:cxnSpLocks/>
            <a:stCxn id="105" idx="1"/>
            <a:endCxn id="96" idx="0"/>
          </p:cNvCxnSpPr>
          <p:nvPr/>
        </p:nvCxnSpPr>
        <p:spPr>
          <a:xfrm flipH="1">
            <a:off x="11373543" y="1765118"/>
            <a:ext cx="24539" cy="87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4">
            <a:extLst>
              <a:ext uri="{FF2B5EF4-FFF2-40B4-BE49-F238E27FC236}">
                <a16:creationId xmlns:a16="http://schemas.microsoft.com/office/drawing/2014/main" id="{6616A146-B8F7-CF49-9025-BA10CCE3B563}"/>
              </a:ext>
            </a:extLst>
          </p:cNvPr>
          <p:cNvCxnSpPr>
            <a:cxnSpLocks/>
            <a:stCxn id="96" idx="4"/>
            <a:endCxn id="107" idx="3"/>
          </p:cNvCxnSpPr>
          <p:nvPr/>
        </p:nvCxnSpPr>
        <p:spPr>
          <a:xfrm>
            <a:off x="11373543" y="3185390"/>
            <a:ext cx="0" cy="41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7">
            <a:extLst>
              <a:ext uri="{FF2B5EF4-FFF2-40B4-BE49-F238E27FC236}">
                <a16:creationId xmlns:a16="http://schemas.microsoft.com/office/drawing/2014/main" id="{9FC861C9-3AA3-2E0A-C6AB-B9043B0B8921}"/>
              </a:ext>
            </a:extLst>
          </p:cNvPr>
          <p:cNvCxnSpPr>
            <a:cxnSpLocks/>
            <a:stCxn id="107" idx="1"/>
            <a:endCxn id="93" idx="0"/>
          </p:cNvCxnSpPr>
          <p:nvPr/>
        </p:nvCxnSpPr>
        <p:spPr>
          <a:xfrm flipH="1">
            <a:off x="11204683" y="3696710"/>
            <a:ext cx="163232" cy="69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46">
            <a:extLst>
              <a:ext uri="{FF2B5EF4-FFF2-40B4-BE49-F238E27FC236}">
                <a16:creationId xmlns:a16="http://schemas.microsoft.com/office/drawing/2014/main" id="{4B38F396-590F-8742-DACF-167F36FD7390}"/>
              </a:ext>
            </a:extLst>
          </p:cNvPr>
          <p:cNvSpPr txBox="1"/>
          <p:nvPr/>
        </p:nvSpPr>
        <p:spPr>
          <a:xfrm>
            <a:off x="9414056" y="602610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cxnSp>
        <p:nvCxnSpPr>
          <p:cNvPr id="136" name="Straight Arrow Connector 150">
            <a:extLst>
              <a:ext uri="{FF2B5EF4-FFF2-40B4-BE49-F238E27FC236}">
                <a16:creationId xmlns:a16="http://schemas.microsoft.com/office/drawing/2014/main" id="{31A61B25-C15C-E901-1786-9173D67C894E}"/>
              </a:ext>
            </a:extLst>
          </p:cNvPr>
          <p:cNvCxnSpPr>
            <a:cxnSpLocks/>
          </p:cNvCxnSpPr>
          <p:nvPr/>
        </p:nvCxnSpPr>
        <p:spPr>
          <a:xfrm flipH="1">
            <a:off x="10679158" y="4940668"/>
            <a:ext cx="452610" cy="51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52">
            <a:extLst>
              <a:ext uri="{FF2B5EF4-FFF2-40B4-BE49-F238E27FC236}">
                <a16:creationId xmlns:a16="http://schemas.microsoft.com/office/drawing/2014/main" id="{B0C573C2-7DF2-95FE-3A20-BCD57C56E4C7}"/>
              </a:ext>
            </a:extLst>
          </p:cNvPr>
          <p:cNvCxnSpPr>
            <a:cxnSpLocks/>
            <a:stCxn id="106" idx="1"/>
            <a:endCxn id="95" idx="6"/>
          </p:cNvCxnSpPr>
          <p:nvPr/>
        </p:nvCxnSpPr>
        <p:spPr>
          <a:xfrm flipH="1">
            <a:off x="9910823" y="5526744"/>
            <a:ext cx="695671" cy="19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74">
            <a:extLst>
              <a:ext uri="{FF2B5EF4-FFF2-40B4-BE49-F238E27FC236}">
                <a16:creationId xmlns:a16="http://schemas.microsoft.com/office/drawing/2014/main" id="{4828F79D-F641-8923-34A6-91C7B82D40B9}"/>
              </a:ext>
            </a:extLst>
          </p:cNvPr>
          <p:cNvSpPr/>
          <p:nvPr/>
        </p:nvSpPr>
        <p:spPr>
          <a:xfrm>
            <a:off x="11189936" y="2879685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Oval 175">
            <a:extLst>
              <a:ext uri="{FF2B5EF4-FFF2-40B4-BE49-F238E27FC236}">
                <a16:creationId xmlns:a16="http://schemas.microsoft.com/office/drawing/2014/main" id="{F96529B1-36D1-9794-B21E-B0053D3F666A}"/>
              </a:ext>
            </a:extLst>
          </p:cNvPr>
          <p:cNvSpPr/>
          <p:nvPr/>
        </p:nvSpPr>
        <p:spPr>
          <a:xfrm>
            <a:off x="11393108" y="2823178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Oval 178">
            <a:extLst>
              <a:ext uri="{FF2B5EF4-FFF2-40B4-BE49-F238E27FC236}">
                <a16:creationId xmlns:a16="http://schemas.microsoft.com/office/drawing/2014/main" id="{3BB0D5F8-FF0E-213E-99B3-D0FB103759BA}"/>
              </a:ext>
            </a:extLst>
          </p:cNvPr>
          <p:cNvSpPr/>
          <p:nvPr/>
        </p:nvSpPr>
        <p:spPr>
          <a:xfrm>
            <a:off x="3286531" y="2738040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Oval 179">
            <a:extLst>
              <a:ext uri="{FF2B5EF4-FFF2-40B4-BE49-F238E27FC236}">
                <a16:creationId xmlns:a16="http://schemas.microsoft.com/office/drawing/2014/main" id="{7F115C50-DF9C-B789-B29C-272FED6B3CBD}"/>
              </a:ext>
            </a:extLst>
          </p:cNvPr>
          <p:cNvSpPr/>
          <p:nvPr/>
        </p:nvSpPr>
        <p:spPr>
          <a:xfrm>
            <a:off x="3798280" y="5211279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Oval 180">
            <a:extLst>
              <a:ext uri="{FF2B5EF4-FFF2-40B4-BE49-F238E27FC236}">
                <a16:creationId xmlns:a16="http://schemas.microsoft.com/office/drawing/2014/main" id="{D863351F-9F79-BDB8-18E5-BB3157CD43CC}"/>
              </a:ext>
            </a:extLst>
          </p:cNvPr>
          <p:cNvSpPr/>
          <p:nvPr/>
        </p:nvSpPr>
        <p:spPr>
          <a:xfrm>
            <a:off x="3493517" y="2961485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3" name="Oval 181">
            <a:extLst>
              <a:ext uri="{FF2B5EF4-FFF2-40B4-BE49-F238E27FC236}">
                <a16:creationId xmlns:a16="http://schemas.microsoft.com/office/drawing/2014/main" id="{0DDD03B1-776F-6176-832D-311F771E5D65}"/>
              </a:ext>
            </a:extLst>
          </p:cNvPr>
          <p:cNvSpPr/>
          <p:nvPr/>
        </p:nvSpPr>
        <p:spPr>
          <a:xfrm>
            <a:off x="803748" y="1559387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Minus 29">
            <a:extLst>
              <a:ext uri="{FF2B5EF4-FFF2-40B4-BE49-F238E27FC236}">
                <a16:creationId xmlns:a16="http://schemas.microsoft.com/office/drawing/2014/main" id="{91E47345-6136-7C2F-34EA-2D871A9FDB29}"/>
              </a:ext>
            </a:extLst>
          </p:cNvPr>
          <p:cNvSpPr/>
          <p:nvPr/>
        </p:nvSpPr>
        <p:spPr>
          <a:xfrm rot="16200000">
            <a:off x="4446630" y="272083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5" name="Curved Connector 100">
            <a:extLst>
              <a:ext uri="{FF2B5EF4-FFF2-40B4-BE49-F238E27FC236}">
                <a16:creationId xmlns:a16="http://schemas.microsoft.com/office/drawing/2014/main" id="{43325058-9E79-77A0-372A-B3DE0384D9F7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4960704" y="2935516"/>
            <a:ext cx="888202" cy="33668"/>
          </a:xfrm>
          <a:prstGeom prst="curvedConnector3">
            <a:avLst>
              <a:gd name="adj1" fmla="val -4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54">
            <a:extLst>
              <a:ext uri="{FF2B5EF4-FFF2-40B4-BE49-F238E27FC236}">
                <a16:creationId xmlns:a16="http://schemas.microsoft.com/office/drawing/2014/main" id="{17725355-DFB4-90C8-B431-3DC71D30CE54}"/>
              </a:ext>
            </a:extLst>
          </p:cNvPr>
          <p:cNvSpPr txBox="1"/>
          <p:nvPr/>
        </p:nvSpPr>
        <p:spPr>
          <a:xfrm>
            <a:off x="7110483" y="217396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47" name="Minus 24">
            <a:extLst>
              <a:ext uri="{FF2B5EF4-FFF2-40B4-BE49-F238E27FC236}">
                <a16:creationId xmlns:a16="http://schemas.microsoft.com/office/drawing/2014/main" id="{8FE07C29-6D8D-53C8-85C0-101A301E8B16}"/>
              </a:ext>
            </a:extLst>
          </p:cNvPr>
          <p:cNvSpPr/>
          <p:nvPr/>
        </p:nvSpPr>
        <p:spPr>
          <a:xfrm rot="5400000">
            <a:off x="8225053" y="55252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8" name="Oval 7">
            <a:extLst>
              <a:ext uri="{FF2B5EF4-FFF2-40B4-BE49-F238E27FC236}">
                <a16:creationId xmlns:a16="http://schemas.microsoft.com/office/drawing/2014/main" id="{F0ED4628-64B2-02A4-95D0-989E20037B8B}"/>
              </a:ext>
            </a:extLst>
          </p:cNvPr>
          <p:cNvSpPr/>
          <p:nvPr/>
        </p:nvSpPr>
        <p:spPr>
          <a:xfrm>
            <a:off x="7321064" y="5482449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Minus 24">
            <a:extLst>
              <a:ext uri="{FF2B5EF4-FFF2-40B4-BE49-F238E27FC236}">
                <a16:creationId xmlns:a16="http://schemas.microsoft.com/office/drawing/2014/main" id="{64A3DD36-2BF1-0D3D-EE3C-4E7B8C6B0363}"/>
              </a:ext>
            </a:extLst>
          </p:cNvPr>
          <p:cNvSpPr/>
          <p:nvPr/>
        </p:nvSpPr>
        <p:spPr>
          <a:xfrm rot="5400000">
            <a:off x="6322682" y="554692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0" name="Straight Arrow Connector 36">
            <a:extLst>
              <a:ext uri="{FF2B5EF4-FFF2-40B4-BE49-F238E27FC236}">
                <a16:creationId xmlns:a16="http://schemas.microsoft.com/office/drawing/2014/main" id="{9F0AF4DC-E852-4822-1FF9-E4553B0C5795}"/>
              </a:ext>
            </a:extLst>
          </p:cNvPr>
          <p:cNvCxnSpPr>
            <a:cxnSpLocks/>
            <a:stCxn id="147" idx="1"/>
            <a:endCxn id="148" idx="6"/>
          </p:cNvCxnSpPr>
          <p:nvPr/>
        </p:nvCxnSpPr>
        <p:spPr>
          <a:xfrm flipH="1">
            <a:off x="7894996" y="5730702"/>
            <a:ext cx="723521" cy="2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36">
            <a:extLst>
              <a:ext uri="{FF2B5EF4-FFF2-40B4-BE49-F238E27FC236}">
                <a16:creationId xmlns:a16="http://schemas.microsoft.com/office/drawing/2014/main" id="{072FD540-2076-745F-9C3F-6B69BBD07C02}"/>
              </a:ext>
            </a:extLst>
          </p:cNvPr>
          <p:cNvCxnSpPr>
            <a:cxnSpLocks/>
            <a:stCxn id="95" idx="2"/>
            <a:endCxn id="147" idx="3"/>
          </p:cNvCxnSpPr>
          <p:nvPr/>
        </p:nvCxnSpPr>
        <p:spPr>
          <a:xfrm flipH="1">
            <a:off x="8715183" y="5725570"/>
            <a:ext cx="621708" cy="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36">
            <a:extLst>
              <a:ext uri="{FF2B5EF4-FFF2-40B4-BE49-F238E27FC236}">
                <a16:creationId xmlns:a16="http://schemas.microsoft.com/office/drawing/2014/main" id="{0E7A566D-F280-49A1-7894-FEDF6E94299B}"/>
              </a:ext>
            </a:extLst>
          </p:cNvPr>
          <p:cNvCxnSpPr>
            <a:cxnSpLocks/>
            <a:stCxn id="148" idx="2"/>
            <a:endCxn id="149" idx="3"/>
          </p:cNvCxnSpPr>
          <p:nvPr/>
        </p:nvCxnSpPr>
        <p:spPr>
          <a:xfrm flipH="1" flipV="1">
            <a:off x="6812812" y="5752422"/>
            <a:ext cx="508252" cy="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57">
            <a:extLst>
              <a:ext uri="{FF2B5EF4-FFF2-40B4-BE49-F238E27FC236}">
                <a16:creationId xmlns:a16="http://schemas.microsoft.com/office/drawing/2014/main" id="{6AED8E1D-2565-4B51-12FF-106EF1BA179B}"/>
              </a:ext>
            </a:extLst>
          </p:cNvPr>
          <p:cNvSpPr txBox="1"/>
          <p:nvPr/>
        </p:nvSpPr>
        <p:spPr>
          <a:xfrm>
            <a:off x="8451327" y="604958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154" name="TextBox 57">
            <a:extLst>
              <a:ext uri="{FF2B5EF4-FFF2-40B4-BE49-F238E27FC236}">
                <a16:creationId xmlns:a16="http://schemas.microsoft.com/office/drawing/2014/main" id="{59E760D1-27CD-F19B-4640-144293E3A247}"/>
              </a:ext>
            </a:extLst>
          </p:cNvPr>
          <p:cNvSpPr txBox="1"/>
          <p:nvPr/>
        </p:nvSpPr>
        <p:spPr>
          <a:xfrm>
            <a:off x="6530255" y="606071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155" name="TextBox 146">
            <a:extLst>
              <a:ext uri="{FF2B5EF4-FFF2-40B4-BE49-F238E27FC236}">
                <a16:creationId xmlns:a16="http://schemas.microsoft.com/office/drawing/2014/main" id="{1C0A0453-F25B-4CCE-4741-5FE81070DD82}"/>
              </a:ext>
            </a:extLst>
          </p:cNvPr>
          <p:cNvSpPr txBox="1"/>
          <p:nvPr/>
        </p:nvSpPr>
        <p:spPr>
          <a:xfrm>
            <a:off x="7356084" y="606071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156" name="Oval 7">
            <a:extLst>
              <a:ext uri="{FF2B5EF4-FFF2-40B4-BE49-F238E27FC236}">
                <a16:creationId xmlns:a16="http://schemas.microsoft.com/office/drawing/2014/main" id="{B5CD1C40-5EA9-AFDA-1DE9-E9DFA9422B77}"/>
              </a:ext>
            </a:extLst>
          </p:cNvPr>
          <p:cNvSpPr/>
          <p:nvPr/>
        </p:nvSpPr>
        <p:spPr>
          <a:xfrm>
            <a:off x="5551460" y="5453194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7" name="TextBox 146">
            <a:extLst>
              <a:ext uri="{FF2B5EF4-FFF2-40B4-BE49-F238E27FC236}">
                <a16:creationId xmlns:a16="http://schemas.microsoft.com/office/drawing/2014/main" id="{9BD8C7CB-FDC4-B147-E882-D6B2ED25BD1D}"/>
              </a:ext>
            </a:extLst>
          </p:cNvPr>
          <p:cNvSpPr txBox="1"/>
          <p:nvPr/>
        </p:nvSpPr>
        <p:spPr>
          <a:xfrm>
            <a:off x="5598444" y="603224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cxnSp>
        <p:nvCxnSpPr>
          <p:cNvPr id="158" name="Straight Arrow Connector 36">
            <a:extLst>
              <a:ext uri="{FF2B5EF4-FFF2-40B4-BE49-F238E27FC236}">
                <a16:creationId xmlns:a16="http://schemas.microsoft.com/office/drawing/2014/main" id="{4DE834D8-56FC-F1BC-8991-E26B92648AEA}"/>
              </a:ext>
            </a:extLst>
          </p:cNvPr>
          <p:cNvCxnSpPr>
            <a:cxnSpLocks/>
            <a:stCxn id="149" idx="1"/>
            <a:endCxn id="156" idx="6"/>
          </p:cNvCxnSpPr>
          <p:nvPr/>
        </p:nvCxnSpPr>
        <p:spPr>
          <a:xfrm flipH="1" flipV="1">
            <a:off x="6125392" y="5725569"/>
            <a:ext cx="590754" cy="2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3">
            <a:extLst>
              <a:ext uri="{FF2B5EF4-FFF2-40B4-BE49-F238E27FC236}">
                <a16:creationId xmlns:a16="http://schemas.microsoft.com/office/drawing/2014/main" id="{92EFFED2-15B3-86E7-9B20-5DE6B8FA2FE0}"/>
              </a:ext>
            </a:extLst>
          </p:cNvPr>
          <p:cNvSpPr/>
          <p:nvPr/>
        </p:nvSpPr>
        <p:spPr>
          <a:xfrm>
            <a:off x="2736901" y="500944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Oval 3">
            <a:extLst>
              <a:ext uri="{FF2B5EF4-FFF2-40B4-BE49-F238E27FC236}">
                <a16:creationId xmlns:a16="http://schemas.microsoft.com/office/drawing/2014/main" id="{854847FA-7ED8-B9D1-6295-7DD68261121D}"/>
              </a:ext>
            </a:extLst>
          </p:cNvPr>
          <p:cNvSpPr/>
          <p:nvPr/>
        </p:nvSpPr>
        <p:spPr>
          <a:xfrm>
            <a:off x="619835" y="13861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Oval 3">
            <a:extLst>
              <a:ext uri="{FF2B5EF4-FFF2-40B4-BE49-F238E27FC236}">
                <a16:creationId xmlns:a16="http://schemas.microsoft.com/office/drawing/2014/main" id="{7B3FE6E7-9BE0-3FB7-EF3E-CB461B41A949}"/>
              </a:ext>
            </a:extLst>
          </p:cNvPr>
          <p:cNvSpPr/>
          <p:nvPr/>
        </p:nvSpPr>
        <p:spPr>
          <a:xfrm>
            <a:off x="620781" y="2344062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Minus 29">
            <a:extLst>
              <a:ext uri="{FF2B5EF4-FFF2-40B4-BE49-F238E27FC236}">
                <a16:creationId xmlns:a16="http://schemas.microsoft.com/office/drawing/2014/main" id="{BBC9BB4E-EA12-CE8F-A9F1-D47837DA2904}"/>
              </a:ext>
            </a:extLst>
          </p:cNvPr>
          <p:cNvSpPr/>
          <p:nvPr/>
        </p:nvSpPr>
        <p:spPr>
          <a:xfrm rot="16200000">
            <a:off x="1534243" y="1980638"/>
            <a:ext cx="1013892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3" name="Straight Arrow Connector 34">
            <a:extLst>
              <a:ext uri="{FF2B5EF4-FFF2-40B4-BE49-F238E27FC236}">
                <a16:creationId xmlns:a16="http://schemas.microsoft.com/office/drawing/2014/main" id="{3141B147-FA80-00A8-EB53-071878CA467F}"/>
              </a:ext>
            </a:extLst>
          </p:cNvPr>
          <p:cNvCxnSpPr>
            <a:cxnSpLocks/>
            <a:stCxn id="160" idx="6"/>
            <a:endCxn id="162" idx="3"/>
          </p:cNvCxnSpPr>
          <p:nvPr/>
        </p:nvCxnSpPr>
        <p:spPr>
          <a:xfrm>
            <a:off x="1193767" y="1658496"/>
            <a:ext cx="799089" cy="52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34">
            <a:extLst>
              <a:ext uri="{FF2B5EF4-FFF2-40B4-BE49-F238E27FC236}">
                <a16:creationId xmlns:a16="http://schemas.microsoft.com/office/drawing/2014/main" id="{02915262-D1D7-4847-CB94-CAC76034D897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1194713" y="2341300"/>
            <a:ext cx="780953" cy="27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68">
            <a:extLst>
              <a:ext uri="{FF2B5EF4-FFF2-40B4-BE49-F238E27FC236}">
                <a16:creationId xmlns:a16="http://schemas.microsoft.com/office/drawing/2014/main" id="{B698CFE4-0BB1-68B8-E66F-15C8F641236B}"/>
              </a:ext>
            </a:extLst>
          </p:cNvPr>
          <p:cNvSpPr txBox="1"/>
          <p:nvPr/>
        </p:nvSpPr>
        <p:spPr>
          <a:xfrm>
            <a:off x="229224" y="147360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166" name="TextBox 68">
            <a:extLst>
              <a:ext uri="{FF2B5EF4-FFF2-40B4-BE49-F238E27FC236}">
                <a16:creationId xmlns:a16="http://schemas.microsoft.com/office/drawing/2014/main" id="{23FB71AE-1CA1-59EF-1216-EF6AEDF0446D}"/>
              </a:ext>
            </a:extLst>
          </p:cNvPr>
          <p:cNvSpPr txBox="1"/>
          <p:nvPr/>
        </p:nvSpPr>
        <p:spPr>
          <a:xfrm>
            <a:off x="253465" y="242063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167" name="Minus 29">
            <a:extLst>
              <a:ext uri="{FF2B5EF4-FFF2-40B4-BE49-F238E27FC236}">
                <a16:creationId xmlns:a16="http://schemas.microsoft.com/office/drawing/2014/main" id="{C6FBF47D-F95F-309E-D43B-884B98635B3F}"/>
              </a:ext>
            </a:extLst>
          </p:cNvPr>
          <p:cNvSpPr/>
          <p:nvPr/>
        </p:nvSpPr>
        <p:spPr>
          <a:xfrm>
            <a:off x="2922259" y="3908304"/>
            <a:ext cx="1135117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8" name="Straight Arrow Connector 36">
            <a:extLst>
              <a:ext uri="{FF2B5EF4-FFF2-40B4-BE49-F238E27FC236}">
                <a16:creationId xmlns:a16="http://schemas.microsoft.com/office/drawing/2014/main" id="{E270A92D-E133-19AE-2671-319DFA7DD00E}"/>
              </a:ext>
            </a:extLst>
          </p:cNvPr>
          <p:cNvCxnSpPr>
            <a:cxnSpLocks/>
            <a:stCxn id="104" idx="3"/>
            <a:endCxn id="159" idx="3"/>
          </p:cNvCxnSpPr>
          <p:nvPr/>
        </p:nvCxnSpPr>
        <p:spPr>
          <a:xfrm flipV="1">
            <a:off x="1868432" y="5474417"/>
            <a:ext cx="952519" cy="22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36">
            <a:extLst>
              <a:ext uri="{FF2B5EF4-FFF2-40B4-BE49-F238E27FC236}">
                <a16:creationId xmlns:a16="http://schemas.microsoft.com/office/drawing/2014/main" id="{5C0A0EC9-C8F6-417C-A075-7AA2AD79A29E}"/>
              </a:ext>
            </a:extLst>
          </p:cNvPr>
          <p:cNvCxnSpPr>
            <a:cxnSpLocks/>
            <a:stCxn id="159" idx="0"/>
            <a:endCxn id="167" idx="1"/>
          </p:cNvCxnSpPr>
          <p:nvPr/>
        </p:nvCxnSpPr>
        <p:spPr>
          <a:xfrm flipV="1">
            <a:off x="3023867" y="4162136"/>
            <a:ext cx="465951" cy="84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36">
            <a:extLst>
              <a:ext uri="{FF2B5EF4-FFF2-40B4-BE49-F238E27FC236}">
                <a16:creationId xmlns:a16="http://schemas.microsoft.com/office/drawing/2014/main" id="{95B679AA-EA9D-AEE4-612F-37566555D043}"/>
              </a:ext>
            </a:extLst>
          </p:cNvPr>
          <p:cNvCxnSpPr>
            <a:cxnSpLocks/>
            <a:stCxn id="167" idx="3"/>
            <a:endCxn id="98" idx="4"/>
          </p:cNvCxnSpPr>
          <p:nvPr/>
        </p:nvCxnSpPr>
        <p:spPr>
          <a:xfrm flipH="1" flipV="1">
            <a:off x="3455206" y="3327289"/>
            <a:ext cx="34612" cy="73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53">
            <a:extLst>
              <a:ext uri="{FF2B5EF4-FFF2-40B4-BE49-F238E27FC236}">
                <a16:creationId xmlns:a16="http://schemas.microsoft.com/office/drawing/2014/main" id="{41A38888-E729-BD87-2FC8-E5AECD2EA157}"/>
              </a:ext>
            </a:extLst>
          </p:cNvPr>
          <p:cNvSpPr txBox="1"/>
          <p:nvPr/>
        </p:nvSpPr>
        <p:spPr>
          <a:xfrm>
            <a:off x="1875816" y="26321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72" name="TextBox 53">
            <a:extLst>
              <a:ext uri="{FF2B5EF4-FFF2-40B4-BE49-F238E27FC236}">
                <a16:creationId xmlns:a16="http://schemas.microsoft.com/office/drawing/2014/main" id="{6F9F6F92-9286-1204-4EE4-247C4C9B5065}"/>
              </a:ext>
            </a:extLst>
          </p:cNvPr>
          <p:cNvSpPr txBox="1"/>
          <p:nvPr/>
        </p:nvSpPr>
        <p:spPr>
          <a:xfrm>
            <a:off x="2650488" y="395991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73" name="TextBox 53">
            <a:extLst>
              <a:ext uri="{FF2B5EF4-FFF2-40B4-BE49-F238E27FC236}">
                <a16:creationId xmlns:a16="http://schemas.microsoft.com/office/drawing/2014/main" id="{5141189C-9BBA-5530-51A7-270B8C33D96C}"/>
              </a:ext>
            </a:extLst>
          </p:cNvPr>
          <p:cNvSpPr txBox="1"/>
          <p:nvPr/>
        </p:nvSpPr>
        <p:spPr>
          <a:xfrm>
            <a:off x="3772034" y="308269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174" name="Oval 181">
            <a:extLst>
              <a:ext uri="{FF2B5EF4-FFF2-40B4-BE49-F238E27FC236}">
                <a16:creationId xmlns:a16="http://schemas.microsoft.com/office/drawing/2014/main" id="{C3A92C87-779A-8E02-8DB2-B2C63DFA6892}"/>
              </a:ext>
            </a:extLst>
          </p:cNvPr>
          <p:cNvSpPr/>
          <p:nvPr/>
        </p:nvSpPr>
        <p:spPr>
          <a:xfrm>
            <a:off x="4015094" y="5209967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5" name="Groupe 17">
            <a:extLst>
              <a:ext uri="{FF2B5EF4-FFF2-40B4-BE49-F238E27FC236}">
                <a16:creationId xmlns:a16="http://schemas.microsoft.com/office/drawing/2014/main" id="{07F5B36E-6D68-561F-DFD5-C8B7B82949A1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C0A564C-5D05-E837-5D45-5726C2E77E13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511FDBA-AFAD-3E49-1889-B3249571408F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41940A9D-FC0D-00B8-3FBF-B1BB68485F38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ZoneTexte 178">
              <a:extLst>
                <a:ext uri="{FF2B5EF4-FFF2-40B4-BE49-F238E27FC236}">
                  <a16:creationId xmlns:a16="http://schemas.microsoft.com/office/drawing/2014/main" id="{E247CFA1-E011-6B0F-360B-CB1B7D2A3157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180" name="ZoneTexte 179">
              <a:extLst>
                <a:ext uri="{FF2B5EF4-FFF2-40B4-BE49-F238E27FC236}">
                  <a16:creationId xmlns:a16="http://schemas.microsoft.com/office/drawing/2014/main" id="{58BCD586-4F9A-EEF6-1C97-1A535B71CDBF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181" name="ZoneTexte 180">
              <a:extLst>
                <a:ext uri="{FF2B5EF4-FFF2-40B4-BE49-F238E27FC236}">
                  <a16:creationId xmlns:a16="http://schemas.microsoft.com/office/drawing/2014/main" id="{BAF85926-2D33-6A09-A531-17091BEDC3DD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D7D99AC-C891-973B-4F81-C6E7882FAB03}"/>
              </a:ext>
            </a:extLst>
          </p:cNvPr>
          <p:cNvSpPr/>
          <p:nvPr/>
        </p:nvSpPr>
        <p:spPr>
          <a:xfrm>
            <a:off x="3075231" y="551507"/>
            <a:ext cx="533097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0, 2, 3, 2, 0, 0, 0, 1, 0, 0, 2)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0, 0, 2, 2, 0, 2, 0, 0, 0, 1,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1, 0, 0, 2, 2, 0, 0, 2, 0, 0, 0, 1,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1, 0, 0, 2, 2, 0, 0, 0, 2, 0, 0, 0, 1)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6027E2A1-57AC-F3BB-CC6D-577C453B66D9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184" name="Oval 174">
            <a:extLst>
              <a:ext uri="{FF2B5EF4-FFF2-40B4-BE49-F238E27FC236}">
                <a16:creationId xmlns:a16="http://schemas.microsoft.com/office/drawing/2014/main" id="{830740BC-067A-3615-72A3-53BBB9AB5F47}"/>
              </a:ext>
            </a:extLst>
          </p:cNvPr>
          <p:cNvSpPr/>
          <p:nvPr/>
        </p:nvSpPr>
        <p:spPr>
          <a:xfrm>
            <a:off x="5770332" y="5641071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3A6E835-1D5C-8E7E-FC34-2E3A7AEE4BC2}"/>
              </a:ext>
            </a:extLst>
          </p:cNvPr>
          <p:cNvSpPr txBox="1"/>
          <p:nvPr/>
        </p:nvSpPr>
        <p:spPr>
          <a:xfrm>
            <a:off x="5295793" y="3850039"/>
            <a:ext cx="46012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client ayant réservé est prêt a partir tant dis que les commandes des deux clients sont toujours en cours de traitement</a:t>
            </a:r>
            <a:endParaRPr lang="LID4096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555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val 1">
            <a:extLst>
              <a:ext uri="{FF2B5EF4-FFF2-40B4-BE49-F238E27FC236}">
                <a16:creationId xmlns:a16="http://schemas.microsoft.com/office/drawing/2014/main" id="{D5F29317-6DE5-F757-DB73-C14E11795D73}"/>
              </a:ext>
            </a:extLst>
          </p:cNvPr>
          <p:cNvSpPr/>
          <p:nvPr/>
        </p:nvSpPr>
        <p:spPr>
          <a:xfrm>
            <a:off x="499147" y="544538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Oval 2">
            <a:extLst>
              <a:ext uri="{FF2B5EF4-FFF2-40B4-BE49-F238E27FC236}">
                <a16:creationId xmlns:a16="http://schemas.microsoft.com/office/drawing/2014/main" id="{D415AD73-29A8-B814-FB2E-CD51E23C394C}"/>
              </a:ext>
            </a:extLst>
          </p:cNvPr>
          <p:cNvSpPr/>
          <p:nvPr/>
        </p:nvSpPr>
        <p:spPr>
          <a:xfrm>
            <a:off x="10917717" y="4395919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val 3">
            <a:extLst>
              <a:ext uri="{FF2B5EF4-FFF2-40B4-BE49-F238E27FC236}">
                <a16:creationId xmlns:a16="http://schemas.microsoft.com/office/drawing/2014/main" id="{2E9B6957-1A3C-6E64-275A-2621005BD4C8}"/>
              </a:ext>
            </a:extLst>
          </p:cNvPr>
          <p:cNvSpPr/>
          <p:nvPr/>
        </p:nvSpPr>
        <p:spPr>
          <a:xfrm>
            <a:off x="3696865" y="503150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val 7">
            <a:extLst>
              <a:ext uri="{FF2B5EF4-FFF2-40B4-BE49-F238E27FC236}">
                <a16:creationId xmlns:a16="http://schemas.microsoft.com/office/drawing/2014/main" id="{92A95095-8BF9-F30A-73BA-EE051B41D4BD}"/>
              </a:ext>
            </a:extLst>
          </p:cNvPr>
          <p:cNvSpPr/>
          <p:nvPr/>
        </p:nvSpPr>
        <p:spPr>
          <a:xfrm>
            <a:off x="9336891" y="545319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5" name="Oval 9">
            <a:extLst>
              <a:ext uri="{FF2B5EF4-FFF2-40B4-BE49-F238E27FC236}">
                <a16:creationId xmlns:a16="http://schemas.microsoft.com/office/drawing/2014/main" id="{8BDD1AF8-BCF3-68B1-E1D8-FCF3B9DFEC30}"/>
              </a:ext>
            </a:extLst>
          </p:cNvPr>
          <p:cNvSpPr/>
          <p:nvPr/>
        </p:nvSpPr>
        <p:spPr>
          <a:xfrm>
            <a:off x="11086577" y="264064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Oval 11">
            <a:extLst>
              <a:ext uri="{FF2B5EF4-FFF2-40B4-BE49-F238E27FC236}">
                <a16:creationId xmlns:a16="http://schemas.microsoft.com/office/drawing/2014/main" id="{6BB1C149-2F28-E52B-85E8-AB31210217B1}"/>
              </a:ext>
            </a:extLst>
          </p:cNvPr>
          <p:cNvSpPr/>
          <p:nvPr/>
        </p:nvSpPr>
        <p:spPr>
          <a:xfrm>
            <a:off x="9993980" y="95315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Oval 13">
            <a:extLst>
              <a:ext uri="{FF2B5EF4-FFF2-40B4-BE49-F238E27FC236}">
                <a16:creationId xmlns:a16="http://schemas.microsoft.com/office/drawing/2014/main" id="{B4FEF9FA-1B3B-8900-7B82-61FAFF1663E7}"/>
              </a:ext>
            </a:extLst>
          </p:cNvPr>
          <p:cNvSpPr/>
          <p:nvPr/>
        </p:nvSpPr>
        <p:spPr>
          <a:xfrm>
            <a:off x="3064547" y="2522006"/>
            <a:ext cx="781317" cy="80528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Oval 14">
            <a:extLst>
              <a:ext uri="{FF2B5EF4-FFF2-40B4-BE49-F238E27FC236}">
                <a16:creationId xmlns:a16="http://schemas.microsoft.com/office/drawing/2014/main" id="{15C343D5-6CC3-4FD5-D99D-EF204D662674}"/>
              </a:ext>
            </a:extLst>
          </p:cNvPr>
          <p:cNvSpPr/>
          <p:nvPr/>
        </p:nvSpPr>
        <p:spPr>
          <a:xfrm>
            <a:off x="8201942" y="265826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Oval 15">
            <a:extLst>
              <a:ext uri="{FF2B5EF4-FFF2-40B4-BE49-F238E27FC236}">
                <a16:creationId xmlns:a16="http://schemas.microsoft.com/office/drawing/2014/main" id="{16CFB928-2012-AC46-CB0B-EF9A4892667A}"/>
              </a:ext>
            </a:extLst>
          </p:cNvPr>
          <p:cNvSpPr/>
          <p:nvPr/>
        </p:nvSpPr>
        <p:spPr>
          <a:xfrm>
            <a:off x="5848906" y="266314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Minus 20">
            <a:extLst>
              <a:ext uri="{FF2B5EF4-FFF2-40B4-BE49-F238E27FC236}">
                <a16:creationId xmlns:a16="http://schemas.microsoft.com/office/drawing/2014/main" id="{28EE6B2D-79BB-3938-3DB6-E08CEE8BC5F7}"/>
              </a:ext>
            </a:extLst>
          </p:cNvPr>
          <p:cNvSpPr/>
          <p:nvPr/>
        </p:nvSpPr>
        <p:spPr>
          <a:xfrm rot="2171204">
            <a:off x="8715718" y="156349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Minus 21">
            <a:extLst>
              <a:ext uri="{FF2B5EF4-FFF2-40B4-BE49-F238E27FC236}">
                <a16:creationId xmlns:a16="http://schemas.microsoft.com/office/drawing/2014/main" id="{72826415-4EEE-8176-BED8-10F3243942C6}"/>
              </a:ext>
            </a:extLst>
          </p:cNvPr>
          <p:cNvSpPr/>
          <p:nvPr/>
        </p:nvSpPr>
        <p:spPr>
          <a:xfrm rot="5400000">
            <a:off x="1378302" y="54966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Minus 22">
            <a:extLst>
              <a:ext uri="{FF2B5EF4-FFF2-40B4-BE49-F238E27FC236}">
                <a16:creationId xmlns:a16="http://schemas.microsoft.com/office/drawing/2014/main" id="{FD415D75-C6A4-5D52-BD33-D90E6467B833}"/>
              </a:ext>
            </a:extLst>
          </p:cNvPr>
          <p:cNvSpPr/>
          <p:nvPr/>
        </p:nvSpPr>
        <p:spPr>
          <a:xfrm rot="19613536">
            <a:off x="10929885" y="151913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5" name="Minus 24">
            <a:extLst>
              <a:ext uri="{FF2B5EF4-FFF2-40B4-BE49-F238E27FC236}">
                <a16:creationId xmlns:a16="http://schemas.microsoft.com/office/drawing/2014/main" id="{9AEC6C7D-94F8-3448-DC50-5BF81EFBA101}"/>
              </a:ext>
            </a:extLst>
          </p:cNvPr>
          <p:cNvSpPr/>
          <p:nvPr/>
        </p:nvSpPr>
        <p:spPr>
          <a:xfrm rot="3781124">
            <a:off x="10207769" y="529931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6" name="Minus 25">
            <a:extLst>
              <a:ext uri="{FF2B5EF4-FFF2-40B4-BE49-F238E27FC236}">
                <a16:creationId xmlns:a16="http://schemas.microsoft.com/office/drawing/2014/main" id="{43F0DC15-D04E-C794-9D57-4C2D537B1548}"/>
              </a:ext>
            </a:extLst>
          </p:cNvPr>
          <p:cNvSpPr/>
          <p:nvPr/>
        </p:nvSpPr>
        <p:spPr>
          <a:xfrm rot="200260">
            <a:off x="10928932" y="344296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Minus 29">
            <a:extLst>
              <a:ext uri="{FF2B5EF4-FFF2-40B4-BE49-F238E27FC236}">
                <a16:creationId xmlns:a16="http://schemas.microsoft.com/office/drawing/2014/main" id="{7D820D57-9A96-295C-FE0D-B663D8410908}"/>
              </a:ext>
            </a:extLst>
          </p:cNvPr>
          <p:cNvSpPr/>
          <p:nvPr/>
        </p:nvSpPr>
        <p:spPr>
          <a:xfrm rot="16200000">
            <a:off x="6868226" y="267850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8" name="Straight Arrow Connector 34">
            <a:extLst>
              <a:ext uri="{FF2B5EF4-FFF2-40B4-BE49-F238E27FC236}">
                <a16:creationId xmlns:a16="http://schemas.microsoft.com/office/drawing/2014/main" id="{844C7D40-F72F-CBEB-9453-BBE06FB1120D}"/>
              </a:ext>
            </a:extLst>
          </p:cNvPr>
          <p:cNvCxnSpPr>
            <a:cxnSpLocks/>
            <a:endCxn id="103" idx="1"/>
          </p:cNvCxnSpPr>
          <p:nvPr/>
        </p:nvCxnSpPr>
        <p:spPr>
          <a:xfrm flipV="1">
            <a:off x="1084001" y="5702120"/>
            <a:ext cx="687765" cy="5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36">
            <a:extLst>
              <a:ext uri="{FF2B5EF4-FFF2-40B4-BE49-F238E27FC236}">
                <a16:creationId xmlns:a16="http://schemas.microsoft.com/office/drawing/2014/main" id="{7FCE0CD9-0AD9-1557-52F3-D8F0D8908435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3668555" y="4151874"/>
            <a:ext cx="315276" cy="87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41">
            <a:extLst>
              <a:ext uri="{FF2B5EF4-FFF2-40B4-BE49-F238E27FC236}">
                <a16:creationId xmlns:a16="http://schemas.microsoft.com/office/drawing/2014/main" id="{7996B4D5-E37D-2A7A-3D76-19B13C34FFFC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2096116" y="2302133"/>
            <a:ext cx="968431" cy="6225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52">
            <a:extLst>
              <a:ext uri="{FF2B5EF4-FFF2-40B4-BE49-F238E27FC236}">
                <a16:creationId xmlns:a16="http://schemas.microsoft.com/office/drawing/2014/main" id="{17767B11-ADD9-CD9F-3386-2AE3B265108A}"/>
              </a:ext>
            </a:extLst>
          </p:cNvPr>
          <p:cNvSpPr txBox="1"/>
          <p:nvPr/>
        </p:nvSpPr>
        <p:spPr>
          <a:xfrm>
            <a:off x="1625933" y="506781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12" name="TextBox 53">
            <a:extLst>
              <a:ext uri="{FF2B5EF4-FFF2-40B4-BE49-F238E27FC236}">
                <a16:creationId xmlns:a16="http://schemas.microsoft.com/office/drawing/2014/main" id="{5198F887-EFA2-09C8-2DEC-8D6694044DE0}"/>
              </a:ext>
            </a:extLst>
          </p:cNvPr>
          <p:cNvSpPr txBox="1"/>
          <p:nvPr/>
        </p:nvSpPr>
        <p:spPr>
          <a:xfrm>
            <a:off x="4691722" y="2248435"/>
            <a:ext cx="406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13" name="TextBox 54">
            <a:extLst>
              <a:ext uri="{FF2B5EF4-FFF2-40B4-BE49-F238E27FC236}">
                <a16:creationId xmlns:a16="http://schemas.microsoft.com/office/drawing/2014/main" id="{8B0744DE-0482-F324-1DFA-A6562C5C7502}"/>
              </a:ext>
            </a:extLst>
          </p:cNvPr>
          <p:cNvSpPr txBox="1"/>
          <p:nvPr/>
        </p:nvSpPr>
        <p:spPr>
          <a:xfrm>
            <a:off x="9310244" y="1990540"/>
            <a:ext cx="455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14" name="TextBox 55">
            <a:extLst>
              <a:ext uri="{FF2B5EF4-FFF2-40B4-BE49-F238E27FC236}">
                <a16:creationId xmlns:a16="http://schemas.microsoft.com/office/drawing/2014/main" id="{E9D001EC-3E5E-022A-BB3C-C893EE6D4921}"/>
              </a:ext>
            </a:extLst>
          </p:cNvPr>
          <p:cNvSpPr txBox="1"/>
          <p:nvPr/>
        </p:nvSpPr>
        <p:spPr>
          <a:xfrm>
            <a:off x="11529295" y="115240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15" name="TextBox 56">
            <a:extLst>
              <a:ext uri="{FF2B5EF4-FFF2-40B4-BE49-F238E27FC236}">
                <a16:creationId xmlns:a16="http://schemas.microsoft.com/office/drawing/2014/main" id="{EE18D88F-4045-9CA9-58B5-E4C8BD832852}"/>
              </a:ext>
            </a:extLst>
          </p:cNvPr>
          <p:cNvSpPr txBox="1"/>
          <p:nvPr/>
        </p:nvSpPr>
        <p:spPr>
          <a:xfrm>
            <a:off x="11663682" y="357722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16" name="TextBox 57">
            <a:extLst>
              <a:ext uri="{FF2B5EF4-FFF2-40B4-BE49-F238E27FC236}">
                <a16:creationId xmlns:a16="http://schemas.microsoft.com/office/drawing/2014/main" id="{CBDBF372-B638-1CCF-E4A6-A0DC75F4198A}"/>
              </a:ext>
            </a:extLst>
          </p:cNvPr>
          <p:cNvSpPr txBox="1"/>
          <p:nvPr/>
        </p:nvSpPr>
        <p:spPr>
          <a:xfrm>
            <a:off x="10850403" y="575520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17" name="TextBox 58">
            <a:extLst>
              <a:ext uri="{FF2B5EF4-FFF2-40B4-BE49-F238E27FC236}">
                <a16:creationId xmlns:a16="http://schemas.microsoft.com/office/drawing/2014/main" id="{48358150-F395-FFFC-5719-A87B4993CC57}"/>
              </a:ext>
            </a:extLst>
          </p:cNvPr>
          <p:cNvSpPr txBox="1"/>
          <p:nvPr/>
        </p:nvSpPr>
        <p:spPr>
          <a:xfrm>
            <a:off x="11450903" y="457543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118" name="TextBox 66">
            <a:extLst>
              <a:ext uri="{FF2B5EF4-FFF2-40B4-BE49-F238E27FC236}">
                <a16:creationId xmlns:a16="http://schemas.microsoft.com/office/drawing/2014/main" id="{030B66E7-3E90-A9CA-672B-309C59720AD0}"/>
              </a:ext>
            </a:extLst>
          </p:cNvPr>
          <p:cNvSpPr txBox="1"/>
          <p:nvPr/>
        </p:nvSpPr>
        <p:spPr>
          <a:xfrm>
            <a:off x="305423" y="521991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119" name="TextBox 67">
            <a:extLst>
              <a:ext uri="{FF2B5EF4-FFF2-40B4-BE49-F238E27FC236}">
                <a16:creationId xmlns:a16="http://schemas.microsoft.com/office/drawing/2014/main" id="{E97E27D5-2183-00D1-08C5-4E3F55D73813}"/>
              </a:ext>
            </a:extLst>
          </p:cNvPr>
          <p:cNvSpPr txBox="1"/>
          <p:nvPr/>
        </p:nvSpPr>
        <p:spPr>
          <a:xfrm>
            <a:off x="2402787" y="491188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120" name="TextBox 68">
            <a:extLst>
              <a:ext uri="{FF2B5EF4-FFF2-40B4-BE49-F238E27FC236}">
                <a16:creationId xmlns:a16="http://schemas.microsoft.com/office/drawing/2014/main" id="{1334D2D3-9DF7-97E2-0346-FC1CB556229A}"/>
              </a:ext>
            </a:extLst>
          </p:cNvPr>
          <p:cNvSpPr txBox="1"/>
          <p:nvPr/>
        </p:nvSpPr>
        <p:spPr>
          <a:xfrm>
            <a:off x="4231908" y="491835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121" name="TextBox 69">
            <a:extLst>
              <a:ext uri="{FF2B5EF4-FFF2-40B4-BE49-F238E27FC236}">
                <a16:creationId xmlns:a16="http://schemas.microsoft.com/office/drawing/2014/main" id="{CDA04515-D901-F87C-CC19-10131E5BFE90}"/>
              </a:ext>
            </a:extLst>
          </p:cNvPr>
          <p:cNvSpPr txBox="1"/>
          <p:nvPr/>
        </p:nvSpPr>
        <p:spPr>
          <a:xfrm>
            <a:off x="5956687" y="22942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122" name="TextBox 70">
            <a:extLst>
              <a:ext uri="{FF2B5EF4-FFF2-40B4-BE49-F238E27FC236}">
                <a16:creationId xmlns:a16="http://schemas.microsoft.com/office/drawing/2014/main" id="{4794AAEE-D918-B3C7-6FC5-FDCB84F6AE0D}"/>
              </a:ext>
            </a:extLst>
          </p:cNvPr>
          <p:cNvSpPr txBox="1"/>
          <p:nvPr/>
        </p:nvSpPr>
        <p:spPr>
          <a:xfrm>
            <a:off x="8039815" y="243952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123" name="TextBox 71">
            <a:extLst>
              <a:ext uri="{FF2B5EF4-FFF2-40B4-BE49-F238E27FC236}">
                <a16:creationId xmlns:a16="http://schemas.microsoft.com/office/drawing/2014/main" id="{3E4176B1-0F28-2F94-39F5-281AAB6F0B8D}"/>
              </a:ext>
            </a:extLst>
          </p:cNvPr>
          <p:cNvSpPr txBox="1"/>
          <p:nvPr/>
        </p:nvSpPr>
        <p:spPr>
          <a:xfrm>
            <a:off x="10084902" y="64777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124" name="TextBox 72">
            <a:extLst>
              <a:ext uri="{FF2B5EF4-FFF2-40B4-BE49-F238E27FC236}">
                <a16:creationId xmlns:a16="http://schemas.microsoft.com/office/drawing/2014/main" id="{B3F4A364-473A-25B8-F4E7-38D7EEB52E0D}"/>
              </a:ext>
            </a:extLst>
          </p:cNvPr>
          <p:cNvSpPr txBox="1"/>
          <p:nvPr/>
        </p:nvSpPr>
        <p:spPr>
          <a:xfrm>
            <a:off x="11507299" y="241421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cxnSp>
        <p:nvCxnSpPr>
          <p:cNvPr id="125" name="Curved Connector 100">
            <a:extLst>
              <a:ext uri="{FF2B5EF4-FFF2-40B4-BE49-F238E27FC236}">
                <a16:creationId xmlns:a16="http://schemas.microsoft.com/office/drawing/2014/main" id="{BBF74102-B802-3FB0-9941-72DB0F89004F}"/>
              </a:ext>
            </a:extLst>
          </p:cNvPr>
          <p:cNvCxnSpPr>
            <a:cxnSpLocks/>
            <a:stCxn id="99" idx="6"/>
            <a:endCxn id="143" idx="3"/>
          </p:cNvCxnSpPr>
          <p:nvPr/>
        </p:nvCxnSpPr>
        <p:spPr>
          <a:xfrm>
            <a:off x="3845864" y="2924648"/>
            <a:ext cx="994230" cy="16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04">
            <a:extLst>
              <a:ext uri="{FF2B5EF4-FFF2-40B4-BE49-F238E27FC236}">
                <a16:creationId xmlns:a16="http://schemas.microsoft.com/office/drawing/2014/main" id="{19D5C3EE-8328-0F66-A50A-82EE9676408C}"/>
              </a:ext>
            </a:extLst>
          </p:cNvPr>
          <p:cNvCxnSpPr/>
          <p:nvPr/>
        </p:nvCxnSpPr>
        <p:spPr>
          <a:xfrm>
            <a:off x="6448257" y="2948916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05">
            <a:extLst>
              <a:ext uri="{FF2B5EF4-FFF2-40B4-BE49-F238E27FC236}">
                <a16:creationId xmlns:a16="http://schemas.microsoft.com/office/drawing/2014/main" id="{17710FB1-2ACB-7E95-CC10-1242A01758A6}"/>
              </a:ext>
            </a:extLst>
          </p:cNvPr>
          <p:cNvCxnSpPr/>
          <p:nvPr/>
        </p:nvCxnSpPr>
        <p:spPr>
          <a:xfrm>
            <a:off x="7356084" y="2947119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07">
            <a:extLst>
              <a:ext uri="{FF2B5EF4-FFF2-40B4-BE49-F238E27FC236}">
                <a16:creationId xmlns:a16="http://schemas.microsoft.com/office/drawing/2014/main" id="{F00B90ED-A940-AF23-7B6F-7FBFDE49B1B1}"/>
              </a:ext>
            </a:extLst>
          </p:cNvPr>
          <p:cNvCxnSpPr>
            <a:cxnSpLocks/>
            <a:stCxn id="100" idx="7"/>
            <a:endCxn id="102" idx="1"/>
          </p:cNvCxnSpPr>
          <p:nvPr/>
        </p:nvCxnSpPr>
        <p:spPr>
          <a:xfrm flipV="1">
            <a:off x="8691824" y="1808004"/>
            <a:ext cx="437154" cy="93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10">
            <a:extLst>
              <a:ext uri="{FF2B5EF4-FFF2-40B4-BE49-F238E27FC236}">
                <a16:creationId xmlns:a16="http://schemas.microsoft.com/office/drawing/2014/main" id="{ED787449-B299-CB2B-6965-9709A45B8B5C}"/>
              </a:ext>
            </a:extLst>
          </p:cNvPr>
          <p:cNvCxnSpPr>
            <a:cxnSpLocks/>
            <a:stCxn id="102" idx="3"/>
            <a:endCxn id="96" idx="2"/>
          </p:cNvCxnSpPr>
          <p:nvPr/>
        </p:nvCxnSpPr>
        <p:spPr>
          <a:xfrm flipV="1">
            <a:off x="9186052" y="1225528"/>
            <a:ext cx="807928" cy="50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14">
            <a:extLst>
              <a:ext uri="{FF2B5EF4-FFF2-40B4-BE49-F238E27FC236}">
                <a16:creationId xmlns:a16="http://schemas.microsoft.com/office/drawing/2014/main" id="{7986E135-F3DD-E286-DE8B-5F991E75E87D}"/>
              </a:ext>
            </a:extLst>
          </p:cNvPr>
          <p:cNvCxnSpPr>
            <a:cxnSpLocks/>
            <a:stCxn id="96" idx="6"/>
            <a:endCxn id="104" idx="3"/>
          </p:cNvCxnSpPr>
          <p:nvPr/>
        </p:nvCxnSpPr>
        <p:spPr>
          <a:xfrm>
            <a:off x="10567912" y="1225528"/>
            <a:ext cx="777370" cy="45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16">
            <a:extLst>
              <a:ext uri="{FF2B5EF4-FFF2-40B4-BE49-F238E27FC236}">
                <a16:creationId xmlns:a16="http://schemas.microsoft.com/office/drawing/2014/main" id="{B0B57BB7-B798-CAC9-8210-74AE035F02E9}"/>
              </a:ext>
            </a:extLst>
          </p:cNvPr>
          <p:cNvCxnSpPr>
            <a:cxnSpLocks/>
            <a:stCxn id="104" idx="1"/>
            <a:endCxn id="95" idx="0"/>
          </p:cNvCxnSpPr>
          <p:nvPr/>
        </p:nvCxnSpPr>
        <p:spPr>
          <a:xfrm flipH="1">
            <a:off x="11373543" y="1765118"/>
            <a:ext cx="24539" cy="87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4">
            <a:extLst>
              <a:ext uri="{FF2B5EF4-FFF2-40B4-BE49-F238E27FC236}">
                <a16:creationId xmlns:a16="http://schemas.microsoft.com/office/drawing/2014/main" id="{A26E63A7-950F-9B2D-AF97-E5A44FA1886A}"/>
              </a:ext>
            </a:extLst>
          </p:cNvPr>
          <p:cNvCxnSpPr>
            <a:cxnSpLocks/>
            <a:stCxn id="95" idx="4"/>
            <a:endCxn id="106" idx="3"/>
          </p:cNvCxnSpPr>
          <p:nvPr/>
        </p:nvCxnSpPr>
        <p:spPr>
          <a:xfrm>
            <a:off x="11373543" y="3185390"/>
            <a:ext cx="0" cy="41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7">
            <a:extLst>
              <a:ext uri="{FF2B5EF4-FFF2-40B4-BE49-F238E27FC236}">
                <a16:creationId xmlns:a16="http://schemas.microsoft.com/office/drawing/2014/main" id="{7524975E-04C5-CBB7-5759-0ED723D4F7D1}"/>
              </a:ext>
            </a:extLst>
          </p:cNvPr>
          <p:cNvCxnSpPr>
            <a:cxnSpLocks/>
            <a:stCxn id="106" idx="1"/>
            <a:endCxn id="92" idx="0"/>
          </p:cNvCxnSpPr>
          <p:nvPr/>
        </p:nvCxnSpPr>
        <p:spPr>
          <a:xfrm flipH="1">
            <a:off x="11204683" y="3696710"/>
            <a:ext cx="163232" cy="69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46">
            <a:extLst>
              <a:ext uri="{FF2B5EF4-FFF2-40B4-BE49-F238E27FC236}">
                <a16:creationId xmlns:a16="http://schemas.microsoft.com/office/drawing/2014/main" id="{D9C61F73-A968-C483-8E78-910509AC920D}"/>
              </a:ext>
            </a:extLst>
          </p:cNvPr>
          <p:cNvSpPr txBox="1"/>
          <p:nvPr/>
        </p:nvSpPr>
        <p:spPr>
          <a:xfrm>
            <a:off x="9414056" y="602610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cxnSp>
        <p:nvCxnSpPr>
          <p:cNvPr id="135" name="Straight Arrow Connector 150">
            <a:extLst>
              <a:ext uri="{FF2B5EF4-FFF2-40B4-BE49-F238E27FC236}">
                <a16:creationId xmlns:a16="http://schemas.microsoft.com/office/drawing/2014/main" id="{3A589775-71A6-65E6-D40C-6A0436DB43B5}"/>
              </a:ext>
            </a:extLst>
          </p:cNvPr>
          <p:cNvCxnSpPr>
            <a:cxnSpLocks/>
          </p:cNvCxnSpPr>
          <p:nvPr/>
        </p:nvCxnSpPr>
        <p:spPr>
          <a:xfrm flipH="1">
            <a:off x="10679158" y="4940668"/>
            <a:ext cx="452610" cy="51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52">
            <a:extLst>
              <a:ext uri="{FF2B5EF4-FFF2-40B4-BE49-F238E27FC236}">
                <a16:creationId xmlns:a16="http://schemas.microsoft.com/office/drawing/2014/main" id="{35FC2B71-27F9-95AC-C1BE-B9D97B0C56AD}"/>
              </a:ext>
            </a:extLst>
          </p:cNvPr>
          <p:cNvCxnSpPr>
            <a:cxnSpLocks/>
            <a:stCxn id="105" idx="1"/>
            <a:endCxn id="94" idx="6"/>
          </p:cNvCxnSpPr>
          <p:nvPr/>
        </p:nvCxnSpPr>
        <p:spPr>
          <a:xfrm flipH="1">
            <a:off x="9910823" y="5526744"/>
            <a:ext cx="695671" cy="19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74">
            <a:extLst>
              <a:ext uri="{FF2B5EF4-FFF2-40B4-BE49-F238E27FC236}">
                <a16:creationId xmlns:a16="http://schemas.microsoft.com/office/drawing/2014/main" id="{7FCFAA1F-0BC5-AFA9-6E56-2213AF5DB436}"/>
              </a:ext>
            </a:extLst>
          </p:cNvPr>
          <p:cNvSpPr/>
          <p:nvPr/>
        </p:nvSpPr>
        <p:spPr>
          <a:xfrm>
            <a:off x="11026556" y="4590473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Oval 175">
            <a:extLst>
              <a:ext uri="{FF2B5EF4-FFF2-40B4-BE49-F238E27FC236}">
                <a16:creationId xmlns:a16="http://schemas.microsoft.com/office/drawing/2014/main" id="{CD0B659F-E835-CDB9-4E10-745EF6A7CCCC}"/>
              </a:ext>
            </a:extLst>
          </p:cNvPr>
          <p:cNvSpPr/>
          <p:nvPr/>
        </p:nvSpPr>
        <p:spPr>
          <a:xfrm>
            <a:off x="11277188" y="4604279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Oval 178">
            <a:extLst>
              <a:ext uri="{FF2B5EF4-FFF2-40B4-BE49-F238E27FC236}">
                <a16:creationId xmlns:a16="http://schemas.microsoft.com/office/drawing/2014/main" id="{B604B1F8-B32E-19A6-5ED0-7E0DD8D347E3}"/>
              </a:ext>
            </a:extLst>
          </p:cNvPr>
          <p:cNvSpPr/>
          <p:nvPr/>
        </p:nvSpPr>
        <p:spPr>
          <a:xfrm>
            <a:off x="3286531" y="2738040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Oval 179">
            <a:extLst>
              <a:ext uri="{FF2B5EF4-FFF2-40B4-BE49-F238E27FC236}">
                <a16:creationId xmlns:a16="http://schemas.microsoft.com/office/drawing/2014/main" id="{1D82B937-A2AD-AED8-D821-A4E9807BE8E4}"/>
              </a:ext>
            </a:extLst>
          </p:cNvPr>
          <p:cNvSpPr/>
          <p:nvPr/>
        </p:nvSpPr>
        <p:spPr>
          <a:xfrm>
            <a:off x="3798280" y="5211279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Oval 180">
            <a:extLst>
              <a:ext uri="{FF2B5EF4-FFF2-40B4-BE49-F238E27FC236}">
                <a16:creationId xmlns:a16="http://schemas.microsoft.com/office/drawing/2014/main" id="{E3B21177-6C49-2390-9920-8B38B9F385DC}"/>
              </a:ext>
            </a:extLst>
          </p:cNvPr>
          <p:cNvSpPr/>
          <p:nvPr/>
        </p:nvSpPr>
        <p:spPr>
          <a:xfrm>
            <a:off x="3493517" y="2961485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2" name="Oval 181">
            <a:extLst>
              <a:ext uri="{FF2B5EF4-FFF2-40B4-BE49-F238E27FC236}">
                <a16:creationId xmlns:a16="http://schemas.microsoft.com/office/drawing/2014/main" id="{8484AA47-49CB-9A0C-D3B8-F4B8356BDDA7}"/>
              </a:ext>
            </a:extLst>
          </p:cNvPr>
          <p:cNvSpPr/>
          <p:nvPr/>
        </p:nvSpPr>
        <p:spPr>
          <a:xfrm>
            <a:off x="803748" y="1559387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Minus 29">
            <a:extLst>
              <a:ext uri="{FF2B5EF4-FFF2-40B4-BE49-F238E27FC236}">
                <a16:creationId xmlns:a16="http://schemas.microsoft.com/office/drawing/2014/main" id="{161A080A-92B0-CE8F-CD4F-4F5A9D210E7C}"/>
              </a:ext>
            </a:extLst>
          </p:cNvPr>
          <p:cNvSpPr/>
          <p:nvPr/>
        </p:nvSpPr>
        <p:spPr>
          <a:xfrm rot="16200000">
            <a:off x="4446630" y="272083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4" name="Curved Connector 100">
            <a:extLst>
              <a:ext uri="{FF2B5EF4-FFF2-40B4-BE49-F238E27FC236}">
                <a16:creationId xmlns:a16="http://schemas.microsoft.com/office/drawing/2014/main" id="{EDB79D24-12E1-D819-A170-3060AAB24566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4960704" y="2935516"/>
            <a:ext cx="888202" cy="33668"/>
          </a:xfrm>
          <a:prstGeom prst="curvedConnector3">
            <a:avLst>
              <a:gd name="adj1" fmla="val -4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54">
            <a:extLst>
              <a:ext uri="{FF2B5EF4-FFF2-40B4-BE49-F238E27FC236}">
                <a16:creationId xmlns:a16="http://schemas.microsoft.com/office/drawing/2014/main" id="{A607AC4B-DB1C-977A-CFC2-8204F9EFE1A1}"/>
              </a:ext>
            </a:extLst>
          </p:cNvPr>
          <p:cNvSpPr txBox="1"/>
          <p:nvPr/>
        </p:nvSpPr>
        <p:spPr>
          <a:xfrm>
            <a:off x="7110483" y="217396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46" name="Minus 24">
            <a:extLst>
              <a:ext uri="{FF2B5EF4-FFF2-40B4-BE49-F238E27FC236}">
                <a16:creationId xmlns:a16="http://schemas.microsoft.com/office/drawing/2014/main" id="{A72C2732-856C-8D8C-6980-A5EFE48F5240}"/>
              </a:ext>
            </a:extLst>
          </p:cNvPr>
          <p:cNvSpPr/>
          <p:nvPr/>
        </p:nvSpPr>
        <p:spPr>
          <a:xfrm rot="5400000">
            <a:off x="8225053" y="55252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7" name="Oval 7">
            <a:extLst>
              <a:ext uri="{FF2B5EF4-FFF2-40B4-BE49-F238E27FC236}">
                <a16:creationId xmlns:a16="http://schemas.microsoft.com/office/drawing/2014/main" id="{99AA9DF3-D93C-B309-84F0-C7C99BB28B8D}"/>
              </a:ext>
            </a:extLst>
          </p:cNvPr>
          <p:cNvSpPr/>
          <p:nvPr/>
        </p:nvSpPr>
        <p:spPr>
          <a:xfrm>
            <a:off x="7321064" y="5482449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8" name="Minus 24">
            <a:extLst>
              <a:ext uri="{FF2B5EF4-FFF2-40B4-BE49-F238E27FC236}">
                <a16:creationId xmlns:a16="http://schemas.microsoft.com/office/drawing/2014/main" id="{AC268046-8677-E284-3B97-2D4497171DDC}"/>
              </a:ext>
            </a:extLst>
          </p:cNvPr>
          <p:cNvSpPr/>
          <p:nvPr/>
        </p:nvSpPr>
        <p:spPr>
          <a:xfrm rot="5400000">
            <a:off x="6322682" y="554692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9" name="Straight Arrow Connector 36">
            <a:extLst>
              <a:ext uri="{FF2B5EF4-FFF2-40B4-BE49-F238E27FC236}">
                <a16:creationId xmlns:a16="http://schemas.microsoft.com/office/drawing/2014/main" id="{EA57A378-FA19-5960-3285-1EFA121885E8}"/>
              </a:ext>
            </a:extLst>
          </p:cNvPr>
          <p:cNvCxnSpPr>
            <a:cxnSpLocks/>
            <a:stCxn id="146" idx="1"/>
            <a:endCxn id="147" idx="6"/>
          </p:cNvCxnSpPr>
          <p:nvPr/>
        </p:nvCxnSpPr>
        <p:spPr>
          <a:xfrm flipH="1">
            <a:off x="7894996" y="5730702"/>
            <a:ext cx="723521" cy="2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36">
            <a:extLst>
              <a:ext uri="{FF2B5EF4-FFF2-40B4-BE49-F238E27FC236}">
                <a16:creationId xmlns:a16="http://schemas.microsoft.com/office/drawing/2014/main" id="{5B4B0055-B8FB-AC05-1059-1C968FC2F6E0}"/>
              </a:ext>
            </a:extLst>
          </p:cNvPr>
          <p:cNvCxnSpPr>
            <a:cxnSpLocks/>
            <a:stCxn id="94" idx="2"/>
            <a:endCxn id="146" idx="3"/>
          </p:cNvCxnSpPr>
          <p:nvPr/>
        </p:nvCxnSpPr>
        <p:spPr>
          <a:xfrm flipH="1">
            <a:off x="8715183" y="5725570"/>
            <a:ext cx="621708" cy="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36">
            <a:extLst>
              <a:ext uri="{FF2B5EF4-FFF2-40B4-BE49-F238E27FC236}">
                <a16:creationId xmlns:a16="http://schemas.microsoft.com/office/drawing/2014/main" id="{9224A195-4B97-49C6-DBA4-FF93B87252F1}"/>
              </a:ext>
            </a:extLst>
          </p:cNvPr>
          <p:cNvCxnSpPr>
            <a:cxnSpLocks/>
            <a:stCxn id="147" idx="2"/>
            <a:endCxn id="148" idx="3"/>
          </p:cNvCxnSpPr>
          <p:nvPr/>
        </p:nvCxnSpPr>
        <p:spPr>
          <a:xfrm flipH="1" flipV="1">
            <a:off x="6812812" y="5752422"/>
            <a:ext cx="508252" cy="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57">
            <a:extLst>
              <a:ext uri="{FF2B5EF4-FFF2-40B4-BE49-F238E27FC236}">
                <a16:creationId xmlns:a16="http://schemas.microsoft.com/office/drawing/2014/main" id="{86303F77-12A3-9616-C0EF-C0F75AA49CBF}"/>
              </a:ext>
            </a:extLst>
          </p:cNvPr>
          <p:cNvSpPr txBox="1"/>
          <p:nvPr/>
        </p:nvSpPr>
        <p:spPr>
          <a:xfrm>
            <a:off x="8451327" y="604958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153" name="TextBox 57">
            <a:extLst>
              <a:ext uri="{FF2B5EF4-FFF2-40B4-BE49-F238E27FC236}">
                <a16:creationId xmlns:a16="http://schemas.microsoft.com/office/drawing/2014/main" id="{818067EA-BF71-350A-674A-3EA8F5FFA9CA}"/>
              </a:ext>
            </a:extLst>
          </p:cNvPr>
          <p:cNvSpPr txBox="1"/>
          <p:nvPr/>
        </p:nvSpPr>
        <p:spPr>
          <a:xfrm>
            <a:off x="6530255" y="606071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154" name="TextBox 146">
            <a:extLst>
              <a:ext uri="{FF2B5EF4-FFF2-40B4-BE49-F238E27FC236}">
                <a16:creationId xmlns:a16="http://schemas.microsoft.com/office/drawing/2014/main" id="{4AAD85AC-FED3-6DFC-AD0D-D97037657E2A}"/>
              </a:ext>
            </a:extLst>
          </p:cNvPr>
          <p:cNvSpPr txBox="1"/>
          <p:nvPr/>
        </p:nvSpPr>
        <p:spPr>
          <a:xfrm>
            <a:off x="7356084" y="606071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155" name="Oval 7">
            <a:extLst>
              <a:ext uri="{FF2B5EF4-FFF2-40B4-BE49-F238E27FC236}">
                <a16:creationId xmlns:a16="http://schemas.microsoft.com/office/drawing/2014/main" id="{37AEEF3A-46B7-9F5D-0430-53D7FED6FB7E}"/>
              </a:ext>
            </a:extLst>
          </p:cNvPr>
          <p:cNvSpPr/>
          <p:nvPr/>
        </p:nvSpPr>
        <p:spPr>
          <a:xfrm>
            <a:off x="5551460" y="5453194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6" name="TextBox 146">
            <a:extLst>
              <a:ext uri="{FF2B5EF4-FFF2-40B4-BE49-F238E27FC236}">
                <a16:creationId xmlns:a16="http://schemas.microsoft.com/office/drawing/2014/main" id="{AF497AC1-45ED-9EC8-495B-8C163DDE1A7B}"/>
              </a:ext>
            </a:extLst>
          </p:cNvPr>
          <p:cNvSpPr txBox="1"/>
          <p:nvPr/>
        </p:nvSpPr>
        <p:spPr>
          <a:xfrm>
            <a:off x="5598444" y="603224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cxnSp>
        <p:nvCxnSpPr>
          <p:cNvPr id="157" name="Straight Arrow Connector 36">
            <a:extLst>
              <a:ext uri="{FF2B5EF4-FFF2-40B4-BE49-F238E27FC236}">
                <a16:creationId xmlns:a16="http://schemas.microsoft.com/office/drawing/2014/main" id="{5180E858-DBE3-3A13-77FC-EEF0443E9F97}"/>
              </a:ext>
            </a:extLst>
          </p:cNvPr>
          <p:cNvCxnSpPr>
            <a:cxnSpLocks/>
            <a:stCxn id="148" idx="1"/>
            <a:endCxn id="155" idx="6"/>
          </p:cNvCxnSpPr>
          <p:nvPr/>
        </p:nvCxnSpPr>
        <p:spPr>
          <a:xfrm flipH="1" flipV="1">
            <a:off x="6125392" y="5725569"/>
            <a:ext cx="590754" cy="2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3">
            <a:extLst>
              <a:ext uri="{FF2B5EF4-FFF2-40B4-BE49-F238E27FC236}">
                <a16:creationId xmlns:a16="http://schemas.microsoft.com/office/drawing/2014/main" id="{D68A81EA-DEAD-AEB6-B5E5-6BCE235D0DC0}"/>
              </a:ext>
            </a:extLst>
          </p:cNvPr>
          <p:cNvSpPr/>
          <p:nvPr/>
        </p:nvSpPr>
        <p:spPr>
          <a:xfrm>
            <a:off x="2736901" y="500944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Oval 3">
            <a:extLst>
              <a:ext uri="{FF2B5EF4-FFF2-40B4-BE49-F238E27FC236}">
                <a16:creationId xmlns:a16="http://schemas.microsoft.com/office/drawing/2014/main" id="{68F46FB5-C119-EE84-F63A-84CAC85FCC04}"/>
              </a:ext>
            </a:extLst>
          </p:cNvPr>
          <p:cNvSpPr/>
          <p:nvPr/>
        </p:nvSpPr>
        <p:spPr>
          <a:xfrm>
            <a:off x="619835" y="13861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Oval 3">
            <a:extLst>
              <a:ext uri="{FF2B5EF4-FFF2-40B4-BE49-F238E27FC236}">
                <a16:creationId xmlns:a16="http://schemas.microsoft.com/office/drawing/2014/main" id="{13403FEB-4D42-9191-97E4-D85C0B231668}"/>
              </a:ext>
            </a:extLst>
          </p:cNvPr>
          <p:cNvSpPr/>
          <p:nvPr/>
        </p:nvSpPr>
        <p:spPr>
          <a:xfrm>
            <a:off x="620781" y="2344062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Minus 29">
            <a:extLst>
              <a:ext uri="{FF2B5EF4-FFF2-40B4-BE49-F238E27FC236}">
                <a16:creationId xmlns:a16="http://schemas.microsoft.com/office/drawing/2014/main" id="{F2E69E8A-7E65-227D-46D7-85CA8554154B}"/>
              </a:ext>
            </a:extLst>
          </p:cNvPr>
          <p:cNvSpPr/>
          <p:nvPr/>
        </p:nvSpPr>
        <p:spPr>
          <a:xfrm rot="16200000">
            <a:off x="1534243" y="1980638"/>
            <a:ext cx="1013892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2" name="Straight Arrow Connector 34">
            <a:extLst>
              <a:ext uri="{FF2B5EF4-FFF2-40B4-BE49-F238E27FC236}">
                <a16:creationId xmlns:a16="http://schemas.microsoft.com/office/drawing/2014/main" id="{A1A6822A-BFB1-1AFD-3489-505D28255FF8}"/>
              </a:ext>
            </a:extLst>
          </p:cNvPr>
          <p:cNvCxnSpPr>
            <a:cxnSpLocks/>
            <a:stCxn id="159" idx="6"/>
            <a:endCxn id="161" idx="3"/>
          </p:cNvCxnSpPr>
          <p:nvPr/>
        </p:nvCxnSpPr>
        <p:spPr>
          <a:xfrm>
            <a:off x="1193767" y="1658496"/>
            <a:ext cx="799089" cy="52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34">
            <a:extLst>
              <a:ext uri="{FF2B5EF4-FFF2-40B4-BE49-F238E27FC236}">
                <a16:creationId xmlns:a16="http://schemas.microsoft.com/office/drawing/2014/main" id="{0D78DE99-5545-17A8-1D0D-BCA264385851}"/>
              </a:ext>
            </a:extLst>
          </p:cNvPr>
          <p:cNvCxnSpPr>
            <a:cxnSpLocks/>
            <a:stCxn id="160" idx="6"/>
          </p:cNvCxnSpPr>
          <p:nvPr/>
        </p:nvCxnSpPr>
        <p:spPr>
          <a:xfrm flipV="1">
            <a:off x="1194713" y="2341300"/>
            <a:ext cx="780953" cy="27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68">
            <a:extLst>
              <a:ext uri="{FF2B5EF4-FFF2-40B4-BE49-F238E27FC236}">
                <a16:creationId xmlns:a16="http://schemas.microsoft.com/office/drawing/2014/main" id="{6795BA76-AB71-37F5-14EF-D26514B9E64D}"/>
              </a:ext>
            </a:extLst>
          </p:cNvPr>
          <p:cNvSpPr txBox="1"/>
          <p:nvPr/>
        </p:nvSpPr>
        <p:spPr>
          <a:xfrm>
            <a:off x="229224" y="147360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165" name="TextBox 68">
            <a:extLst>
              <a:ext uri="{FF2B5EF4-FFF2-40B4-BE49-F238E27FC236}">
                <a16:creationId xmlns:a16="http://schemas.microsoft.com/office/drawing/2014/main" id="{3469EAA6-3923-CB3B-9E12-39E8094D7533}"/>
              </a:ext>
            </a:extLst>
          </p:cNvPr>
          <p:cNvSpPr txBox="1"/>
          <p:nvPr/>
        </p:nvSpPr>
        <p:spPr>
          <a:xfrm>
            <a:off x="253465" y="242063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166" name="Minus 29">
            <a:extLst>
              <a:ext uri="{FF2B5EF4-FFF2-40B4-BE49-F238E27FC236}">
                <a16:creationId xmlns:a16="http://schemas.microsoft.com/office/drawing/2014/main" id="{2A2B63D8-A49F-33D8-98DB-37D57BC47A05}"/>
              </a:ext>
            </a:extLst>
          </p:cNvPr>
          <p:cNvSpPr/>
          <p:nvPr/>
        </p:nvSpPr>
        <p:spPr>
          <a:xfrm>
            <a:off x="2922259" y="3908304"/>
            <a:ext cx="1135117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7" name="Straight Arrow Connector 36">
            <a:extLst>
              <a:ext uri="{FF2B5EF4-FFF2-40B4-BE49-F238E27FC236}">
                <a16:creationId xmlns:a16="http://schemas.microsoft.com/office/drawing/2014/main" id="{205DC7D6-F24F-7230-39ED-253DB41D5AEF}"/>
              </a:ext>
            </a:extLst>
          </p:cNvPr>
          <p:cNvCxnSpPr>
            <a:cxnSpLocks/>
            <a:stCxn id="103" idx="3"/>
            <a:endCxn id="158" idx="3"/>
          </p:cNvCxnSpPr>
          <p:nvPr/>
        </p:nvCxnSpPr>
        <p:spPr>
          <a:xfrm flipV="1">
            <a:off x="1868432" y="5474417"/>
            <a:ext cx="952519" cy="22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36">
            <a:extLst>
              <a:ext uri="{FF2B5EF4-FFF2-40B4-BE49-F238E27FC236}">
                <a16:creationId xmlns:a16="http://schemas.microsoft.com/office/drawing/2014/main" id="{4E7E146F-07FC-787D-0C47-768D430023EA}"/>
              </a:ext>
            </a:extLst>
          </p:cNvPr>
          <p:cNvCxnSpPr>
            <a:cxnSpLocks/>
            <a:stCxn id="158" idx="0"/>
            <a:endCxn id="166" idx="1"/>
          </p:cNvCxnSpPr>
          <p:nvPr/>
        </p:nvCxnSpPr>
        <p:spPr>
          <a:xfrm flipV="1">
            <a:off x="3023867" y="4162136"/>
            <a:ext cx="465951" cy="84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36">
            <a:extLst>
              <a:ext uri="{FF2B5EF4-FFF2-40B4-BE49-F238E27FC236}">
                <a16:creationId xmlns:a16="http://schemas.microsoft.com/office/drawing/2014/main" id="{55B04A64-FC6A-8D26-9D9B-6E2540B8725F}"/>
              </a:ext>
            </a:extLst>
          </p:cNvPr>
          <p:cNvCxnSpPr>
            <a:cxnSpLocks/>
            <a:stCxn id="166" idx="3"/>
            <a:endCxn id="99" idx="4"/>
          </p:cNvCxnSpPr>
          <p:nvPr/>
        </p:nvCxnSpPr>
        <p:spPr>
          <a:xfrm flipH="1" flipV="1">
            <a:off x="3455206" y="3327289"/>
            <a:ext cx="34612" cy="73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53">
            <a:extLst>
              <a:ext uri="{FF2B5EF4-FFF2-40B4-BE49-F238E27FC236}">
                <a16:creationId xmlns:a16="http://schemas.microsoft.com/office/drawing/2014/main" id="{E3E42B65-2188-DEFE-8E31-4B31643095BD}"/>
              </a:ext>
            </a:extLst>
          </p:cNvPr>
          <p:cNvSpPr txBox="1"/>
          <p:nvPr/>
        </p:nvSpPr>
        <p:spPr>
          <a:xfrm>
            <a:off x="1875816" y="26321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71" name="TextBox 53">
            <a:extLst>
              <a:ext uri="{FF2B5EF4-FFF2-40B4-BE49-F238E27FC236}">
                <a16:creationId xmlns:a16="http://schemas.microsoft.com/office/drawing/2014/main" id="{A77C04D8-2727-14F0-DA9C-B6D07FD4A2C6}"/>
              </a:ext>
            </a:extLst>
          </p:cNvPr>
          <p:cNvSpPr txBox="1"/>
          <p:nvPr/>
        </p:nvSpPr>
        <p:spPr>
          <a:xfrm>
            <a:off x="2650488" y="395991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72" name="TextBox 53">
            <a:extLst>
              <a:ext uri="{FF2B5EF4-FFF2-40B4-BE49-F238E27FC236}">
                <a16:creationId xmlns:a16="http://schemas.microsoft.com/office/drawing/2014/main" id="{0B77FE47-1198-6E5B-DA37-94D8B5F3275A}"/>
              </a:ext>
            </a:extLst>
          </p:cNvPr>
          <p:cNvSpPr txBox="1"/>
          <p:nvPr/>
        </p:nvSpPr>
        <p:spPr>
          <a:xfrm>
            <a:off x="3772034" y="308269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173" name="Oval 181">
            <a:extLst>
              <a:ext uri="{FF2B5EF4-FFF2-40B4-BE49-F238E27FC236}">
                <a16:creationId xmlns:a16="http://schemas.microsoft.com/office/drawing/2014/main" id="{E80D6209-0AD2-6FF4-E5D3-74D5C18DC03E}"/>
              </a:ext>
            </a:extLst>
          </p:cNvPr>
          <p:cNvSpPr/>
          <p:nvPr/>
        </p:nvSpPr>
        <p:spPr>
          <a:xfrm>
            <a:off x="4015094" y="5209967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4" name="Groupe 17">
            <a:extLst>
              <a:ext uri="{FF2B5EF4-FFF2-40B4-BE49-F238E27FC236}">
                <a16:creationId xmlns:a16="http://schemas.microsoft.com/office/drawing/2014/main" id="{7D88E4BE-B046-CF09-E0BD-256AD172FC82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D5A4FB6-A475-8B48-4049-A703C4BF6C4E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DA065F15-45FA-C235-921F-7A0F2DDAC0BA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3469796B-A123-68B1-0D87-279913AE4981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ZoneTexte 177">
              <a:extLst>
                <a:ext uri="{FF2B5EF4-FFF2-40B4-BE49-F238E27FC236}">
                  <a16:creationId xmlns:a16="http://schemas.microsoft.com/office/drawing/2014/main" id="{19BDD67F-3C11-FE5B-024A-699C39048AFA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179" name="ZoneTexte 178">
              <a:extLst>
                <a:ext uri="{FF2B5EF4-FFF2-40B4-BE49-F238E27FC236}">
                  <a16:creationId xmlns:a16="http://schemas.microsoft.com/office/drawing/2014/main" id="{3107875B-1343-E6E8-5B30-E84DFBDCA943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180" name="ZoneTexte 179">
              <a:extLst>
                <a:ext uri="{FF2B5EF4-FFF2-40B4-BE49-F238E27FC236}">
                  <a16:creationId xmlns:a16="http://schemas.microsoft.com/office/drawing/2014/main" id="{4FF05EE3-2943-6C46-ED8A-A71E1ABB81A0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2024</a:t>
              </a:r>
            </a:p>
          </p:txBody>
        </p:sp>
      </p:grp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BA71FF6-77AB-B2BB-2363-E54375424202}"/>
              </a:ext>
            </a:extLst>
          </p:cNvPr>
          <p:cNvSpPr/>
          <p:nvPr/>
        </p:nvSpPr>
        <p:spPr>
          <a:xfrm>
            <a:off x="3075231" y="551507"/>
            <a:ext cx="579711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1, 0, 0, 2, 2, 0, 0, 0, 0, 2, 0, 0, 0)</a:t>
            </a: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DC77A8B6-E882-6ED1-749C-51AA44D29ACE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D23E784D-85C1-E8F8-49E5-61F1440C9840}"/>
              </a:ext>
            </a:extLst>
          </p:cNvPr>
          <p:cNvSpPr txBox="1"/>
          <p:nvPr/>
        </p:nvSpPr>
        <p:spPr>
          <a:xfrm>
            <a:off x="5388529" y="3954333"/>
            <a:ext cx="46012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client ayant réservé est parti alors que les commandes des deux clients viennent d’être servi</a:t>
            </a:r>
            <a:endParaRPr lang="LID4096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11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val 1">
            <a:extLst>
              <a:ext uri="{FF2B5EF4-FFF2-40B4-BE49-F238E27FC236}">
                <a16:creationId xmlns:a16="http://schemas.microsoft.com/office/drawing/2014/main" id="{FBA99F32-ED9C-F1B5-BE7B-D4488E79447E}"/>
              </a:ext>
            </a:extLst>
          </p:cNvPr>
          <p:cNvSpPr/>
          <p:nvPr/>
        </p:nvSpPr>
        <p:spPr>
          <a:xfrm>
            <a:off x="499147" y="544538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val 2">
            <a:extLst>
              <a:ext uri="{FF2B5EF4-FFF2-40B4-BE49-F238E27FC236}">
                <a16:creationId xmlns:a16="http://schemas.microsoft.com/office/drawing/2014/main" id="{6A01E247-5B1C-BE60-8BE2-5265B540FD61}"/>
              </a:ext>
            </a:extLst>
          </p:cNvPr>
          <p:cNvSpPr/>
          <p:nvPr/>
        </p:nvSpPr>
        <p:spPr>
          <a:xfrm>
            <a:off x="10917717" y="4395919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val 3">
            <a:extLst>
              <a:ext uri="{FF2B5EF4-FFF2-40B4-BE49-F238E27FC236}">
                <a16:creationId xmlns:a16="http://schemas.microsoft.com/office/drawing/2014/main" id="{D134D7A2-FE18-77CB-9B9D-11096BABFE5D}"/>
              </a:ext>
            </a:extLst>
          </p:cNvPr>
          <p:cNvSpPr/>
          <p:nvPr/>
        </p:nvSpPr>
        <p:spPr>
          <a:xfrm>
            <a:off x="3696865" y="503150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Oval 7">
            <a:extLst>
              <a:ext uri="{FF2B5EF4-FFF2-40B4-BE49-F238E27FC236}">
                <a16:creationId xmlns:a16="http://schemas.microsoft.com/office/drawing/2014/main" id="{92597669-09C4-7E29-39C3-69BC200684E0}"/>
              </a:ext>
            </a:extLst>
          </p:cNvPr>
          <p:cNvSpPr/>
          <p:nvPr/>
        </p:nvSpPr>
        <p:spPr>
          <a:xfrm>
            <a:off x="9336891" y="545319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7" name="Oval 9">
            <a:extLst>
              <a:ext uri="{FF2B5EF4-FFF2-40B4-BE49-F238E27FC236}">
                <a16:creationId xmlns:a16="http://schemas.microsoft.com/office/drawing/2014/main" id="{7C316A5D-468C-8603-3912-76322F4C5301}"/>
              </a:ext>
            </a:extLst>
          </p:cNvPr>
          <p:cNvSpPr/>
          <p:nvPr/>
        </p:nvSpPr>
        <p:spPr>
          <a:xfrm>
            <a:off x="11086577" y="264064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Oval 11">
            <a:extLst>
              <a:ext uri="{FF2B5EF4-FFF2-40B4-BE49-F238E27FC236}">
                <a16:creationId xmlns:a16="http://schemas.microsoft.com/office/drawing/2014/main" id="{34BF77DB-CB9C-9028-D23E-B652190B66BB}"/>
              </a:ext>
            </a:extLst>
          </p:cNvPr>
          <p:cNvSpPr/>
          <p:nvPr/>
        </p:nvSpPr>
        <p:spPr>
          <a:xfrm>
            <a:off x="9993980" y="95315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Oval 13">
            <a:extLst>
              <a:ext uri="{FF2B5EF4-FFF2-40B4-BE49-F238E27FC236}">
                <a16:creationId xmlns:a16="http://schemas.microsoft.com/office/drawing/2014/main" id="{B0F6D901-80BF-74D3-582B-19BCD5B8C0F9}"/>
              </a:ext>
            </a:extLst>
          </p:cNvPr>
          <p:cNvSpPr/>
          <p:nvPr/>
        </p:nvSpPr>
        <p:spPr>
          <a:xfrm>
            <a:off x="3064547" y="2522006"/>
            <a:ext cx="781317" cy="80528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Oval 14">
            <a:extLst>
              <a:ext uri="{FF2B5EF4-FFF2-40B4-BE49-F238E27FC236}">
                <a16:creationId xmlns:a16="http://schemas.microsoft.com/office/drawing/2014/main" id="{4C83C3B6-F802-BDDA-7D79-561E082F0EE2}"/>
              </a:ext>
            </a:extLst>
          </p:cNvPr>
          <p:cNvSpPr/>
          <p:nvPr/>
        </p:nvSpPr>
        <p:spPr>
          <a:xfrm>
            <a:off x="8201942" y="265826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Oval 15">
            <a:extLst>
              <a:ext uri="{FF2B5EF4-FFF2-40B4-BE49-F238E27FC236}">
                <a16:creationId xmlns:a16="http://schemas.microsoft.com/office/drawing/2014/main" id="{0B343547-7CAC-117C-02DE-7AD2FFFE7A23}"/>
              </a:ext>
            </a:extLst>
          </p:cNvPr>
          <p:cNvSpPr/>
          <p:nvPr/>
        </p:nvSpPr>
        <p:spPr>
          <a:xfrm>
            <a:off x="5848906" y="266314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Minus 20">
            <a:extLst>
              <a:ext uri="{FF2B5EF4-FFF2-40B4-BE49-F238E27FC236}">
                <a16:creationId xmlns:a16="http://schemas.microsoft.com/office/drawing/2014/main" id="{3B71DCE7-A36B-EF83-B351-FB7366B754DA}"/>
              </a:ext>
            </a:extLst>
          </p:cNvPr>
          <p:cNvSpPr/>
          <p:nvPr/>
        </p:nvSpPr>
        <p:spPr>
          <a:xfrm rot="2171204">
            <a:off x="8715718" y="156349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Minus 21">
            <a:extLst>
              <a:ext uri="{FF2B5EF4-FFF2-40B4-BE49-F238E27FC236}">
                <a16:creationId xmlns:a16="http://schemas.microsoft.com/office/drawing/2014/main" id="{E1CF5CDF-0F66-B55F-CEA4-B1590C8A34B6}"/>
              </a:ext>
            </a:extLst>
          </p:cNvPr>
          <p:cNvSpPr/>
          <p:nvPr/>
        </p:nvSpPr>
        <p:spPr>
          <a:xfrm rot="5400000">
            <a:off x="1378302" y="54966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Minus 22">
            <a:extLst>
              <a:ext uri="{FF2B5EF4-FFF2-40B4-BE49-F238E27FC236}">
                <a16:creationId xmlns:a16="http://schemas.microsoft.com/office/drawing/2014/main" id="{F6DF9366-E0A1-C2D9-576A-2075CEE7E470}"/>
              </a:ext>
            </a:extLst>
          </p:cNvPr>
          <p:cNvSpPr/>
          <p:nvPr/>
        </p:nvSpPr>
        <p:spPr>
          <a:xfrm rot="19613536">
            <a:off x="10929885" y="151913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5" name="Minus 24">
            <a:extLst>
              <a:ext uri="{FF2B5EF4-FFF2-40B4-BE49-F238E27FC236}">
                <a16:creationId xmlns:a16="http://schemas.microsoft.com/office/drawing/2014/main" id="{DE040832-5E90-B1C1-784F-2F5D96B157FF}"/>
              </a:ext>
            </a:extLst>
          </p:cNvPr>
          <p:cNvSpPr/>
          <p:nvPr/>
        </p:nvSpPr>
        <p:spPr>
          <a:xfrm rot="3781124">
            <a:off x="10207769" y="529931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6" name="Minus 25">
            <a:extLst>
              <a:ext uri="{FF2B5EF4-FFF2-40B4-BE49-F238E27FC236}">
                <a16:creationId xmlns:a16="http://schemas.microsoft.com/office/drawing/2014/main" id="{AC07A586-DCC5-73D3-1493-6FB7A4FA8749}"/>
              </a:ext>
            </a:extLst>
          </p:cNvPr>
          <p:cNvSpPr/>
          <p:nvPr/>
        </p:nvSpPr>
        <p:spPr>
          <a:xfrm rot="200260">
            <a:off x="10928932" y="344296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Minus 29">
            <a:extLst>
              <a:ext uri="{FF2B5EF4-FFF2-40B4-BE49-F238E27FC236}">
                <a16:creationId xmlns:a16="http://schemas.microsoft.com/office/drawing/2014/main" id="{9812F661-661F-C37D-EE68-89D7FB699BAD}"/>
              </a:ext>
            </a:extLst>
          </p:cNvPr>
          <p:cNvSpPr/>
          <p:nvPr/>
        </p:nvSpPr>
        <p:spPr>
          <a:xfrm rot="16200000">
            <a:off x="6868226" y="267850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8" name="Straight Arrow Connector 34">
            <a:extLst>
              <a:ext uri="{FF2B5EF4-FFF2-40B4-BE49-F238E27FC236}">
                <a16:creationId xmlns:a16="http://schemas.microsoft.com/office/drawing/2014/main" id="{8697C790-9108-FB06-EDA3-9A623707BBBF}"/>
              </a:ext>
            </a:extLst>
          </p:cNvPr>
          <p:cNvCxnSpPr>
            <a:cxnSpLocks/>
            <a:endCxn id="103" idx="1"/>
          </p:cNvCxnSpPr>
          <p:nvPr/>
        </p:nvCxnSpPr>
        <p:spPr>
          <a:xfrm flipV="1">
            <a:off x="1084001" y="5702120"/>
            <a:ext cx="687765" cy="5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36">
            <a:extLst>
              <a:ext uri="{FF2B5EF4-FFF2-40B4-BE49-F238E27FC236}">
                <a16:creationId xmlns:a16="http://schemas.microsoft.com/office/drawing/2014/main" id="{BA33C790-FF60-E1B3-E7D4-8409BE411F5A}"/>
              </a:ext>
            </a:extLst>
          </p:cNvPr>
          <p:cNvCxnSpPr>
            <a:cxnSpLocks/>
            <a:stCxn id="95" idx="0"/>
          </p:cNvCxnSpPr>
          <p:nvPr/>
        </p:nvCxnSpPr>
        <p:spPr>
          <a:xfrm flipH="1" flipV="1">
            <a:off x="3668555" y="4151874"/>
            <a:ext cx="315276" cy="87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41">
            <a:extLst>
              <a:ext uri="{FF2B5EF4-FFF2-40B4-BE49-F238E27FC236}">
                <a16:creationId xmlns:a16="http://schemas.microsoft.com/office/drawing/2014/main" id="{C567446B-9541-94C4-A06A-9EDC1B218D23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2096116" y="2302133"/>
            <a:ext cx="968431" cy="6225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52">
            <a:extLst>
              <a:ext uri="{FF2B5EF4-FFF2-40B4-BE49-F238E27FC236}">
                <a16:creationId xmlns:a16="http://schemas.microsoft.com/office/drawing/2014/main" id="{58E5793F-CCCF-48AE-08A7-F4180595F269}"/>
              </a:ext>
            </a:extLst>
          </p:cNvPr>
          <p:cNvSpPr txBox="1"/>
          <p:nvPr/>
        </p:nvSpPr>
        <p:spPr>
          <a:xfrm>
            <a:off x="1625933" y="506781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12" name="TextBox 53">
            <a:extLst>
              <a:ext uri="{FF2B5EF4-FFF2-40B4-BE49-F238E27FC236}">
                <a16:creationId xmlns:a16="http://schemas.microsoft.com/office/drawing/2014/main" id="{7660A24C-5B84-CEF7-E3FC-854DDC39AE09}"/>
              </a:ext>
            </a:extLst>
          </p:cNvPr>
          <p:cNvSpPr txBox="1"/>
          <p:nvPr/>
        </p:nvSpPr>
        <p:spPr>
          <a:xfrm>
            <a:off x="4691722" y="2248435"/>
            <a:ext cx="406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13" name="TextBox 54">
            <a:extLst>
              <a:ext uri="{FF2B5EF4-FFF2-40B4-BE49-F238E27FC236}">
                <a16:creationId xmlns:a16="http://schemas.microsoft.com/office/drawing/2014/main" id="{FCCB7E62-D5A4-BD79-2F04-A61EBD611E09}"/>
              </a:ext>
            </a:extLst>
          </p:cNvPr>
          <p:cNvSpPr txBox="1"/>
          <p:nvPr/>
        </p:nvSpPr>
        <p:spPr>
          <a:xfrm>
            <a:off x="9310244" y="1990540"/>
            <a:ext cx="455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14" name="TextBox 55">
            <a:extLst>
              <a:ext uri="{FF2B5EF4-FFF2-40B4-BE49-F238E27FC236}">
                <a16:creationId xmlns:a16="http://schemas.microsoft.com/office/drawing/2014/main" id="{3B9CDB6B-C1C4-58E9-B89D-A313143EA903}"/>
              </a:ext>
            </a:extLst>
          </p:cNvPr>
          <p:cNvSpPr txBox="1"/>
          <p:nvPr/>
        </p:nvSpPr>
        <p:spPr>
          <a:xfrm>
            <a:off x="11529295" y="115240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15" name="TextBox 56">
            <a:extLst>
              <a:ext uri="{FF2B5EF4-FFF2-40B4-BE49-F238E27FC236}">
                <a16:creationId xmlns:a16="http://schemas.microsoft.com/office/drawing/2014/main" id="{6F95B626-D9D7-0C24-E219-C1FDCFB343FC}"/>
              </a:ext>
            </a:extLst>
          </p:cNvPr>
          <p:cNvSpPr txBox="1"/>
          <p:nvPr/>
        </p:nvSpPr>
        <p:spPr>
          <a:xfrm>
            <a:off x="11663682" y="357722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16" name="TextBox 57">
            <a:extLst>
              <a:ext uri="{FF2B5EF4-FFF2-40B4-BE49-F238E27FC236}">
                <a16:creationId xmlns:a16="http://schemas.microsoft.com/office/drawing/2014/main" id="{9DF9600A-CB86-B802-AC55-BE30E23681D1}"/>
              </a:ext>
            </a:extLst>
          </p:cNvPr>
          <p:cNvSpPr txBox="1"/>
          <p:nvPr/>
        </p:nvSpPr>
        <p:spPr>
          <a:xfrm>
            <a:off x="10850403" y="575520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17" name="TextBox 58">
            <a:extLst>
              <a:ext uri="{FF2B5EF4-FFF2-40B4-BE49-F238E27FC236}">
                <a16:creationId xmlns:a16="http://schemas.microsoft.com/office/drawing/2014/main" id="{0CD41667-8F81-99ED-5D8D-9B99A433ADBB}"/>
              </a:ext>
            </a:extLst>
          </p:cNvPr>
          <p:cNvSpPr txBox="1"/>
          <p:nvPr/>
        </p:nvSpPr>
        <p:spPr>
          <a:xfrm>
            <a:off x="11450903" y="457543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118" name="TextBox 66">
            <a:extLst>
              <a:ext uri="{FF2B5EF4-FFF2-40B4-BE49-F238E27FC236}">
                <a16:creationId xmlns:a16="http://schemas.microsoft.com/office/drawing/2014/main" id="{FE7C4E34-6965-18A1-4378-4ADE30AD0BD4}"/>
              </a:ext>
            </a:extLst>
          </p:cNvPr>
          <p:cNvSpPr txBox="1"/>
          <p:nvPr/>
        </p:nvSpPr>
        <p:spPr>
          <a:xfrm>
            <a:off x="305423" y="521991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119" name="TextBox 67">
            <a:extLst>
              <a:ext uri="{FF2B5EF4-FFF2-40B4-BE49-F238E27FC236}">
                <a16:creationId xmlns:a16="http://schemas.microsoft.com/office/drawing/2014/main" id="{B254D541-569F-FCD7-4A12-CBF2B3A0F9A6}"/>
              </a:ext>
            </a:extLst>
          </p:cNvPr>
          <p:cNvSpPr txBox="1"/>
          <p:nvPr/>
        </p:nvSpPr>
        <p:spPr>
          <a:xfrm>
            <a:off x="2402787" y="491188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120" name="TextBox 68">
            <a:extLst>
              <a:ext uri="{FF2B5EF4-FFF2-40B4-BE49-F238E27FC236}">
                <a16:creationId xmlns:a16="http://schemas.microsoft.com/office/drawing/2014/main" id="{88BA3235-666D-A140-F2B7-2E6D02189F1F}"/>
              </a:ext>
            </a:extLst>
          </p:cNvPr>
          <p:cNvSpPr txBox="1"/>
          <p:nvPr/>
        </p:nvSpPr>
        <p:spPr>
          <a:xfrm>
            <a:off x="4231908" y="491835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121" name="TextBox 69">
            <a:extLst>
              <a:ext uri="{FF2B5EF4-FFF2-40B4-BE49-F238E27FC236}">
                <a16:creationId xmlns:a16="http://schemas.microsoft.com/office/drawing/2014/main" id="{F98EA1D8-595D-F182-2F59-5859E20A6107}"/>
              </a:ext>
            </a:extLst>
          </p:cNvPr>
          <p:cNvSpPr txBox="1"/>
          <p:nvPr/>
        </p:nvSpPr>
        <p:spPr>
          <a:xfrm>
            <a:off x="5956687" y="22942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122" name="TextBox 70">
            <a:extLst>
              <a:ext uri="{FF2B5EF4-FFF2-40B4-BE49-F238E27FC236}">
                <a16:creationId xmlns:a16="http://schemas.microsoft.com/office/drawing/2014/main" id="{4F3AF0BB-8494-A4F9-EA7B-79ACCF48061A}"/>
              </a:ext>
            </a:extLst>
          </p:cNvPr>
          <p:cNvSpPr txBox="1"/>
          <p:nvPr/>
        </p:nvSpPr>
        <p:spPr>
          <a:xfrm>
            <a:off x="8039815" y="243952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123" name="TextBox 71">
            <a:extLst>
              <a:ext uri="{FF2B5EF4-FFF2-40B4-BE49-F238E27FC236}">
                <a16:creationId xmlns:a16="http://schemas.microsoft.com/office/drawing/2014/main" id="{556333E7-802E-7342-EB63-9DECBCE75B4E}"/>
              </a:ext>
            </a:extLst>
          </p:cNvPr>
          <p:cNvSpPr txBox="1"/>
          <p:nvPr/>
        </p:nvSpPr>
        <p:spPr>
          <a:xfrm>
            <a:off x="10084902" y="64777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124" name="TextBox 72">
            <a:extLst>
              <a:ext uri="{FF2B5EF4-FFF2-40B4-BE49-F238E27FC236}">
                <a16:creationId xmlns:a16="http://schemas.microsoft.com/office/drawing/2014/main" id="{AE72F552-688E-AA13-1B1B-44AB8FA4196A}"/>
              </a:ext>
            </a:extLst>
          </p:cNvPr>
          <p:cNvSpPr txBox="1"/>
          <p:nvPr/>
        </p:nvSpPr>
        <p:spPr>
          <a:xfrm>
            <a:off x="11507299" y="241421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cxnSp>
        <p:nvCxnSpPr>
          <p:cNvPr id="125" name="Curved Connector 100">
            <a:extLst>
              <a:ext uri="{FF2B5EF4-FFF2-40B4-BE49-F238E27FC236}">
                <a16:creationId xmlns:a16="http://schemas.microsoft.com/office/drawing/2014/main" id="{B5EE8C05-711F-62A4-7803-E5C539C466DB}"/>
              </a:ext>
            </a:extLst>
          </p:cNvPr>
          <p:cNvCxnSpPr>
            <a:cxnSpLocks/>
            <a:stCxn id="99" idx="6"/>
            <a:endCxn id="143" idx="3"/>
          </p:cNvCxnSpPr>
          <p:nvPr/>
        </p:nvCxnSpPr>
        <p:spPr>
          <a:xfrm>
            <a:off x="3845864" y="2924648"/>
            <a:ext cx="994230" cy="16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04">
            <a:extLst>
              <a:ext uri="{FF2B5EF4-FFF2-40B4-BE49-F238E27FC236}">
                <a16:creationId xmlns:a16="http://schemas.microsoft.com/office/drawing/2014/main" id="{6D3B61E2-2BEA-E4D1-E1B8-573BAB67399C}"/>
              </a:ext>
            </a:extLst>
          </p:cNvPr>
          <p:cNvCxnSpPr/>
          <p:nvPr/>
        </p:nvCxnSpPr>
        <p:spPr>
          <a:xfrm>
            <a:off x="6448257" y="2948916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05">
            <a:extLst>
              <a:ext uri="{FF2B5EF4-FFF2-40B4-BE49-F238E27FC236}">
                <a16:creationId xmlns:a16="http://schemas.microsoft.com/office/drawing/2014/main" id="{EC66BB4B-B534-BDF7-44A1-6FAD181A50A7}"/>
              </a:ext>
            </a:extLst>
          </p:cNvPr>
          <p:cNvCxnSpPr/>
          <p:nvPr/>
        </p:nvCxnSpPr>
        <p:spPr>
          <a:xfrm>
            <a:off x="7356084" y="2947119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07">
            <a:extLst>
              <a:ext uri="{FF2B5EF4-FFF2-40B4-BE49-F238E27FC236}">
                <a16:creationId xmlns:a16="http://schemas.microsoft.com/office/drawing/2014/main" id="{5ABFA615-A21A-585A-1786-4B66B09F0507}"/>
              </a:ext>
            </a:extLst>
          </p:cNvPr>
          <p:cNvCxnSpPr>
            <a:cxnSpLocks/>
            <a:stCxn id="100" idx="7"/>
            <a:endCxn id="102" idx="1"/>
          </p:cNvCxnSpPr>
          <p:nvPr/>
        </p:nvCxnSpPr>
        <p:spPr>
          <a:xfrm flipV="1">
            <a:off x="8691824" y="1808004"/>
            <a:ext cx="437154" cy="93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10">
            <a:extLst>
              <a:ext uri="{FF2B5EF4-FFF2-40B4-BE49-F238E27FC236}">
                <a16:creationId xmlns:a16="http://schemas.microsoft.com/office/drawing/2014/main" id="{BB5CDF9B-11F9-B43A-B50B-F0D37428BDD0}"/>
              </a:ext>
            </a:extLst>
          </p:cNvPr>
          <p:cNvCxnSpPr>
            <a:cxnSpLocks/>
            <a:stCxn id="102" idx="3"/>
            <a:endCxn id="98" idx="2"/>
          </p:cNvCxnSpPr>
          <p:nvPr/>
        </p:nvCxnSpPr>
        <p:spPr>
          <a:xfrm flipV="1">
            <a:off x="9186052" y="1225528"/>
            <a:ext cx="807928" cy="50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14">
            <a:extLst>
              <a:ext uri="{FF2B5EF4-FFF2-40B4-BE49-F238E27FC236}">
                <a16:creationId xmlns:a16="http://schemas.microsoft.com/office/drawing/2014/main" id="{3F0251C1-0EE5-0671-7FE5-2ED4DF2A78DB}"/>
              </a:ext>
            </a:extLst>
          </p:cNvPr>
          <p:cNvCxnSpPr>
            <a:cxnSpLocks/>
            <a:stCxn id="98" idx="6"/>
            <a:endCxn id="104" idx="3"/>
          </p:cNvCxnSpPr>
          <p:nvPr/>
        </p:nvCxnSpPr>
        <p:spPr>
          <a:xfrm>
            <a:off x="10567912" y="1225528"/>
            <a:ext cx="777370" cy="45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16">
            <a:extLst>
              <a:ext uri="{FF2B5EF4-FFF2-40B4-BE49-F238E27FC236}">
                <a16:creationId xmlns:a16="http://schemas.microsoft.com/office/drawing/2014/main" id="{D58CF9EA-BAC0-AEB5-C0B3-B592321A9F54}"/>
              </a:ext>
            </a:extLst>
          </p:cNvPr>
          <p:cNvCxnSpPr>
            <a:cxnSpLocks/>
            <a:stCxn id="104" idx="1"/>
            <a:endCxn id="97" idx="0"/>
          </p:cNvCxnSpPr>
          <p:nvPr/>
        </p:nvCxnSpPr>
        <p:spPr>
          <a:xfrm flipH="1">
            <a:off x="11373543" y="1765118"/>
            <a:ext cx="24539" cy="87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4">
            <a:extLst>
              <a:ext uri="{FF2B5EF4-FFF2-40B4-BE49-F238E27FC236}">
                <a16:creationId xmlns:a16="http://schemas.microsoft.com/office/drawing/2014/main" id="{60DE9991-341F-ABA4-C73E-A11D88F09B99}"/>
              </a:ext>
            </a:extLst>
          </p:cNvPr>
          <p:cNvCxnSpPr>
            <a:cxnSpLocks/>
            <a:stCxn id="97" idx="4"/>
            <a:endCxn id="106" idx="3"/>
          </p:cNvCxnSpPr>
          <p:nvPr/>
        </p:nvCxnSpPr>
        <p:spPr>
          <a:xfrm>
            <a:off x="11373543" y="3185390"/>
            <a:ext cx="0" cy="41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7">
            <a:extLst>
              <a:ext uri="{FF2B5EF4-FFF2-40B4-BE49-F238E27FC236}">
                <a16:creationId xmlns:a16="http://schemas.microsoft.com/office/drawing/2014/main" id="{2107AAB9-F7FD-BD83-3FD8-5805CA078B1D}"/>
              </a:ext>
            </a:extLst>
          </p:cNvPr>
          <p:cNvCxnSpPr>
            <a:cxnSpLocks/>
            <a:stCxn id="106" idx="1"/>
            <a:endCxn id="94" idx="0"/>
          </p:cNvCxnSpPr>
          <p:nvPr/>
        </p:nvCxnSpPr>
        <p:spPr>
          <a:xfrm flipH="1">
            <a:off x="11204683" y="3696710"/>
            <a:ext cx="163232" cy="69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46">
            <a:extLst>
              <a:ext uri="{FF2B5EF4-FFF2-40B4-BE49-F238E27FC236}">
                <a16:creationId xmlns:a16="http://schemas.microsoft.com/office/drawing/2014/main" id="{25894375-E2A5-09E6-520E-7D657A9CA402}"/>
              </a:ext>
            </a:extLst>
          </p:cNvPr>
          <p:cNvSpPr txBox="1"/>
          <p:nvPr/>
        </p:nvSpPr>
        <p:spPr>
          <a:xfrm>
            <a:off x="9414056" y="602610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cxnSp>
        <p:nvCxnSpPr>
          <p:cNvPr id="135" name="Straight Arrow Connector 150">
            <a:extLst>
              <a:ext uri="{FF2B5EF4-FFF2-40B4-BE49-F238E27FC236}">
                <a16:creationId xmlns:a16="http://schemas.microsoft.com/office/drawing/2014/main" id="{7427A902-424F-CD6D-13D3-F12942919E8B}"/>
              </a:ext>
            </a:extLst>
          </p:cNvPr>
          <p:cNvCxnSpPr>
            <a:cxnSpLocks/>
          </p:cNvCxnSpPr>
          <p:nvPr/>
        </p:nvCxnSpPr>
        <p:spPr>
          <a:xfrm flipH="1">
            <a:off x="10679158" y="4940668"/>
            <a:ext cx="452610" cy="51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52">
            <a:extLst>
              <a:ext uri="{FF2B5EF4-FFF2-40B4-BE49-F238E27FC236}">
                <a16:creationId xmlns:a16="http://schemas.microsoft.com/office/drawing/2014/main" id="{3DA726E6-4202-FE72-DA4F-F09B51E38359}"/>
              </a:ext>
            </a:extLst>
          </p:cNvPr>
          <p:cNvCxnSpPr>
            <a:cxnSpLocks/>
            <a:stCxn id="105" idx="1"/>
            <a:endCxn id="96" idx="6"/>
          </p:cNvCxnSpPr>
          <p:nvPr/>
        </p:nvCxnSpPr>
        <p:spPr>
          <a:xfrm flipH="1">
            <a:off x="9910823" y="5526744"/>
            <a:ext cx="695671" cy="19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74">
            <a:extLst>
              <a:ext uri="{FF2B5EF4-FFF2-40B4-BE49-F238E27FC236}">
                <a16:creationId xmlns:a16="http://schemas.microsoft.com/office/drawing/2014/main" id="{9F5B5A00-F5FB-7D9F-B62B-770867724D99}"/>
              </a:ext>
            </a:extLst>
          </p:cNvPr>
          <p:cNvSpPr/>
          <p:nvPr/>
        </p:nvSpPr>
        <p:spPr>
          <a:xfrm>
            <a:off x="9477629" y="5647530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Oval 175">
            <a:extLst>
              <a:ext uri="{FF2B5EF4-FFF2-40B4-BE49-F238E27FC236}">
                <a16:creationId xmlns:a16="http://schemas.microsoft.com/office/drawing/2014/main" id="{40993A52-FDD9-A8A1-A2F9-ED79F74CF1E1}"/>
              </a:ext>
            </a:extLst>
          </p:cNvPr>
          <p:cNvSpPr/>
          <p:nvPr/>
        </p:nvSpPr>
        <p:spPr>
          <a:xfrm>
            <a:off x="9696220" y="5647995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Oval 178">
            <a:extLst>
              <a:ext uri="{FF2B5EF4-FFF2-40B4-BE49-F238E27FC236}">
                <a16:creationId xmlns:a16="http://schemas.microsoft.com/office/drawing/2014/main" id="{E7CE505B-2AC2-D37F-853F-877B9C6595E1}"/>
              </a:ext>
            </a:extLst>
          </p:cNvPr>
          <p:cNvSpPr/>
          <p:nvPr/>
        </p:nvSpPr>
        <p:spPr>
          <a:xfrm>
            <a:off x="3286531" y="2738040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Oval 179">
            <a:extLst>
              <a:ext uri="{FF2B5EF4-FFF2-40B4-BE49-F238E27FC236}">
                <a16:creationId xmlns:a16="http://schemas.microsoft.com/office/drawing/2014/main" id="{AC70B347-F5C9-EA0E-2D24-EB7F4D5B53BA}"/>
              </a:ext>
            </a:extLst>
          </p:cNvPr>
          <p:cNvSpPr/>
          <p:nvPr/>
        </p:nvSpPr>
        <p:spPr>
          <a:xfrm>
            <a:off x="3798280" y="5211279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Oval 180">
            <a:extLst>
              <a:ext uri="{FF2B5EF4-FFF2-40B4-BE49-F238E27FC236}">
                <a16:creationId xmlns:a16="http://schemas.microsoft.com/office/drawing/2014/main" id="{56877E0D-A015-BAC9-0915-57A05B659F8D}"/>
              </a:ext>
            </a:extLst>
          </p:cNvPr>
          <p:cNvSpPr/>
          <p:nvPr/>
        </p:nvSpPr>
        <p:spPr>
          <a:xfrm>
            <a:off x="3493517" y="2961485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2" name="Oval 181">
            <a:extLst>
              <a:ext uri="{FF2B5EF4-FFF2-40B4-BE49-F238E27FC236}">
                <a16:creationId xmlns:a16="http://schemas.microsoft.com/office/drawing/2014/main" id="{1D32412F-ADB1-2F57-B75A-62C0C995AF9B}"/>
              </a:ext>
            </a:extLst>
          </p:cNvPr>
          <p:cNvSpPr/>
          <p:nvPr/>
        </p:nvSpPr>
        <p:spPr>
          <a:xfrm>
            <a:off x="803748" y="1559387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Minus 29">
            <a:extLst>
              <a:ext uri="{FF2B5EF4-FFF2-40B4-BE49-F238E27FC236}">
                <a16:creationId xmlns:a16="http://schemas.microsoft.com/office/drawing/2014/main" id="{DE55632D-2D0B-1A18-C80B-D692C14A250F}"/>
              </a:ext>
            </a:extLst>
          </p:cNvPr>
          <p:cNvSpPr/>
          <p:nvPr/>
        </p:nvSpPr>
        <p:spPr>
          <a:xfrm rot="16200000">
            <a:off x="4446630" y="272083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4" name="Curved Connector 100">
            <a:extLst>
              <a:ext uri="{FF2B5EF4-FFF2-40B4-BE49-F238E27FC236}">
                <a16:creationId xmlns:a16="http://schemas.microsoft.com/office/drawing/2014/main" id="{ED3DECFC-70D9-17B1-E7EB-25CDDC3EC978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4960704" y="2935516"/>
            <a:ext cx="888202" cy="33668"/>
          </a:xfrm>
          <a:prstGeom prst="curvedConnector3">
            <a:avLst>
              <a:gd name="adj1" fmla="val -4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54">
            <a:extLst>
              <a:ext uri="{FF2B5EF4-FFF2-40B4-BE49-F238E27FC236}">
                <a16:creationId xmlns:a16="http://schemas.microsoft.com/office/drawing/2014/main" id="{1EC37707-9426-ED0C-71EB-C7DF73541519}"/>
              </a:ext>
            </a:extLst>
          </p:cNvPr>
          <p:cNvSpPr txBox="1"/>
          <p:nvPr/>
        </p:nvSpPr>
        <p:spPr>
          <a:xfrm>
            <a:off x="7110483" y="217396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46" name="Minus 24">
            <a:extLst>
              <a:ext uri="{FF2B5EF4-FFF2-40B4-BE49-F238E27FC236}">
                <a16:creationId xmlns:a16="http://schemas.microsoft.com/office/drawing/2014/main" id="{7F398C92-97C7-F28A-6AA4-F28F0B79D8C0}"/>
              </a:ext>
            </a:extLst>
          </p:cNvPr>
          <p:cNvSpPr/>
          <p:nvPr/>
        </p:nvSpPr>
        <p:spPr>
          <a:xfrm rot="5400000">
            <a:off x="8225053" y="55252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7" name="Oval 7">
            <a:extLst>
              <a:ext uri="{FF2B5EF4-FFF2-40B4-BE49-F238E27FC236}">
                <a16:creationId xmlns:a16="http://schemas.microsoft.com/office/drawing/2014/main" id="{517222C3-6D4E-1A45-97CF-01AE56F18545}"/>
              </a:ext>
            </a:extLst>
          </p:cNvPr>
          <p:cNvSpPr/>
          <p:nvPr/>
        </p:nvSpPr>
        <p:spPr>
          <a:xfrm>
            <a:off x="7321064" y="5482449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8" name="Minus 24">
            <a:extLst>
              <a:ext uri="{FF2B5EF4-FFF2-40B4-BE49-F238E27FC236}">
                <a16:creationId xmlns:a16="http://schemas.microsoft.com/office/drawing/2014/main" id="{F7CFA586-444A-95E5-EDC3-64B1E1154E2B}"/>
              </a:ext>
            </a:extLst>
          </p:cNvPr>
          <p:cNvSpPr/>
          <p:nvPr/>
        </p:nvSpPr>
        <p:spPr>
          <a:xfrm rot="5400000">
            <a:off x="6322682" y="554692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9" name="Straight Arrow Connector 36">
            <a:extLst>
              <a:ext uri="{FF2B5EF4-FFF2-40B4-BE49-F238E27FC236}">
                <a16:creationId xmlns:a16="http://schemas.microsoft.com/office/drawing/2014/main" id="{99485DE0-36E3-196F-3D38-5FF76117D6C6}"/>
              </a:ext>
            </a:extLst>
          </p:cNvPr>
          <p:cNvCxnSpPr>
            <a:cxnSpLocks/>
            <a:stCxn id="146" idx="1"/>
            <a:endCxn id="147" idx="6"/>
          </p:cNvCxnSpPr>
          <p:nvPr/>
        </p:nvCxnSpPr>
        <p:spPr>
          <a:xfrm flipH="1">
            <a:off x="7894996" y="5730702"/>
            <a:ext cx="723521" cy="2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36">
            <a:extLst>
              <a:ext uri="{FF2B5EF4-FFF2-40B4-BE49-F238E27FC236}">
                <a16:creationId xmlns:a16="http://schemas.microsoft.com/office/drawing/2014/main" id="{B5E6E43C-89CE-8E7C-E268-F83C070EA349}"/>
              </a:ext>
            </a:extLst>
          </p:cNvPr>
          <p:cNvCxnSpPr>
            <a:cxnSpLocks/>
            <a:stCxn id="96" idx="2"/>
            <a:endCxn id="146" idx="3"/>
          </p:cNvCxnSpPr>
          <p:nvPr/>
        </p:nvCxnSpPr>
        <p:spPr>
          <a:xfrm flipH="1">
            <a:off x="8715183" y="5725570"/>
            <a:ext cx="621708" cy="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36">
            <a:extLst>
              <a:ext uri="{FF2B5EF4-FFF2-40B4-BE49-F238E27FC236}">
                <a16:creationId xmlns:a16="http://schemas.microsoft.com/office/drawing/2014/main" id="{48A72776-6724-F11C-03E8-82D6493D155C}"/>
              </a:ext>
            </a:extLst>
          </p:cNvPr>
          <p:cNvCxnSpPr>
            <a:cxnSpLocks/>
            <a:stCxn id="147" idx="2"/>
            <a:endCxn id="148" idx="3"/>
          </p:cNvCxnSpPr>
          <p:nvPr/>
        </p:nvCxnSpPr>
        <p:spPr>
          <a:xfrm flipH="1" flipV="1">
            <a:off x="6812812" y="5752422"/>
            <a:ext cx="508252" cy="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57">
            <a:extLst>
              <a:ext uri="{FF2B5EF4-FFF2-40B4-BE49-F238E27FC236}">
                <a16:creationId xmlns:a16="http://schemas.microsoft.com/office/drawing/2014/main" id="{AAF86AA9-25E6-C618-0F37-C15D9DF0147B}"/>
              </a:ext>
            </a:extLst>
          </p:cNvPr>
          <p:cNvSpPr txBox="1"/>
          <p:nvPr/>
        </p:nvSpPr>
        <p:spPr>
          <a:xfrm>
            <a:off x="8451327" y="604958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153" name="TextBox 57">
            <a:extLst>
              <a:ext uri="{FF2B5EF4-FFF2-40B4-BE49-F238E27FC236}">
                <a16:creationId xmlns:a16="http://schemas.microsoft.com/office/drawing/2014/main" id="{98431E66-E007-1EAF-DF81-1A0F37B089CF}"/>
              </a:ext>
            </a:extLst>
          </p:cNvPr>
          <p:cNvSpPr txBox="1"/>
          <p:nvPr/>
        </p:nvSpPr>
        <p:spPr>
          <a:xfrm>
            <a:off x="6530255" y="606071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154" name="TextBox 146">
            <a:extLst>
              <a:ext uri="{FF2B5EF4-FFF2-40B4-BE49-F238E27FC236}">
                <a16:creationId xmlns:a16="http://schemas.microsoft.com/office/drawing/2014/main" id="{8179E485-6DEA-ABDF-8153-D5368EAAB55B}"/>
              </a:ext>
            </a:extLst>
          </p:cNvPr>
          <p:cNvSpPr txBox="1"/>
          <p:nvPr/>
        </p:nvSpPr>
        <p:spPr>
          <a:xfrm>
            <a:off x="7356084" y="606071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155" name="Oval 7">
            <a:extLst>
              <a:ext uri="{FF2B5EF4-FFF2-40B4-BE49-F238E27FC236}">
                <a16:creationId xmlns:a16="http://schemas.microsoft.com/office/drawing/2014/main" id="{C70003FF-A48C-DD8A-DD61-3E6F6D628852}"/>
              </a:ext>
            </a:extLst>
          </p:cNvPr>
          <p:cNvSpPr/>
          <p:nvPr/>
        </p:nvSpPr>
        <p:spPr>
          <a:xfrm>
            <a:off x="5551460" y="5453194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6" name="TextBox 146">
            <a:extLst>
              <a:ext uri="{FF2B5EF4-FFF2-40B4-BE49-F238E27FC236}">
                <a16:creationId xmlns:a16="http://schemas.microsoft.com/office/drawing/2014/main" id="{B143D652-E65A-A79B-DADD-CB28FA623AD0}"/>
              </a:ext>
            </a:extLst>
          </p:cNvPr>
          <p:cNvSpPr txBox="1"/>
          <p:nvPr/>
        </p:nvSpPr>
        <p:spPr>
          <a:xfrm>
            <a:off x="5598444" y="603224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cxnSp>
        <p:nvCxnSpPr>
          <p:cNvPr id="157" name="Straight Arrow Connector 36">
            <a:extLst>
              <a:ext uri="{FF2B5EF4-FFF2-40B4-BE49-F238E27FC236}">
                <a16:creationId xmlns:a16="http://schemas.microsoft.com/office/drawing/2014/main" id="{E5577463-A00C-952B-35DB-F945AA628060}"/>
              </a:ext>
            </a:extLst>
          </p:cNvPr>
          <p:cNvCxnSpPr>
            <a:cxnSpLocks/>
            <a:stCxn id="148" idx="1"/>
            <a:endCxn id="155" idx="6"/>
          </p:cNvCxnSpPr>
          <p:nvPr/>
        </p:nvCxnSpPr>
        <p:spPr>
          <a:xfrm flipH="1" flipV="1">
            <a:off x="6125392" y="5725569"/>
            <a:ext cx="590754" cy="2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3">
            <a:extLst>
              <a:ext uri="{FF2B5EF4-FFF2-40B4-BE49-F238E27FC236}">
                <a16:creationId xmlns:a16="http://schemas.microsoft.com/office/drawing/2014/main" id="{6D9E4E41-8263-E8B6-4618-407FC14D9B2E}"/>
              </a:ext>
            </a:extLst>
          </p:cNvPr>
          <p:cNvSpPr/>
          <p:nvPr/>
        </p:nvSpPr>
        <p:spPr>
          <a:xfrm>
            <a:off x="2736901" y="500944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Oval 3">
            <a:extLst>
              <a:ext uri="{FF2B5EF4-FFF2-40B4-BE49-F238E27FC236}">
                <a16:creationId xmlns:a16="http://schemas.microsoft.com/office/drawing/2014/main" id="{85C92309-6BB0-6BC7-9E60-F5D0F5BB8010}"/>
              </a:ext>
            </a:extLst>
          </p:cNvPr>
          <p:cNvSpPr/>
          <p:nvPr/>
        </p:nvSpPr>
        <p:spPr>
          <a:xfrm>
            <a:off x="619835" y="13861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Oval 3">
            <a:extLst>
              <a:ext uri="{FF2B5EF4-FFF2-40B4-BE49-F238E27FC236}">
                <a16:creationId xmlns:a16="http://schemas.microsoft.com/office/drawing/2014/main" id="{501791A3-863E-D92F-B285-7D75B06AE7E6}"/>
              </a:ext>
            </a:extLst>
          </p:cNvPr>
          <p:cNvSpPr/>
          <p:nvPr/>
        </p:nvSpPr>
        <p:spPr>
          <a:xfrm>
            <a:off x="620781" y="2344062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Minus 29">
            <a:extLst>
              <a:ext uri="{FF2B5EF4-FFF2-40B4-BE49-F238E27FC236}">
                <a16:creationId xmlns:a16="http://schemas.microsoft.com/office/drawing/2014/main" id="{09058505-6030-3C99-6E33-2CF50DC175E9}"/>
              </a:ext>
            </a:extLst>
          </p:cNvPr>
          <p:cNvSpPr/>
          <p:nvPr/>
        </p:nvSpPr>
        <p:spPr>
          <a:xfrm rot="16200000">
            <a:off x="1534243" y="1980638"/>
            <a:ext cx="1013892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2" name="Straight Arrow Connector 34">
            <a:extLst>
              <a:ext uri="{FF2B5EF4-FFF2-40B4-BE49-F238E27FC236}">
                <a16:creationId xmlns:a16="http://schemas.microsoft.com/office/drawing/2014/main" id="{A78DD460-798E-AC37-D1C2-69A5F5ECEC6C}"/>
              </a:ext>
            </a:extLst>
          </p:cNvPr>
          <p:cNvCxnSpPr>
            <a:cxnSpLocks/>
            <a:stCxn id="159" idx="6"/>
            <a:endCxn id="161" idx="3"/>
          </p:cNvCxnSpPr>
          <p:nvPr/>
        </p:nvCxnSpPr>
        <p:spPr>
          <a:xfrm>
            <a:off x="1193767" y="1658496"/>
            <a:ext cx="799089" cy="52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34">
            <a:extLst>
              <a:ext uri="{FF2B5EF4-FFF2-40B4-BE49-F238E27FC236}">
                <a16:creationId xmlns:a16="http://schemas.microsoft.com/office/drawing/2014/main" id="{0CCE3D27-7575-5F21-5D05-16BA2BEAB008}"/>
              </a:ext>
            </a:extLst>
          </p:cNvPr>
          <p:cNvCxnSpPr>
            <a:cxnSpLocks/>
            <a:stCxn id="160" idx="6"/>
          </p:cNvCxnSpPr>
          <p:nvPr/>
        </p:nvCxnSpPr>
        <p:spPr>
          <a:xfrm flipV="1">
            <a:off x="1194713" y="2341300"/>
            <a:ext cx="780953" cy="27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68">
            <a:extLst>
              <a:ext uri="{FF2B5EF4-FFF2-40B4-BE49-F238E27FC236}">
                <a16:creationId xmlns:a16="http://schemas.microsoft.com/office/drawing/2014/main" id="{88F443E0-D81A-0A94-C22A-131B82C19302}"/>
              </a:ext>
            </a:extLst>
          </p:cNvPr>
          <p:cNvSpPr txBox="1"/>
          <p:nvPr/>
        </p:nvSpPr>
        <p:spPr>
          <a:xfrm>
            <a:off x="229224" y="147360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165" name="TextBox 68">
            <a:extLst>
              <a:ext uri="{FF2B5EF4-FFF2-40B4-BE49-F238E27FC236}">
                <a16:creationId xmlns:a16="http://schemas.microsoft.com/office/drawing/2014/main" id="{66080C18-1D5D-FCDC-0C9C-F956916544C0}"/>
              </a:ext>
            </a:extLst>
          </p:cNvPr>
          <p:cNvSpPr txBox="1"/>
          <p:nvPr/>
        </p:nvSpPr>
        <p:spPr>
          <a:xfrm>
            <a:off x="253465" y="242063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166" name="Minus 29">
            <a:extLst>
              <a:ext uri="{FF2B5EF4-FFF2-40B4-BE49-F238E27FC236}">
                <a16:creationId xmlns:a16="http://schemas.microsoft.com/office/drawing/2014/main" id="{B53589CC-5FBD-A70E-6372-F96E655E0617}"/>
              </a:ext>
            </a:extLst>
          </p:cNvPr>
          <p:cNvSpPr/>
          <p:nvPr/>
        </p:nvSpPr>
        <p:spPr>
          <a:xfrm>
            <a:off x="2922259" y="3908304"/>
            <a:ext cx="1135117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7" name="Straight Arrow Connector 36">
            <a:extLst>
              <a:ext uri="{FF2B5EF4-FFF2-40B4-BE49-F238E27FC236}">
                <a16:creationId xmlns:a16="http://schemas.microsoft.com/office/drawing/2014/main" id="{06A3400F-8BB2-233C-37FB-CD3A5BE6BF6F}"/>
              </a:ext>
            </a:extLst>
          </p:cNvPr>
          <p:cNvCxnSpPr>
            <a:cxnSpLocks/>
            <a:stCxn id="103" idx="3"/>
            <a:endCxn id="158" idx="3"/>
          </p:cNvCxnSpPr>
          <p:nvPr/>
        </p:nvCxnSpPr>
        <p:spPr>
          <a:xfrm flipV="1">
            <a:off x="1868432" y="5474417"/>
            <a:ext cx="952519" cy="22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36">
            <a:extLst>
              <a:ext uri="{FF2B5EF4-FFF2-40B4-BE49-F238E27FC236}">
                <a16:creationId xmlns:a16="http://schemas.microsoft.com/office/drawing/2014/main" id="{98C447AB-E44C-F2E0-DDDB-86F24F62FBA3}"/>
              </a:ext>
            </a:extLst>
          </p:cNvPr>
          <p:cNvCxnSpPr>
            <a:cxnSpLocks/>
            <a:stCxn id="158" idx="0"/>
            <a:endCxn id="166" idx="1"/>
          </p:cNvCxnSpPr>
          <p:nvPr/>
        </p:nvCxnSpPr>
        <p:spPr>
          <a:xfrm flipV="1">
            <a:off x="3023867" y="4162136"/>
            <a:ext cx="465951" cy="84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36">
            <a:extLst>
              <a:ext uri="{FF2B5EF4-FFF2-40B4-BE49-F238E27FC236}">
                <a16:creationId xmlns:a16="http://schemas.microsoft.com/office/drawing/2014/main" id="{442357AB-D4FD-00BE-0292-4A10D020711F}"/>
              </a:ext>
            </a:extLst>
          </p:cNvPr>
          <p:cNvCxnSpPr>
            <a:cxnSpLocks/>
            <a:stCxn id="166" idx="3"/>
            <a:endCxn id="99" idx="4"/>
          </p:cNvCxnSpPr>
          <p:nvPr/>
        </p:nvCxnSpPr>
        <p:spPr>
          <a:xfrm flipH="1" flipV="1">
            <a:off x="3455206" y="3327289"/>
            <a:ext cx="34612" cy="73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53">
            <a:extLst>
              <a:ext uri="{FF2B5EF4-FFF2-40B4-BE49-F238E27FC236}">
                <a16:creationId xmlns:a16="http://schemas.microsoft.com/office/drawing/2014/main" id="{E988D3B9-E430-9163-64FF-9FBE77E2D17D}"/>
              </a:ext>
            </a:extLst>
          </p:cNvPr>
          <p:cNvSpPr txBox="1"/>
          <p:nvPr/>
        </p:nvSpPr>
        <p:spPr>
          <a:xfrm>
            <a:off x="1875816" y="26321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71" name="TextBox 53">
            <a:extLst>
              <a:ext uri="{FF2B5EF4-FFF2-40B4-BE49-F238E27FC236}">
                <a16:creationId xmlns:a16="http://schemas.microsoft.com/office/drawing/2014/main" id="{E2AD246A-17FA-C9CD-43DF-1453F7418460}"/>
              </a:ext>
            </a:extLst>
          </p:cNvPr>
          <p:cNvSpPr txBox="1"/>
          <p:nvPr/>
        </p:nvSpPr>
        <p:spPr>
          <a:xfrm>
            <a:off x="2650488" y="395991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72" name="TextBox 53">
            <a:extLst>
              <a:ext uri="{FF2B5EF4-FFF2-40B4-BE49-F238E27FC236}">
                <a16:creationId xmlns:a16="http://schemas.microsoft.com/office/drawing/2014/main" id="{94FBF4AA-0164-7708-8AC4-71D62B8DF770}"/>
              </a:ext>
            </a:extLst>
          </p:cNvPr>
          <p:cNvSpPr txBox="1"/>
          <p:nvPr/>
        </p:nvSpPr>
        <p:spPr>
          <a:xfrm>
            <a:off x="3772034" y="308269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173" name="Oval 181">
            <a:extLst>
              <a:ext uri="{FF2B5EF4-FFF2-40B4-BE49-F238E27FC236}">
                <a16:creationId xmlns:a16="http://schemas.microsoft.com/office/drawing/2014/main" id="{8212F76B-6C4C-FDAD-1B05-EDDBBABE9A82}"/>
              </a:ext>
            </a:extLst>
          </p:cNvPr>
          <p:cNvSpPr/>
          <p:nvPr/>
        </p:nvSpPr>
        <p:spPr>
          <a:xfrm>
            <a:off x="4015094" y="5209967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4" name="Groupe 17">
            <a:extLst>
              <a:ext uri="{FF2B5EF4-FFF2-40B4-BE49-F238E27FC236}">
                <a16:creationId xmlns:a16="http://schemas.microsoft.com/office/drawing/2014/main" id="{E97BA9F0-727C-1197-D241-4FE9D34BD56F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7CC80613-EEC9-B9A9-501B-DF99D2BF951B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C33023BA-9240-1F9F-A810-1B911C0D4639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8C2C312-CC9C-8F7A-63E4-EF3665A3C4A2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ZoneTexte 177">
              <a:extLst>
                <a:ext uri="{FF2B5EF4-FFF2-40B4-BE49-F238E27FC236}">
                  <a16:creationId xmlns:a16="http://schemas.microsoft.com/office/drawing/2014/main" id="{E4773CF9-3E69-1258-6774-1719051B9357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179" name="ZoneTexte 178">
              <a:extLst>
                <a:ext uri="{FF2B5EF4-FFF2-40B4-BE49-F238E27FC236}">
                  <a16:creationId xmlns:a16="http://schemas.microsoft.com/office/drawing/2014/main" id="{16E91378-3C53-9955-30F1-86103E60CD32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180" name="ZoneTexte 179">
              <a:extLst>
                <a:ext uri="{FF2B5EF4-FFF2-40B4-BE49-F238E27FC236}">
                  <a16:creationId xmlns:a16="http://schemas.microsoft.com/office/drawing/2014/main" id="{E07789B1-A20A-EC99-FE8C-ACAB30070D19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06CF11C-4531-2445-4D56-0C93AF76ED17}"/>
              </a:ext>
            </a:extLst>
          </p:cNvPr>
          <p:cNvSpPr/>
          <p:nvPr/>
        </p:nvSpPr>
        <p:spPr>
          <a:xfrm>
            <a:off x="3075231" y="551507"/>
            <a:ext cx="579711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1, 0, 0, 2, 2, 0, 0, 0, 0, 2, 0,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1, 0, 0, 4, 0, 0, 0, 0, 0, 0, 2, 0, 0)</a:t>
            </a: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43EA8BE4-70D4-E7C3-B34B-D148344A38C8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FE5C08E6-8363-ACB3-97F1-D0819E81B132}"/>
              </a:ext>
            </a:extLst>
          </p:cNvPr>
          <p:cNvSpPr txBox="1"/>
          <p:nvPr/>
        </p:nvSpPr>
        <p:spPr>
          <a:xfrm>
            <a:off x="5307663" y="4150025"/>
            <a:ext cx="46012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deux clients demandent l’addition</a:t>
            </a:r>
            <a:endParaRPr lang="LID4096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06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Minus 24">
            <a:extLst>
              <a:ext uri="{FF2B5EF4-FFF2-40B4-BE49-F238E27FC236}">
                <a16:creationId xmlns:a16="http://schemas.microsoft.com/office/drawing/2014/main" id="{D803859E-97D0-BC64-AF39-A1D3127E8B07}"/>
              </a:ext>
            </a:extLst>
          </p:cNvPr>
          <p:cNvSpPr/>
          <p:nvPr/>
        </p:nvSpPr>
        <p:spPr>
          <a:xfrm rot="5400000">
            <a:off x="7539004" y="530464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Minus 24">
            <a:extLst>
              <a:ext uri="{FF2B5EF4-FFF2-40B4-BE49-F238E27FC236}">
                <a16:creationId xmlns:a16="http://schemas.microsoft.com/office/drawing/2014/main" id="{1C84F641-D65D-7311-6178-004850CED210}"/>
              </a:ext>
            </a:extLst>
          </p:cNvPr>
          <p:cNvSpPr/>
          <p:nvPr/>
        </p:nvSpPr>
        <p:spPr>
          <a:xfrm rot="5400000">
            <a:off x="5447197" y="529773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Oval 1">
            <a:extLst>
              <a:ext uri="{FF2B5EF4-FFF2-40B4-BE49-F238E27FC236}">
                <a16:creationId xmlns:a16="http://schemas.microsoft.com/office/drawing/2014/main" id="{95DED150-5220-6D47-16C1-72E5745F05DA}"/>
              </a:ext>
            </a:extLst>
          </p:cNvPr>
          <p:cNvSpPr/>
          <p:nvPr/>
        </p:nvSpPr>
        <p:spPr>
          <a:xfrm>
            <a:off x="728813" y="361674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102D2D3D-1D09-6853-9CF3-4F76FB92CD93}"/>
              </a:ext>
            </a:extLst>
          </p:cNvPr>
          <p:cNvSpPr/>
          <p:nvPr/>
        </p:nvSpPr>
        <p:spPr>
          <a:xfrm>
            <a:off x="10823810" y="44129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val 3">
            <a:extLst>
              <a:ext uri="{FF2B5EF4-FFF2-40B4-BE49-F238E27FC236}">
                <a16:creationId xmlns:a16="http://schemas.microsoft.com/office/drawing/2014/main" id="{53911AED-2B4A-C6B1-1AED-AD259ECBCC22}"/>
              </a:ext>
            </a:extLst>
          </p:cNvPr>
          <p:cNvSpPr/>
          <p:nvPr/>
        </p:nvSpPr>
        <p:spPr>
          <a:xfrm>
            <a:off x="748497" y="4844026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Oval 7">
            <a:extLst>
              <a:ext uri="{FF2B5EF4-FFF2-40B4-BE49-F238E27FC236}">
                <a16:creationId xmlns:a16="http://schemas.microsoft.com/office/drawing/2014/main" id="{FF1AC7E6-CA7F-9168-EBE7-96467DE646BE}"/>
              </a:ext>
            </a:extLst>
          </p:cNvPr>
          <p:cNvSpPr/>
          <p:nvPr/>
        </p:nvSpPr>
        <p:spPr>
          <a:xfrm>
            <a:off x="8773910" y="5222730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Oval 9">
            <a:extLst>
              <a:ext uri="{FF2B5EF4-FFF2-40B4-BE49-F238E27FC236}">
                <a16:creationId xmlns:a16="http://schemas.microsoft.com/office/drawing/2014/main" id="{AC82677B-FE44-5255-2B2E-04DC9225E473}"/>
              </a:ext>
            </a:extLst>
          </p:cNvPr>
          <p:cNvSpPr/>
          <p:nvPr/>
        </p:nvSpPr>
        <p:spPr>
          <a:xfrm>
            <a:off x="10889254" y="244227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Oval 11">
            <a:extLst>
              <a:ext uri="{FF2B5EF4-FFF2-40B4-BE49-F238E27FC236}">
                <a16:creationId xmlns:a16="http://schemas.microsoft.com/office/drawing/2014/main" id="{A06BEAA8-4429-D3F7-1DDE-A521E6479443}"/>
              </a:ext>
            </a:extLst>
          </p:cNvPr>
          <p:cNvSpPr/>
          <p:nvPr/>
        </p:nvSpPr>
        <p:spPr>
          <a:xfrm>
            <a:off x="9383256" y="98158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Oval 13">
            <a:extLst>
              <a:ext uri="{FF2B5EF4-FFF2-40B4-BE49-F238E27FC236}">
                <a16:creationId xmlns:a16="http://schemas.microsoft.com/office/drawing/2014/main" id="{74F9F1C8-4EAE-CB2A-259B-786C0B182166}"/>
              </a:ext>
            </a:extLst>
          </p:cNvPr>
          <p:cNvSpPr/>
          <p:nvPr/>
        </p:nvSpPr>
        <p:spPr>
          <a:xfrm>
            <a:off x="3165658" y="2397450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Oval 14">
            <a:extLst>
              <a:ext uri="{FF2B5EF4-FFF2-40B4-BE49-F238E27FC236}">
                <a16:creationId xmlns:a16="http://schemas.microsoft.com/office/drawing/2014/main" id="{F72227B3-2116-AD20-D25D-87B67F6E0292}"/>
              </a:ext>
            </a:extLst>
          </p:cNvPr>
          <p:cNvSpPr/>
          <p:nvPr/>
        </p:nvSpPr>
        <p:spPr>
          <a:xfrm>
            <a:off x="8188263" y="245191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val 15">
            <a:extLst>
              <a:ext uri="{FF2B5EF4-FFF2-40B4-BE49-F238E27FC236}">
                <a16:creationId xmlns:a16="http://schemas.microsoft.com/office/drawing/2014/main" id="{8AED5884-20AD-37D1-182E-1A74EB38A5F7}"/>
              </a:ext>
            </a:extLst>
          </p:cNvPr>
          <p:cNvSpPr/>
          <p:nvPr/>
        </p:nvSpPr>
        <p:spPr>
          <a:xfrm>
            <a:off x="5860646" y="2471989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Minus 20">
            <a:extLst>
              <a:ext uri="{FF2B5EF4-FFF2-40B4-BE49-F238E27FC236}">
                <a16:creationId xmlns:a16="http://schemas.microsoft.com/office/drawing/2014/main" id="{FD4346F7-D88C-996C-58EF-E9EEE61FBAA4}"/>
              </a:ext>
            </a:extLst>
          </p:cNvPr>
          <p:cNvSpPr/>
          <p:nvPr/>
        </p:nvSpPr>
        <p:spPr>
          <a:xfrm rot="2171204">
            <a:off x="8088662" y="132861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Minus 21">
            <a:extLst>
              <a:ext uri="{FF2B5EF4-FFF2-40B4-BE49-F238E27FC236}">
                <a16:creationId xmlns:a16="http://schemas.microsoft.com/office/drawing/2014/main" id="{76895F20-3729-3A98-63C7-8A22D0AAB3D7}"/>
              </a:ext>
            </a:extLst>
          </p:cNvPr>
          <p:cNvSpPr/>
          <p:nvPr/>
        </p:nvSpPr>
        <p:spPr>
          <a:xfrm rot="5400000">
            <a:off x="1811106" y="370387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Minus 22">
            <a:extLst>
              <a:ext uri="{FF2B5EF4-FFF2-40B4-BE49-F238E27FC236}">
                <a16:creationId xmlns:a16="http://schemas.microsoft.com/office/drawing/2014/main" id="{2CC29CD5-C5C7-EBD9-B13A-B872C701208B}"/>
              </a:ext>
            </a:extLst>
          </p:cNvPr>
          <p:cNvSpPr/>
          <p:nvPr/>
        </p:nvSpPr>
        <p:spPr>
          <a:xfrm rot="19680335">
            <a:off x="10466817" y="138453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Minus 24">
            <a:extLst>
              <a:ext uri="{FF2B5EF4-FFF2-40B4-BE49-F238E27FC236}">
                <a16:creationId xmlns:a16="http://schemas.microsoft.com/office/drawing/2014/main" id="{61C5815E-ADB5-EFF4-63A3-5D30B3FAB28A}"/>
              </a:ext>
            </a:extLst>
          </p:cNvPr>
          <p:cNvSpPr/>
          <p:nvPr/>
        </p:nvSpPr>
        <p:spPr>
          <a:xfrm rot="4371618">
            <a:off x="9525020" y="5107757"/>
            <a:ext cx="103338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Minus 25">
            <a:extLst>
              <a:ext uri="{FF2B5EF4-FFF2-40B4-BE49-F238E27FC236}">
                <a16:creationId xmlns:a16="http://schemas.microsoft.com/office/drawing/2014/main" id="{043CE198-D05D-96C9-9D0E-210B8BF5A92B}"/>
              </a:ext>
            </a:extLst>
          </p:cNvPr>
          <p:cNvSpPr/>
          <p:nvPr/>
        </p:nvSpPr>
        <p:spPr>
          <a:xfrm rot="200260">
            <a:off x="10694997" y="35496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Minus 29">
            <a:extLst>
              <a:ext uri="{FF2B5EF4-FFF2-40B4-BE49-F238E27FC236}">
                <a16:creationId xmlns:a16="http://schemas.microsoft.com/office/drawing/2014/main" id="{DB242F62-FA7B-8CC1-4E9C-7B75FFB8C788}"/>
              </a:ext>
            </a:extLst>
          </p:cNvPr>
          <p:cNvSpPr/>
          <p:nvPr/>
        </p:nvSpPr>
        <p:spPr>
          <a:xfrm rot="16200000">
            <a:off x="6854547" y="247215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Straight Arrow Connector 34">
            <a:extLst>
              <a:ext uri="{FF2B5EF4-FFF2-40B4-BE49-F238E27FC236}">
                <a16:creationId xmlns:a16="http://schemas.microsoft.com/office/drawing/2014/main" id="{47B1E1EE-A4E2-31F1-E901-31D889DC9118}"/>
              </a:ext>
            </a:extLst>
          </p:cNvPr>
          <p:cNvCxnSpPr>
            <a:stCxn id="51" idx="6"/>
            <a:endCxn id="84" idx="1"/>
          </p:cNvCxnSpPr>
          <p:nvPr/>
        </p:nvCxnSpPr>
        <p:spPr>
          <a:xfrm>
            <a:off x="1302745" y="3889116"/>
            <a:ext cx="901825" cy="2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36">
            <a:extLst>
              <a:ext uri="{FF2B5EF4-FFF2-40B4-BE49-F238E27FC236}">
                <a16:creationId xmlns:a16="http://schemas.microsoft.com/office/drawing/2014/main" id="{B68C381F-C0B6-360B-8B2E-A600B8B8036D}"/>
              </a:ext>
            </a:extLst>
          </p:cNvPr>
          <p:cNvCxnSpPr>
            <a:cxnSpLocks/>
            <a:stCxn id="74" idx="7"/>
          </p:cNvCxnSpPr>
          <p:nvPr/>
        </p:nvCxnSpPr>
        <p:spPr>
          <a:xfrm flipV="1">
            <a:off x="1238379" y="4080168"/>
            <a:ext cx="939495" cy="843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41">
            <a:extLst>
              <a:ext uri="{FF2B5EF4-FFF2-40B4-BE49-F238E27FC236}">
                <a16:creationId xmlns:a16="http://schemas.microsoft.com/office/drawing/2014/main" id="{0C5C8AE7-C1A8-4D46-8F58-2A736372235E}"/>
              </a:ext>
            </a:extLst>
          </p:cNvPr>
          <p:cNvCxnSpPr>
            <a:cxnSpLocks/>
            <a:stCxn id="84" idx="2"/>
            <a:endCxn id="80" idx="4"/>
          </p:cNvCxnSpPr>
          <p:nvPr/>
        </p:nvCxnSpPr>
        <p:spPr>
          <a:xfrm rot="5400000" flipH="1" flipV="1">
            <a:off x="2531515" y="2663588"/>
            <a:ext cx="642497" cy="11997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52">
            <a:extLst>
              <a:ext uri="{FF2B5EF4-FFF2-40B4-BE49-F238E27FC236}">
                <a16:creationId xmlns:a16="http://schemas.microsoft.com/office/drawing/2014/main" id="{0688B25C-03E2-0826-292C-C6B3025CE1B5}"/>
              </a:ext>
            </a:extLst>
          </p:cNvPr>
          <p:cNvSpPr txBox="1"/>
          <p:nvPr/>
        </p:nvSpPr>
        <p:spPr>
          <a:xfrm>
            <a:off x="2314068" y="373522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93" name="TextBox 53">
            <a:extLst>
              <a:ext uri="{FF2B5EF4-FFF2-40B4-BE49-F238E27FC236}">
                <a16:creationId xmlns:a16="http://schemas.microsoft.com/office/drawing/2014/main" id="{DE07F246-F2D0-5FA7-B81E-546DB05443A5}"/>
              </a:ext>
            </a:extLst>
          </p:cNvPr>
          <p:cNvSpPr txBox="1"/>
          <p:nvPr/>
        </p:nvSpPr>
        <p:spPr>
          <a:xfrm>
            <a:off x="4826539" y="202304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94" name="TextBox 54">
            <a:extLst>
              <a:ext uri="{FF2B5EF4-FFF2-40B4-BE49-F238E27FC236}">
                <a16:creationId xmlns:a16="http://schemas.microsoft.com/office/drawing/2014/main" id="{496D03A6-0992-E29F-CF28-DF9BBF487895}"/>
              </a:ext>
            </a:extLst>
          </p:cNvPr>
          <p:cNvSpPr txBox="1"/>
          <p:nvPr/>
        </p:nvSpPr>
        <p:spPr>
          <a:xfrm>
            <a:off x="7840606" y="98949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95" name="TextBox 55">
            <a:extLst>
              <a:ext uri="{FF2B5EF4-FFF2-40B4-BE49-F238E27FC236}">
                <a16:creationId xmlns:a16="http://schemas.microsoft.com/office/drawing/2014/main" id="{C46D0665-B37F-E67F-33C8-E59FC2E243EF}"/>
              </a:ext>
            </a:extLst>
          </p:cNvPr>
          <p:cNvSpPr txBox="1"/>
          <p:nvPr/>
        </p:nvSpPr>
        <p:spPr>
          <a:xfrm>
            <a:off x="11306379" y="121768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96" name="TextBox 56">
            <a:extLst>
              <a:ext uri="{FF2B5EF4-FFF2-40B4-BE49-F238E27FC236}">
                <a16:creationId xmlns:a16="http://schemas.microsoft.com/office/drawing/2014/main" id="{0A45E8D2-48BD-A008-6B5F-79822AB4C358}"/>
              </a:ext>
            </a:extLst>
          </p:cNvPr>
          <p:cNvSpPr txBox="1"/>
          <p:nvPr/>
        </p:nvSpPr>
        <p:spPr>
          <a:xfrm>
            <a:off x="11529295" y="360123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97" name="TextBox 57">
            <a:extLst>
              <a:ext uri="{FF2B5EF4-FFF2-40B4-BE49-F238E27FC236}">
                <a16:creationId xmlns:a16="http://schemas.microsoft.com/office/drawing/2014/main" id="{6EA64471-AA32-BBB0-7796-D43D32986697}"/>
              </a:ext>
            </a:extLst>
          </p:cNvPr>
          <p:cNvSpPr txBox="1"/>
          <p:nvPr/>
        </p:nvSpPr>
        <p:spPr>
          <a:xfrm>
            <a:off x="10188903" y="557812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98" name="TextBox 58">
            <a:extLst>
              <a:ext uri="{FF2B5EF4-FFF2-40B4-BE49-F238E27FC236}">
                <a16:creationId xmlns:a16="http://schemas.microsoft.com/office/drawing/2014/main" id="{AE27DC38-8B2A-AA34-7281-6C6789648C3A}"/>
              </a:ext>
            </a:extLst>
          </p:cNvPr>
          <p:cNvSpPr txBox="1"/>
          <p:nvPr/>
        </p:nvSpPr>
        <p:spPr>
          <a:xfrm>
            <a:off x="11281855" y="483813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99" name="TextBox 66">
            <a:extLst>
              <a:ext uri="{FF2B5EF4-FFF2-40B4-BE49-F238E27FC236}">
                <a16:creationId xmlns:a16="http://schemas.microsoft.com/office/drawing/2014/main" id="{6AFAB6AA-617B-0DDD-EF77-CB30964C701F}"/>
              </a:ext>
            </a:extLst>
          </p:cNvPr>
          <p:cNvSpPr txBox="1"/>
          <p:nvPr/>
        </p:nvSpPr>
        <p:spPr>
          <a:xfrm>
            <a:off x="602194" y="331368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100" name="TextBox 67">
            <a:extLst>
              <a:ext uri="{FF2B5EF4-FFF2-40B4-BE49-F238E27FC236}">
                <a16:creationId xmlns:a16="http://schemas.microsoft.com/office/drawing/2014/main" id="{8106E244-EBF9-D4CA-FC48-E5E77782D975}"/>
              </a:ext>
            </a:extLst>
          </p:cNvPr>
          <p:cNvSpPr txBox="1"/>
          <p:nvPr/>
        </p:nvSpPr>
        <p:spPr>
          <a:xfrm>
            <a:off x="2853657" y="217947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101" name="TextBox 68">
            <a:extLst>
              <a:ext uri="{FF2B5EF4-FFF2-40B4-BE49-F238E27FC236}">
                <a16:creationId xmlns:a16="http://schemas.microsoft.com/office/drawing/2014/main" id="{057C9B56-63A3-75B4-956D-AB6716ACF1B3}"/>
              </a:ext>
            </a:extLst>
          </p:cNvPr>
          <p:cNvSpPr txBox="1"/>
          <p:nvPr/>
        </p:nvSpPr>
        <p:spPr>
          <a:xfrm>
            <a:off x="583709" y="459610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102" name="TextBox 69">
            <a:extLst>
              <a:ext uri="{FF2B5EF4-FFF2-40B4-BE49-F238E27FC236}">
                <a16:creationId xmlns:a16="http://schemas.microsoft.com/office/drawing/2014/main" id="{F6FEED6D-2B04-A01E-847F-B86974D9A7C7}"/>
              </a:ext>
            </a:extLst>
          </p:cNvPr>
          <p:cNvSpPr txBox="1"/>
          <p:nvPr/>
        </p:nvSpPr>
        <p:spPr>
          <a:xfrm>
            <a:off x="5960948" y="210444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103" name="TextBox 70">
            <a:extLst>
              <a:ext uri="{FF2B5EF4-FFF2-40B4-BE49-F238E27FC236}">
                <a16:creationId xmlns:a16="http://schemas.microsoft.com/office/drawing/2014/main" id="{9B8AE7E8-7501-E5D9-A308-F3CD5310C99D}"/>
              </a:ext>
            </a:extLst>
          </p:cNvPr>
          <p:cNvSpPr txBox="1"/>
          <p:nvPr/>
        </p:nvSpPr>
        <p:spPr>
          <a:xfrm>
            <a:off x="7921730" y="223585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104" name="TextBox 71">
            <a:extLst>
              <a:ext uri="{FF2B5EF4-FFF2-40B4-BE49-F238E27FC236}">
                <a16:creationId xmlns:a16="http://schemas.microsoft.com/office/drawing/2014/main" id="{DA1210FE-CD33-B8A4-5F68-094D0C892DB9}"/>
              </a:ext>
            </a:extLst>
          </p:cNvPr>
          <p:cNvSpPr txBox="1"/>
          <p:nvPr/>
        </p:nvSpPr>
        <p:spPr>
          <a:xfrm>
            <a:off x="9492495" y="64334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105" name="TextBox 72">
            <a:extLst>
              <a:ext uri="{FF2B5EF4-FFF2-40B4-BE49-F238E27FC236}">
                <a16:creationId xmlns:a16="http://schemas.microsoft.com/office/drawing/2014/main" id="{E1FE7593-2019-584D-4582-03BCB10B840A}"/>
              </a:ext>
            </a:extLst>
          </p:cNvPr>
          <p:cNvSpPr txBox="1"/>
          <p:nvPr/>
        </p:nvSpPr>
        <p:spPr>
          <a:xfrm>
            <a:off x="11529294" y="254362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cxnSp>
        <p:nvCxnSpPr>
          <p:cNvPr id="106" name="Curved Connector 100">
            <a:extLst>
              <a:ext uri="{FF2B5EF4-FFF2-40B4-BE49-F238E27FC236}">
                <a16:creationId xmlns:a16="http://schemas.microsoft.com/office/drawing/2014/main" id="{9AD650B1-8542-A5F4-52FB-94EB5DF788A3}"/>
              </a:ext>
            </a:extLst>
          </p:cNvPr>
          <p:cNvCxnSpPr>
            <a:cxnSpLocks/>
            <a:stCxn id="80" idx="6"/>
            <a:endCxn id="124" idx="3"/>
          </p:cNvCxnSpPr>
          <p:nvPr/>
        </p:nvCxnSpPr>
        <p:spPr>
          <a:xfrm>
            <a:off x="3739590" y="2669825"/>
            <a:ext cx="1223882" cy="84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4">
            <a:extLst>
              <a:ext uri="{FF2B5EF4-FFF2-40B4-BE49-F238E27FC236}">
                <a16:creationId xmlns:a16="http://schemas.microsoft.com/office/drawing/2014/main" id="{865DC7A4-95B9-54D2-A8E1-D2FC84621BDE}"/>
              </a:ext>
            </a:extLst>
          </p:cNvPr>
          <p:cNvCxnSpPr/>
          <p:nvPr/>
        </p:nvCxnSpPr>
        <p:spPr>
          <a:xfrm>
            <a:off x="6434578" y="2742566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5">
            <a:extLst>
              <a:ext uri="{FF2B5EF4-FFF2-40B4-BE49-F238E27FC236}">
                <a16:creationId xmlns:a16="http://schemas.microsoft.com/office/drawing/2014/main" id="{49DDC020-B8B5-9415-DFA4-0EB60063D2A3}"/>
              </a:ext>
            </a:extLst>
          </p:cNvPr>
          <p:cNvCxnSpPr/>
          <p:nvPr/>
        </p:nvCxnSpPr>
        <p:spPr>
          <a:xfrm>
            <a:off x="7342405" y="2740769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7">
            <a:extLst>
              <a:ext uri="{FF2B5EF4-FFF2-40B4-BE49-F238E27FC236}">
                <a16:creationId xmlns:a16="http://schemas.microsoft.com/office/drawing/2014/main" id="{B437B646-A733-CF57-8727-8E9F6DF94D78}"/>
              </a:ext>
            </a:extLst>
          </p:cNvPr>
          <p:cNvCxnSpPr>
            <a:stCxn id="81" idx="0"/>
            <a:endCxn id="83" idx="1"/>
          </p:cNvCxnSpPr>
          <p:nvPr/>
        </p:nvCxnSpPr>
        <p:spPr>
          <a:xfrm flipV="1">
            <a:off x="8475229" y="1573122"/>
            <a:ext cx="26693" cy="87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10">
            <a:extLst>
              <a:ext uri="{FF2B5EF4-FFF2-40B4-BE49-F238E27FC236}">
                <a16:creationId xmlns:a16="http://schemas.microsoft.com/office/drawing/2014/main" id="{253151CD-D607-1895-8175-D85A87FA4870}"/>
              </a:ext>
            </a:extLst>
          </p:cNvPr>
          <p:cNvCxnSpPr>
            <a:stCxn id="83" idx="3"/>
            <a:endCxn id="77" idx="2"/>
          </p:cNvCxnSpPr>
          <p:nvPr/>
        </p:nvCxnSpPr>
        <p:spPr>
          <a:xfrm flipV="1">
            <a:off x="8558996" y="1253962"/>
            <a:ext cx="824260" cy="24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4">
            <a:extLst>
              <a:ext uri="{FF2B5EF4-FFF2-40B4-BE49-F238E27FC236}">
                <a16:creationId xmlns:a16="http://schemas.microsoft.com/office/drawing/2014/main" id="{C5390E82-1069-4F15-352A-5737BF7825E4}"/>
              </a:ext>
            </a:extLst>
          </p:cNvPr>
          <p:cNvCxnSpPr>
            <a:stCxn id="77" idx="6"/>
            <a:endCxn id="85" idx="3"/>
          </p:cNvCxnSpPr>
          <p:nvPr/>
        </p:nvCxnSpPr>
        <p:spPr>
          <a:xfrm>
            <a:off x="9957188" y="1253962"/>
            <a:ext cx="925817" cy="29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6">
            <a:extLst>
              <a:ext uri="{FF2B5EF4-FFF2-40B4-BE49-F238E27FC236}">
                <a16:creationId xmlns:a16="http://schemas.microsoft.com/office/drawing/2014/main" id="{37552536-B06B-52F5-0AA6-0A4F04D1733B}"/>
              </a:ext>
            </a:extLst>
          </p:cNvPr>
          <p:cNvCxnSpPr>
            <a:cxnSpLocks/>
            <a:stCxn id="85" idx="1"/>
          </p:cNvCxnSpPr>
          <p:nvPr/>
        </p:nvCxnSpPr>
        <p:spPr>
          <a:xfrm>
            <a:off x="10934223" y="1631021"/>
            <a:ext cx="174191" cy="82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34">
            <a:extLst>
              <a:ext uri="{FF2B5EF4-FFF2-40B4-BE49-F238E27FC236}">
                <a16:creationId xmlns:a16="http://schemas.microsoft.com/office/drawing/2014/main" id="{B0FAD0E0-E651-8763-DFEF-8E54B9045125}"/>
              </a:ext>
            </a:extLst>
          </p:cNvPr>
          <p:cNvCxnSpPr>
            <a:stCxn id="76" idx="4"/>
            <a:endCxn id="87" idx="3"/>
          </p:cNvCxnSpPr>
          <p:nvPr/>
        </p:nvCxnSpPr>
        <p:spPr>
          <a:xfrm flipH="1">
            <a:off x="11139608" y="2987026"/>
            <a:ext cx="36612" cy="71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37">
            <a:extLst>
              <a:ext uri="{FF2B5EF4-FFF2-40B4-BE49-F238E27FC236}">
                <a16:creationId xmlns:a16="http://schemas.microsoft.com/office/drawing/2014/main" id="{8ADCCC07-5982-249B-2058-71934FA5907D}"/>
              </a:ext>
            </a:extLst>
          </p:cNvPr>
          <p:cNvCxnSpPr>
            <a:stCxn id="87" idx="1"/>
            <a:endCxn id="52" idx="0"/>
          </p:cNvCxnSpPr>
          <p:nvPr/>
        </p:nvCxnSpPr>
        <p:spPr>
          <a:xfrm flipH="1">
            <a:off x="11110776" y="3803374"/>
            <a:ext cx="23204" cy="60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46">
            <a:extLst>
              <a:ext uri="{FF2B5EF4-FFF2-40B4-BE49-F238E27FC236}">
                <a16:creationId xmlns:a16="http://schemas.microsoft.com/office/drawing/2014/main" id="{0901D034-23BC-E016-9ADE-C2EDA013589B}"/>
              </a:ext>
            </a:extLst>
          </p:cNvPr>
          <p:cNvSpPr txBox="1"/>
          <p:nvPr/>
        </p:nvSpPr>
        <p:spPr>
          <a:xfrm>
            <a:off x="8899364" y="580152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cxnSp>
        <p:nvCxnSpPr>
          <p:cNvPr id="116" name="Straight Arrow Connector 150">
            <a:extLst>
              <a:ext uri="{FF2B5EF4-FFF2-40B4-BE49-F238E27FC236}">
                <a16:creationId xmlns:a16="http://schemas.microsoft.com/office/drawing/2014/main" id="{95EB74A2-FC82-33BD-7F7E-10294BDF3C00}"/>
              </a:ext>
            </a:extLst>
          </p:cNvPr>
          <p:cNvCxnSpPr>
            <a:cxnSpLocks/>
            <a:stCxn id="52" idx="3"/>
            <a:endCxn id="86" idx="3"/>
          </p:cNvCxnSpPr>
          <p:nvPr/>
        </p:nvCxnSpPr>
        <p:spPr>
          <a:xfrm flipH="1">
            <a:off x="10087898" y="4877893"/>
            <a:ext cx="819962" cy="42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52">
            <a:extLst>
              <a:ext uri="{FF2B5EF4-FFF2-40B4-BE49-F238E27FC236}">
                <a16:creationId xmlns:a16="http://schemas.microsoft.com/office/drawing/2014/main" id="{A6320705-A046-C74B-A7F9-6C983ADBE11C}"/>
              </a:ext>
            </a:extLst>
          </p:cNvPr>
          <p:cNvCxnSpPr>
            <a:cxnSpLocks/>
            <a:stCxn id="86" idx="1"/>
            <a:endCxn id="75" idx="6"/>
          </p:cNvCxnSpPr>
          <p:nvPr/>
        </p:nvCxnSpPr>
        <p:spPr>
          <a:xfrm flipH="1">
            <a:off x="9347842" y="5327500"/>
            <a:ext cx="647683" cy="16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78">
            <a:extLst>
              <a:ext uri="{FF2B5EF4-FFF2-40B4-BE49-F238E27FC236}">
                <a16:creationId xmlns:a16="http://schemas.microsoft.com/office/drawing/2014/main" id="{2E0F589A-EC8F-F5E6-9464-34C25FC13FCA}"/>
              </a:ext>
            </a:extLst>
          </p:cNvPr>
          <p:cNvSpPr/>
          <p:nvPr/>
        </p:nvSpPr>
        <p:spPr>
          <a:xfrm>
            <a:off x="967649" y="5018972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TextBox 182">
            <a:extLst>
              <a:ext uri="{FF2B5EF4-FFF2-40B4-BE49-F238E27FC236}">
                <a16:creationId xmlns:a16="http://schemas.microsoft.com/office/drawing/2014/main" id="{406B1811-A578-B9F1-78C2-D46012902A03}"/>
              </a:ext>
            </a:extLst>
          </p:cNvPr>
          <p:cNvSpPr txBox="1"/>
          <p:nvPr/>
        </p:nvSpPr>
        <p:spPr>
          <a:xfrm>
            <a:off x="5011805" y="3779212"/>
            <a:ext cx="3677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modèle contenant déjà un client avec une table disponible.</a:t>
            </a:r>
          </a:p>
        </p:txBody>
      </p:sp>
      <p:sp>
        <p:nvSpPr>
          <p:cNvPr id="124" name="Minus 29">
            <a:extLst>
              <a:ext uri="{FF2B5EF4-FFF2-40B4-BE49-F238E27FC236}">
                <a16:creationId xmlns:a16="http://schemas.microsoft.com/office/drawing/2014/main" id="{E0089A6B-F9E7-302E-8392-E5995D90F1E8}"/>
              </a:ext>
            </a:extLst>
          </p:cNvPr>
          <p:cNvSpPr/>
          <p:nvPr/>
        </p:nvSpPr>
        <p:spPr>
          <a:xfrm rot="16200000">
            <a:off x="4570008" y="247280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5" name="Curved Connector 100">
            <a:extLst>
              <a:ext uri="{FF2B5EF4-FFF2-40B4-BE49-F238E27FC236}">
                <a16:creationId xmlns:a16="http://schemas.microsoft.com/office/drawing/2014/main" id="{94E39F4A-2CBA-987C-0298-72F405C1EE2D}"/>
              </a:ext>
            </a:extLst>
          </p:cNvPr>
          <p:cNvCxnSpPr>
            <a:cxnSpLocks/>
          </p:cNvCxnSpPr>
          <p:nvPr/>
        </p:nvCxnSpPr>
        <p:spPr>
          <a:xfrm flipV="1">
            <a:off x="5056268" y="2664150"/>
            <a:ext cx="804378" cy="192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54">
            <a:extLst>
              <a:ext uri="{FF2B5EF4-FFF2-40B4-BE49-F238E27FC236}">
                <a16:creationId xmlns:a16="http://schemas.microsoft.com/office/drawing/2014/main" id="{272F1C6A-E25E-6E6E-67B0-30F344431197}"/>
              </a:ext>
            </a:extLst>
          </p:cNvPr>
          <p:cNvSpPr txBox="1"/>
          <p:nvPr/>
        </p:nvSpPr>
        <p:spPr>
          <a:xfrm>
            <a:off x="7096804" y="196761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27" name="Oval 7">
            <a:extLst>
              <a:ext uri="{FF2B5EF4-FFF2-40B4-BE49-F238E27FC236}">
                <a16:creationId xmlns:a16="http://schemas.microsoft.com/office/drawing/2014/main" id="{A1AF07EF-FA2D-CEA0-341B-156CE3F3E3AF}"/>
              </a:ext>
            </a:extLst>
          </p:cNvPr>
          <p:cNvSpPr/>
          <p:nvPr/>
        </p:nvSpPr>
        <p:spPr>
          <a:xfrm>
            <a:off x="6704420" y="5253590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8" name="Straight Arrow Connector 36">
            <a:extLst>
              <a:ext uri="{FF2B5EF4-FFF2-40B4-BE49-F238E27FC236}">
                <a16:creationId xmlns:a16="http://schemas.microsoft.com/office/drawing/2014/main" id="{96274C0B-F3FA-A90B-FCA4-D56B13A35E78}"/>
              </a:ext>
            </a:extLst>
          </p:cNvPr>
          <p:cNvCxnSpPr>
            <a:cxnSpLocks/>
            <a:stCxn id="75" idx="2"/>
            <a:endCxn id="60" idx="3"/>
          </p:cNvCxnSpPr>
          <p:nvPr/>
        </p:nvCxnSpPr>
        <p:spPr>
          <a:xfrm flipH="1">
            <a:off x="8029134" y="5495105"/>
            <a:ext cx="744776" cy="1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6">
            <a:extLst>
              <a:ext uri="{FF2B5EF4-FFF2-40B4-BE49-F238E27FC236}">
                <a16:creationId xmlns:a16="http://schemas.microsoft.com/office/drawing/2014/main" id="{17F78149-1266-1BBC-CF68-D14A6FB99C50}"/>
              </a:ext>
            </a:extLst>
          </p:cNvPr>
          <p:cNvCxnSpPr>
            <a:cxnSpLocks/>
            <a:stCxn id="60" idx="1"/>
            <a:endCxn id="127" idx="6"/>
          </p:cNvCxnSpPr>
          <p:nvPr/>
        </p:nvCxnSpPr>
        <p:spPr>
          <a:xfrm flipH="1">
            <a:off x="7278352" y="5510145"/>
            <a:ext cx="654116" cy="1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36">
            <a:extLst>
              <a:ext uri="{FF2B5EF4-FFF2-40B4-BE49-F238E27FC236}">
                <a16:creationId xmlns:a16="http://schemas.microsoft.com/office/drawing/2014/main" id="{E3BAF789-1D61-330F-5E61-89CE699ACFBC}"/>
              </a:ext>
            </a:extLst>
          </p:cNvPr>
          <p:cNvCxnSpPr>
            <a:cxnSpLocks/>
            <a:endCxn id="134" idx="6"/>
          </p:cNvCxnSpPr>
          <p:nvPr/>
        </p:nvCxnSpPr>
        <p:spPr>
          <a:xfrm flipH="1" flipV="1">
            <a:off x="5025049" y="5496796"/>
            <a:ext cx="835597" cy="21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57">
            <a:extLst>
              <a:ext uri="{FF2B5EF4-FFF2-40B4-BE49-F238E27FC236}">
                <a16:creationId xmlns:a16="http://schemas.microsoft.com/office/drawing/2014/main" id="{D60C42E1-FB4E-F752-ED2D-79F619DDAFA3}"/>
              </a:ext>
            </a:extLst>
          </p:cNvPr>
          <p:cNvSpPr txBox="1"/>
          <p:nvPr/>
        </p:nvSpPr>
        <p:spPr>
          <a:xfrm>
            <a:off x="7803921" y="584869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32" name="TextBox 57">
            <a:extLst>
              <a:ext uri="{FF2B5EF4-FFF2-40B4-BE49-F238E27FC236}">
                <a16:creationId xmlns:a16="http://schemas.microsoft.com/office/drawing/2014/main" id="{49A66CC9-9D54-6043-56FF-58DEFFDAD8F8}"/>
              </a:ext>
            </a:extLst>
          </p:cNvPr>
          <p:cNvSpPr txBox="1"/>
          <p:nvPr/>
        </p:nvSpPr>
        <p:spPr>
          <a:xfrm>
            <a:off x="5693051" y="584869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33" name="TextBox 146">
            <a:extLst>
              <a:ext uri="{FF2B5EF4-FFF2-40B4-BE49-F238E27FC236}">
                <a16:creationId xmlns:a16="http://schemas.microsoft.com/office/drawing/2014/main" id="{A8573150-8F47-5AC9-165E-0B9C55813D0D}"/>
              </a:ext>
            </a:extLst>
          </p:cNvPr>
          <p:cNvSpPr txBox="1"/>
          <p:nvPr/>
        </p:nvSpPr>
        <p:spPr>
          <a:xfrm>
            <a:off x="6761822" y="582296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134" name="Oval 7">
            <a:extLst>
              <a:ext uri="{FF2B5EF4-FFF2-40B4-BE49-F238E27FC236}">
                <a16:creationId xmlns:a16="http://schemas.microsoft.com/office/drawing/2014/main" id="{08555C85-A192-223F-95F6-18C21325D32C}"/>
              </a:ext>
            </a:extLst>
          </p:cNvPr>
          <p:cNvSpPr/>
          <p:nvPr/>
        </p:nvSpPr>
        <p:spPr>
          <a:xfrm>
            <a:off x="4451117" y="52244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5" name="TextBox 146">
            <a:extLst>
              <a:ext uri="{FF2B5EF4-FFF2-40B4-BE49-F238E27FC236}">
                <a16:creationId xmlns:a16="http://schemas.microsoft.com/office/drawing/2014/main" id="{783E572C-5B2A-BDAC-AB28-8CCF1D0E59BA}"/>
              </a:ext>
            </a:extLst>
          </p:cNvPr>
          <p:cNvSpPr txBox="1"/>
          <p:nvPr/>
        </p:nvSpPr>
        <p:spPr>
          <a:xfrm>
            <a:off x="4451117" y="585158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cxnSp>
        <p:nvCxnSpPr>
          <p:cNvPr id="136" name="Straight Arrow Connector 36">
            <a:extLst>
              <a:ext uri="{FF2B5EF4-FFF2-40B4-BE49-F238E27FC236}">
                <a16:creationId xmlns:a16="http://schemas.microsoft.com/office/drawing/2014/main" id="{10294B2F-9778-1AC6-0D61-A53750F7812A}"/>
              </a:ext>
            </a:extLst>
          </p:cNvPr>
          <p:cNvCxnSpPr>
            <a:cxnSpLocks/>
            <a:endCxn id="62" idx="3"/>
          </p:cNvCxnSpPr>
          <p:nvPr/>
        </p:nvCxnSpPr>
        <p:spPr>
          <a:xfrm flipH="1" flipV="1">
            <a:off x="5937327" y="5503233"/>
            <a:ext cx="760284" cy="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78">
            <a:extLst>
              <a:ext uri="{FF2B5EF4-FFF2-40B4-BE49-F238E27FC236}">
                <a16:creationId xmlns:a16="http://schemas.microsoft.com/office/drawing/2014/main" id="{ACA3654B-607E-ADFD-F117-7370147F0F0D}"/>
              </a:ext>
            </a:extLst>
          </p:cNvPr>
          <p:cNvSpPr/>
          <p:nvPr/>
        </p:nvSpPr>
        <p:spPr>
          <a:xfrm>
            <a:off x="942401" y="3811295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A2B788F-7A5A-4070-F733-2249D177D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70" y="523642"/>
            <a:ext cx="638592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Soit un réseau de Petri défini par :</a:t>
            </a:r>
          </a:p>
          <a:p>
            <a:pPr marL="1800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q"/>
              <a:tabLst/>
            </a:pPr>
            <a:r>
              <a:rPr kumimoji="0" lang="fr-F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Les transitions : T = (T</a:t>
            </a:r>
            <a:r>
              <a:rPr kumimoji="0" lang="fr-FR" sz="19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fr-F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kumimoji="0" lang="fr-FR" sz="19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fr-F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kumimoji="0" lang="fr-FR" sz="19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fr-F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kumimoji="0" lang="fr-FR" sz="19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fr-F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kumimoji="0" lang="fr-FR" sz="19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fr-F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kumimoji="0" lang="fr-FR" sz="19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fr-F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,T</a:t>
            </a:r>
            <a:r>
              <a:rPr lang="fr-FR" sz="19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kumimoji="0" lang="fr-F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lang="fr-FR" sz="19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kumimoji="0" lang="fr-F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lang="fr-FR" sz="19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kumimoji="0" lang="fr-F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fr-F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180000" lv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q"/>
            </a:pPr>
            <a:r>
              <a:rPr kumimoji="0" lang="fr-F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Les places : P = (P</a:t>
            </a:r>
            <a:r>
              <a:rPr kumimoji="0" lang="fr-FR" sz="19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fr-F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kumimoji="0" lang="fr-FR" sz="19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fr-F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kumimoji="0" lang="fr-FR" sz="19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fr-F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kumimoji="0" lang="fr-FR" sz="19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fr-F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kumimoji="0" lang="fr-FR" sz="19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fr-F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kumimoji="0" lang="fr-FR" sz="19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fr-FR" sz="19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9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9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7, </a:t>
            </a:r>
            <a:r>
              <a:rPr kumimoji="0" lang="fr-F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9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kumimoji="0" lang="fr-F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lang="fr-FR" sz="19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kumimoji="0" lang="fr-FR" sz="19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9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9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kumimoji="0" lang="fr-F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lang="fr-FR" sz="19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kumimoji="0" lang="fr-F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1800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q"/>
              <a:tabLst/>
            </a:pPr>
            <a:r>
              <a:rPr kumimoji="0" lang="fr-F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Un marquage initial : M</a:t>
            </a:r>
            <a:r>
              <a:rPr kumimoji="0" lang="fr-FR" sz="19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fr-F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(</a:t>
            </a:r>
            <a:r>
              <a:rPr lang="fr-FR" sz="19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fr-F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1, 0, 0, 0, </a:t>
            </a:r>
            <a:r>
              <a:rPr lang="fr-FR" sz="19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fr-F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0, 0, 0, 0, 0)</a:t>
            </a:r>
            <a:r>
              <a:rPr kumimoji="0" lang="fr-F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pSp>
        <p:nvGrpSpPr>
          <p:cNvPr id="4" name="Groupe 17">
            <a:extLst>
              <a:ext uri="{FF2B5EF4-FFF2-40B4-BE49-F238E27FC236}">
                <a16:creationId xmlns:a16="http://schemas.microsoft.com/office/drawing/2014/main" id="{CCF74347-ABE2-59E1-6C79-6C86D8835A00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FC838B-47FC-769C-9C41-B8611A33BC04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7587DB08-6A47-64F1-69C2-5E90ED92BC5C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C82BE487-0BB6-DAFA-C648-233816778A5A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C8C7406C-9BEA-4ACE-0217-32993212043C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8428AA64-F51B-E477-08AC-8B6233D7A955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F5C003FB-0210-D77E-297D-E9D900C1D041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M1 IG - 2024</a:t>
              </a: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4B17B33A-12BB-C073-7509-662817F03CEA}"/>
              </a:ext>
            </a:extLst>
          </p:cNvPr>
          <p:cNvSpPr txBox="1"/>
          <p:nvPr/>
        </p:nvSpPr>
        <p:spPr>
          <a:xfrm>
            <a:off x="4938176" y="199274"/>
            <a:ext cx="2286016" cy="2880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Système initiale</a:t>
            </a:r>
          </a:p>
        </p:txBody>
      </p:sp>
    </p:spTree>
    <p:extLst>
      <p:ext uri="{BB962C8B-B14F-4D97-AF65-F5344CB8AC3E}">
        <p14:creationId xmlns:p14="http://schemas.microsoft.com/office/powerpoint/2010/main" val="3033170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3940" y="2947482"/>
            <a:ext cx="5554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 DU PROJET</a:t>
            </a:r>
          </a:p>
        </p:txBody>
      </p:sp>
    </p:spTree>
    <p:extLst>
      <p:ext uri="{BB962C8B-B14F-4D97-AF65-F5344CB8AC3E}">
        <p14:creationId xmlns:p14="http://schemas.microsoft.com/office/powerpoint/2010/main" val="348495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Minus 24">
            <a:extLst>
              <a:ext uri="{FF2B5EF4-FFF2-40B4-BE49-F238E27FC236}">
                <a16:creationId xmlns:a16="http://schemas.microsoft.com/office/drawing/2014/main" id="{D803859E-97D0-BC64-AF39-A1D3127E8B07}"/>
              </a:ext>
            </a:extLst>
          </p:cNvPr>
          <p:cNvSpPr/>
          <p:nvPr/>
        </p:nvSpPr>
        <p:spPr>
          <a:xfrm rot="5400000">
            <a:off x="7681508" y="537909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Minus 24">
            <a:extLst>
              <a:ext uri="{FF2B5EF4-FFF2-40B4-BE49-F238E27FC236}">
                <a16:creationId xmlns:a16="http://schemas.microsoft.com/office/drawing/2014/main" id="{1C84F641-D65D-7311-6178-004850CED210}"/>
              </a:ext>
            </a:extLst>
          </p:cNvPr>
          <p:cNvSpPr/>
          <p:nvPr/>
        </p:nvSpPr>
        <p:spPr>
          <a:xfrm rot="5400000">
            <a:off x="5524807" y="53575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78E7905-514C-D6FC-B2B1-C0FADBFCF95E}"/>
              </a:ext>
            </a:extLst>
          </p:cNvPr>
          <p:cNvSpPr/>
          <p:nvPr/>
        </p:nvSpPr>
        <p:spPr>
          <a:xfrm>
            <a:off x="223531" y="575394"/>
            <a:ext cx="479003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1, 0, 0, 0, 0, 0, 0, 0, 0)</a:t>
            </a:r>
          </a:p>
        </p:txBody>
      </p:sp>
      <p:sp>
        <p:nvSpPr>
          <p:cNvPr id="51" name="Oval 1">
            <a:extLst>
              <a:ext uri="{FF2B5EF4-FFF2-40B4-BE49-F238E27FC236}">
                <a16:creationId xmlns:a16="http://schemas.microsoft.com/office/drawing/2014/main" id="{95DED150-5220-6D47-16C1-72E5745F05DA}"/>
              </a:ext>
            </a:extLst>
          </p:cNvPr>
          <p:cNvSpPr/>
          <p:nvPr/>
        </p:nvSpPr>
        <p:spPr>
          <a:xfrm>
            <a:off x="653611" y="39075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102D2D3D-1D09-6853-9CF3-4F76FB92CD93}"/>
              </a:ext>
            </a:extLst>
          </p:cNvPr>
          <p:cNvSpPr/>
          <p:nvPr/>
        </p:nvSpPr>
        <p:spPr>
          <a:xfrm>
            <a:off x="10823810" y="44129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val 3">
            <a:extLst>
              <a:ext uri="{FF2B5EF4-FFF2-40B4-BE49-F238E27FC236}">
                <a16:creationId xmlns:a16="http://schemas.microsoft.com/office/drawing/2014/main" id="{53911AED-2B4A-C6B1-1AED-AD259ECBCC22}"/>
              </a:ext>
            </a:extLst>
          </p:cNvPr>
          <p:cNvSpPr/>
          <p:nvPr/>
        </p:nvSpPr>
        <p:spPr>
          <a:xfrm>
            <a:off x="665500" y="501170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Oval 7">
            <a:extLst>
              <a:ext uri="{FF2B5EF4-FFF2-40B4-BE49-F238E27FC236}">
                <a16:creationId xmlns:a16="http://schemas.microsoft.com/office/drawing/2014/main" id="{FF1AC7E6-CA7F-9168-EBE7-96467DE646BE}"/>
              </a:ext>
            </a:extLst>
          </p:cNvPr>
          <p:cNvSpPr/>
          <p:nvPr/>
        </p:nvSpPr>
        <p:spPr>
          <a:xfrm>
            <a:off x="9030324" y="529063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Oval 9">
            <a:extLst>
              <a:ext uri="{FF2B5EF4-FFF2-40B4-BE49-F238E27FC236}">
                <a16:creationId xmlns:a16="http://schemas.microsoft.com/office/drawing/2014/main" id="{AC82677B-FE44-5255-2B2E-04DC9225E473}"/>
              </a:ext>
            </a:extLst>
          </p:cNvPr>
          <p:cNvSpPr/>
          <p:nvPr/>
        </p:nvSpPr>
        <p:spPr>
          <a:xfrm>
            <a:off x="10889254" y="244227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Oval 11">
            <a:extLst>
              <a:ext uri="{FF2B5EF4-FFF2-40B4-BE49-F238E27FC236}">
                <a16:creationId xmlns:a16="http://schemas.microsoft.com/office/drawing/2014/main" id="{A06BEAA8-4429-D3F7-1DDE-A521E6479443}"/>
              </a:ext>
            </a:extLst>
          </p:cNvPr>
          <p:cNvSpPr/>
          <p:nvPr/>
        </p:nvSpPr>
        <p:spPr>
          <a:xfrm>
            <a:off x="9383256" y="98158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Oval 13">
            <a:extLst>
              <a:ext uri="{FF2B5EF4-FFF2-40B4-BE49-F238E27FC236}">
                <a16:creationId xmlns:a16="http://schemas.microsoft.com/office/drawing/2014/main" id="{74F9F1C8-4EAE-CB2A-259B-786C0B182166}"/>
              </a:ext>
            </a:extLst>
          </p:cNvPr>
          <p:cNvSpPr/>
          <p:nvPr/>
        </p:nvSpPr>
        <p:spPr>
          <a:xfrm>
            <a:off x="3075055" y="24669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Oval 14">
            <a:extLst>
              <a:ext uri="{FF2B5EF4-FFF2-40B4-BE49-F238E27FC236}">
                <a16:creationId xmlns:a16="http://schemas.microsoft.com/office/drawing/2014/main" id="{F72227B3-2116-AD20-D25D-87B67F6E0292}"/>
              </a:ext>
            </a:extLst>
          </p:cNvPr>
          <p:cNvSpPr/>
          <p:nvPr/>
        </p:nvSpPr>
        <p:spPr>
          <a:xfrm>
            <a:off x="8097660" y="25214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val 15">
            <a:extLst>
              <a:ext uri="{FF2B5EF4-FFF2-40B4-BE49-F238E27FC236}">
                <a16:creationId xmlns:a16="http://schemas.microsoft.com/office/drawing/2014/main" id="{8AED5884-20AD-37D1-182E-1A74EB38A5F7}"/>
              </a:ext>
            </a:extLst>
          </p:cNvPr>
          <p:cNvSpPr/>
          <p:nvPr/>
        </p:nvSpPr>
        <p:spPr>
          <a:xfrm>
            <a:off x="5770043" y="254149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Minus 20">
            <a:extLst>
              <a:ext uri="{FF2B5EF4-FFF2-40B4-BE49-F238E27FC236}">
                <a16:creationId xmlns:a16="http://schemas.microsoft.com/office/drawing/2014/main" id="{FD4346F7-D88C-996C-58EF-E9EEE61FBAA4}"/>
              </a:ext>
            </a:extLst>
          </p:cNvPr>
          <p:cNvSpPr/>
          <p:nvPr/>
        </p:nvSpPr>
        <p:spPr>
          <a:xfrm rot="2945763">
            <a:off x="8182191" y="152822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Minus 21">
            <a:extLst>
              <a:ext uri="{FF2B5EF4-FFF2-40B4-BE49-F238E27FC236}">
                <a16:creationId xmlns:a16="http://schemas.microsoft.com/office/drawing/2014/main" id="{76895F20-3729-3A98-63C7-8A22D0AAB3D7}"/>
              </a:ext>
            </a:extLst>
          </p:cNvPr>
          <p:cNvSpPr/>
          <p:nvPr/>
        </p:nvSpPr>
        <p:spPr>
          <a:xfrm rot="5400000">
            <a:off x="1735904" y="399469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Minus 22">
            <a:extLst>
              <a:ext uri="{FF2B5EF4-FFF2-40B4-BE49-F238E27FC236}">
                <a16:creationId xmlns:a16="http://schemas.microsoft.com/office/drawing/2014/main" id="{2CC29CD5-C5C7-EBD9-B13A-B872C701208B}"/>
              </a:ext>
            </a:extLst>
          </p:cNvPr>
          <p:cNvSpPr/>
          <p:nvPr/>
        </p:nvSpPr>
        <p:spPr>
          <a:xfrm rot="19680335">
            <a:off x="10466817" y="138453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Minus 24">
            <a:extLst>
              <a:ext uri="{FF2B5EF4-FFF2-40B4-BE49-F238E27FC236}">
                <a16:creationId xmlns:a16="http://schemas.microsoft.com/office/drawing/2014/main" id="{61C5815E-ADB5-EFF4-63A3-5D30B3FAB28A}"/>
              </a:ext>
            </a:extLst>
          </p:cNvPr>
          <p:cNvSpPr/>
          <p:nvPr/>
        </p:nvSpPr>
        <p:spPr>
          <a:xfrm rot="3773732">
            <a:off x="9933809" y="5219150"/>
            <a:ext cx="103338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Minus 25">
            <a:extLst>
              <a:ext uri="{FF2B5EF4-FFF2-40B4-BE49-F238E27FC236}">
                <a16:creationId xmlns:a16="http://schemas.microsoft.com/office/drawing/2014/main" id="{043CE198-D05D-96C9-9D0E-210B8BF5A92B}"/>
              </a:ext>
            </a:extLst>
          </p:cNvPr>
          <p:cNvSpPr/>
          <p:nvPr/>
        </p:nvSpPr>
        <p:spPr>
          <a:xfrm rot="200260">
            <a:off x="10694997" y="35496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Minus 29">
            <a:extLst>
              <a:ext uri="{FF2B5EF4-FFF2-40B4-BE49-F238E27FC236}">
                <a16:creationId xmlns:a16="http://schemas.microsoft.com/office/drawing/2014/main" id="{DB242F62-FA7B-8CC1-4E9C-7B75FFB8C788}"/>
              </a:ext>
            </a:extLst>
          </p:cNvPr>
          <p:cNvSpPr/>
          <p:nvPr/>
        </p:nvSpPr>
        <p:spPr>
          <a:xfrm rot="16200000">
            <a:off x="6763944" y="254165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Straight Arrow Connector 34">
            <a:extLst>
              <a:ext uri="{FF2B5EF4-FFF2-40B4-BE49-F238E27FC236}">
                <a16:creationId xmlns:a16="http://schemas.microsoft.com/office/drawing/2014/main" id="{47B1E1EE-A4E2-31F1-E901-31D889DC9118}"/>
              </a:ext>
            </a:extLst>
          </p:cNvPr>
          <p:cNvCxnSpPr>
            <a:cxnSpLocks/>
            <a:stCxn id="51" idx="6"/>
            <a:endCxn id="84" idx="1"/>
          </p:cNvCxnSpPr>
          <p:nvPr/>
        </p:nvCxnSpPr>
        <p:spPr>
          <a:xfrm>
            <a:off x="1227543" y="4179933"/>
            <a:ext cx="901825" cy="2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36">
            <a:extLst>
              <a:ext uri="{FF2B5EF4-FFF2-40B4-BE49-F238E27FC236}">
                <a16:creationId xmlns:a16="http://schemas.microsoft.com/office/drawing/2014/main" id="{B68C381F-C0B6-360B-8B2E-A600B8B8036D}"/>
              </a:ext>
            </a:extLst>
          </p:cNvPr>
          <p:cNvCxnSpPr>
            <a:cxnSpLocks/>
            <a:stCxn id="74" idx="7"/>
          </p:cNvCxnSpPr>
          <p:nvPr/>
        </p:nvCxnSpPr>
        <p:spPr>
          <a:xfrm flipV="1">
            <a:off x="1155382" y="4411582"/>
            <a:ext cx="973986" cy="67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41">
            <a:extLst>
              <a:ext uri="{FF2B5EF4-FFF2-40B4-BE49-F238E27FC236}">
                <a16:creationId xmlns:a16="http://schemas.microsoft.com/office/drawing/2014/main" id="{0C5C8AE7-C1A8-4D46-8F58-2A736372235E}"/>
              </a:ext>
            </a:extLst>
          </p:cNvPr>
          <p:cNvCxnSpPr>
            <a:cxnSpLocks/>
            <a:stCxn id="84" idx="2"/>
            <a:endCxn id="80" idx="4"/>
          </p:cNvCxnSpPr>
          <p:nvPr/>
        </p:nvCxnSpPr>
        <p:spPr>
          <a:xfrm rot="5400000" flipH="1" flipV="1">
            <a:off x="2337958" y="2851450"/>
            <a:ext cx="863806" cy="1184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52">
            <a:extLst>
              <a:ext uri="{FF2B5EF4-FFF2-40B4-BE49-F238E27FC236}">
                <a16:creationId xmlns:a16="http://schemas.microsoft.com/office/drawing/2014/main" id="{0688B25C-03E2-0826-292C-C6B3025CE1B5}"/>
              </a:ext>
            </a:extLst>
          </p:cNvPr>
          <p:cNvSpPr txBox="1"/>
          <p:nvPr/>
        </p:nvSpPr>
        <p:spPr>
          <a:xfrm>
            <a:off x="2238866" y="402604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93" name="TextBox 53">
            <a:extLst>
              <a:ext uri="{FF2B5EF4-FFF2-40B4-BE49-F238E27FC236}">
                <a16:creationId xmlns:a16="http://schemas.microsoft.com/office/drawing/2014/main" id="{DE07F246-F2D0-5FA7-B81E-546DB05443A5}"/>
              </a:ext>
            </a:extLst>
          </p:cNvPr>
          <p:cNvSpPr txBox="1"/>
          <p:nvPr/>
        </p:nvSpPr>
        <p:spPr>
          <a:xfrm>
            <a:off x="4650380" y="206682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94" name="TextBox 54">
            <a:extLst>
              <a:ext uri="{FF2B5EF4-FFF2-40B4-BE49-F238E27FC236}">
                <a16:creationId xmlns:a16="http://schemas.microsoft.com/office/drawing/2014/main" id="{496D03A6-0992-E29F-CF28-DF9BBF487895}"/>
              </a:ext>
            </a:extLst>
          </p:cNvPr>
          <p:cNvSpPr txBox="1"/>
          <p:nvPr/>
        </p:nvSpPr>
        <p:spPr>
          <a:xfrm>
            <a:off x="8086586" y="113213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95" name="TextBox 55">
            <a:extLst>
              <a:ext uri="{FF2B5EF4-FFF2-40B4-BE49-F238E27FC236}">
                <a16:creationId xmlns:a16="http://schemas.microsoft.com/office/drawing/2014/main" id="{C46D0665-B37F-E67F-33C8-E59FC2E243EF}"/>
              </a:ext>
            </a:extLst>
          </p:cNvPr>
          <p:cNvSpPr txBox="1"/>
          <p:nvPr/>
        </p:nvSpPr>
        <p:spPr>
          <a:xfrm>
            <a:off x="11342366" y="121204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96" name="TextBox 56">
            <a:extLst>
              <a:ext uri="{FF2B5EF4-FFF2-40B4-BE49-F238E27FC236}">
                <a16:creationId xmlns:a16="http://schemas.microsoft.com/office/drawing/2014/main" id="{0A45E8D2-48BD-A008-6B5F-79822AB4C358}"/>
              </a:ext>
            </a:extLst>
          </p:cNvPr>
          <p:cNvSpPr txBox="1"/>
          <p:nvPr/>
        </p:nvSpPr>
        <p:spPr>
          <a:xfrm>
            <a:off x="11529295" y="360123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97" name="TextBox 57">
            <a:extLst>
              <a:ext uri="{FF2B5EF4-FFF2-40B4-BE49-F238E27FC236}">
                <a16:creationId xmlns:a16="http://schemas.microsoft.com/office/drawing/2014/main" id="{6EA64471-AA32-BBB0-7796-D43D32986697}"/>
              </a:ext>
            </a:extLst>
          </p:cNvPr>
          <p:cNvSpPr txBox="1"/>
          <p:nvPr/>
        </p:nvSpPr>
        <p:spPr>
          <a:xfrm>
            <a:off x="10580566" y="575009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98" name="TextBox 58">
            <a:extLst>
              <a:ext uri="{FF2B5EF4-FFF2-40B4-BE49-F238E27FC236}">
                <a16:creationId xmlns:a16="http://schemas.microsoft.com/office/drawing/2014/main" id="{AE27DC38-8B2A-AA34-7281-6C6789648C3A}"/>
              </a:ext>
            </a:extLst>
          </p:cNvPr>
          <p:cNvSpPr txBox="1"/>
          <p:nvPr/>
        </p:nvSpPr>
        <p:spPr>
          <a:xfrm>
            <a:off x="11470617" y="459199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99" name="TextBox 66">
            <a:extLst>
              <a:ext uri="{FF2B5EF4-FFF2-40B4-BE49-F238E27FC236}">
                <a16:creationId xmlns:a16="http://schemas.microsoft.com/office/drawing/2014/main" id="{6AFAB6AA-617B-0DDD-EF77-CB30964C701F}"/>
              </a:ext>
            </a:extLst>
          </p:cNvPr>
          <p:cNvSpPr txBox="1"/>
          <p:nvPr/>
        </p:nvSpPr>
        <p:spPr>
          <a:xfrm>
            <a:off x="602194" y="359081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100" name="TextBox 67">
            <a:extLst>
              <a:ext uri="{FF2B5EF4-FFF2-40B4-BE49-F238E27FC236}">
                <a16:creationId xmlns:a16="http://schemas.microsoft.com/office/drawing/2014/main" id="{8106E244-EBF9-D4CA-FC48-E5E77782D975}"/>
              </a:ext>
            </a:extLst>
          </p:cNvPr>
          <p:cNvSpPr txBox="1"/>
          <p:nvPr/>
        </p:nvSpPr>
        <p:spPr>
          <a:xfrm>
            <a:off x="2763054" y="224897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101" name="TextBox 68">
            <a:extLst>
              <a:ext uri="{FF2B5EF4-FFF2-40B4-BE49-F238E27FC236}">
                <a16:creationId xmlns:a16="http://schemas.microsoft.com/office/drawing/2014/main" id="{057C9B56-63A3-75B4-956D-AB6716ACF1B3}"/>
              </a:ext>
            </a:extLst>
          </p:cNvPr>
          <p:cNvSpPr txBox="1"/>
          <p:nvPr/>
        </p:nvSpPr>
        <p:spPr>
          <a:xfrm>
            <a:off x="350840" y="501170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102" name="TextBox 69">
            <a:extLst>
              <a:ext uri="{FF2B5EF4-FFF2-40B4-BE49-F238E27FC236}">
                <a16:creationId xmlns:a16="http://schemas.microsoft.com/office/drawing/2014/main" id="{F6FEED6D-2B04-A01E-847F-B86974D9A7C7}"/>
              </a:ext>
            </a:extLst>
          </p:cNvPr>
          <p:cNvSpPr txBox="1"/>
          <p:nvPr/>
        </p:nvSpPr>
        <p:spPr>
          <a:xfrm>
            <a:off x="5870345" y="217394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103" name="TextBox 70">
            <a:extLst>
              <a:ext uri="{FF2B5EF4-FFF2-40B4-BE49-F238E27FC236}">
                <a16:creationId xmlns:a16="http://schemas.microsoft.com/office/drawing/2014/main" id="{9B8AE7E8-7501-E5D9-A308-F3CD5310C99D}"/>
              </a:ext>
            </a:extLst>
          </p:cNvPr>
          <p:cNvSpPr txBox="1"/>
          <p:nvPr/>
        </p:nvSpPr>
        <p:spPr>
          <a:xfrm>
            <a:off x="7831127" y="230535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104" name="TextBox 71">
            <a:extLst>
              <a:ext uri="{FF2B5EF4-FFF2-40B4-BE49-F238E27FC236}">
                <a16:creationId xmlns:a16="http://schemas.microsoft.com/office/drawing/2014/main" id="{DA1210FE-CD33-B8A4-5F68-094D0C892DB9}"/>
              </a:ext>
            </a:extLst>
          </p:cNvPr>
          <p:cNvSpPr txBox="1"/>
          <p:nvPr/>
        </p:nvSpPr>
        <p:spPr>
          <a:xfrm>
            <a:off x="9462309" y="62878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105" name="TextBox 72">
            <a:extLst>
              <a:ext uri="{FF2B5EF4-FFF2-40B4-BE49-F238E27FC236}">
                <a16:creationId xmlns:a16="http://schemas.microsoft.com/office/drawing/2014/main" id="{E1FE7593-2019-584D-4582-03BCB10B840A}"/>
              </a:ext>
            </a:extLst>
          </p:cNvPr>
          <p:cNvSpPr txBox="1"/>
          <p:nvPr/>
        </p:nvSpPr>
        <p:spPr>
          <a:xfrm>
            <a:off x="11538841" y="256003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cxnSp>
        <p:nvCxnSpPr>
          <p:cNvPr id="106" name="Curved Connector 100">
            <a:extLst>
              <a:ext uri="{FF2B5EF4-FFF2-40B4-BE49-F238E27FC236}">
                <a16:creationId xmlns:a16="http://schemas.microsoft.com/office/drawing/2014/main" id="{9AD650B1-8542-A5F4-52FB-94EB5DF788A3}"/>
              </a:ext>
            </a:extLst>
          </p:cNvPr>
          <p:cNvCxnSpPr>
            <a:cxnSpLocks/>
            <a:stCxn id="80" idx="6"/>
            <a:endCxn id="124" idx="3"/>
          </p:cNvCxnSpPr>
          <p:nvPr/>
        </p:nvCxnSpPr>
        <p:spPr>
          <a:xfrm>
            <a:off x="3648987" y="2739333"/>
            <a:ext cx="1110748" cy="84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4">
            <a:extLst>
              <a:ext uri="{FF2B5EF4-FFF2-40B4-BE49-F238E27FC236}">
                <a16:creationId xmlns:a16="http://schemas.microsoft.com/office/drawing/2014/main" id="{865DC7A4-95B9-54D2-A8E1-D2FC84621BDE}"/>
              </a:ext>
            </a:extLst>
          </p:cNvPr>
          <p:cNvCxnSpPr/>
          <p:nvPr/>
        </p:nvCxnSpPr>
        <p:spPr>
          <a:xfrm>
            <a:off x="6343975" y="2812074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5">
            <a:extLst>
              <a:ext uri="{FF2B5EF4-FFF2-40B4-BE49-F238E27FC236}">
                <a16:creationId xmlns:a16="http://schemas.microsoft.com/office/drawing/2014/main" id="{49DDC020-B8B5-9415-DFA4-0EB60063D2A3}"/>
              </a:ext>
            </a:extLst>
          </p:cNvPr>
          <p:cNvCxnSpPr/>
          <p:nvPr/>
        </p:nvCxnSpPr>
        <p:spPr>
          <a:xfrm>
            <a:off x="7251802" y="2810277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7">
            <a:extLst>
              <a:ext uri="{FF2B5EF4-FFF2-40B4-BE49-F238E27FC236}">
                <a16:creationId xmlns:a16="http://schemas.microsoft.com/office/drawing/2014/main" id="{B437B646-A733-CF57-8727-8E9F6DF94D78}"/>
              </a:ext>
            </a:extLst>
          </p:cNvPr>
          <p:cNvCxnSpPr>
            <a:cxnSpLocks/>
            <a:stCxn id="81" idx="0"/>
            <a:endCxn id="83" idx="1"/>
          </p:cNvCxnSpPr>
          <p:nvPr/>
        </p:nvCxnSpPr>
        <p:spPr>
          <a:xfrm flipV="1">
            <a:off x="8384626" y="1765375"/>
            <a:ext cx="202832" cy="75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10">
            <a:extLst>
              <a:ext uri="{FF2B5EF4-FFF2-40B4-BE49-F238E27FC236}">
                <a16:creationId xmlns:a16="http://schemas.microsoft.com/office/drawing/2014/main" id="{253151CD-D607-1895-8175-D85A87FA4870}"/>
              </a:ext>
            </a:extLst>
          </p:cNvPr>
          <p:cNvCxnSpPr>
            <a:cxnSpLocks/>
            <a:stCxn id="83" idx="3"/>
            <a:endCxn id="77" idx="2"/>
          </p:cNvCxnSpPr>
          <p:nvPr/>
        </p:nvCxnSpPr>
        <p:spPr>
          <a:xfrm flipV="1">
            <a:off x="8660518" y="1253962"/>
            <a:ext cx="722738" cy="44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4">
            <a:extLst>
              <a:ext uri="{FF2B5EF4-FFF2-40B4-BE49-F238E27FC236}">
                <a16:creationId xmlns:a16="http://schemas.microsoft.com/office/drawing/2014/main" id="{C5390E82-1069-4F15-352A-5737BF7825E4}"/>
              </a:ext>
            </a:extLst>
          </p:cNvPr>
          <p:cNvCxnSpPr>
            <a:stCxn id="77" idx="6"/>
            <a:endCxn id="85" idx="3"/>
          </p:cNvCxnSpPr>
          <p:nvPr/>
        </p:nvCxnSpPr>
        <p:spPr>
          <a:xfrm>
            <a:off x="9957188" y="1253962"/>
            <a:ext cx="925817" cy="29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6">
            <a:extLst>
              <a:ext uri="{FF2B5EF4-FFF2-40B4-BE49-F238E27FC236}">
                <a16:creationId xmlns:a16="http://schemas.microsoft.com/office/drawing/2014/main" id="{37552536-B06B-52F5-0AA6-0A4F04D1733B}"/>
              </a:ext>
            </a:extLst>
          </p:cNvPr>
          <p:cNvCxnSpPr>
            <a:cxnSpLocks/>
          </p:cNvCxnSpPr>
          <p:nvPr/>
        </p:nvCxnSpPr>
        <p:spPr>
          <a:xfrm>
            <a:off x="11069333" y="1563085"/>
            <a:ext cx="39081" cy="89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34">
            <a:extLst>
              <a:ext uri="{FF2B5EF4-FFF2-40B4-BE49-F238E27FC236}">
                <a16:creationId xmlns:a16="http://schemas.microsoft.com/office/drawing/2014/main" id="{B0FAD0E0-E651-8763-DFEF-8E54B9045125}"/>
              </a:ext>
            </a:extLst>
          </p:cNvPr>
          <p:cNvCxnSpPr>
            <a:cxnSpLocks/>
            <a:stCxn id="76" idx="4"/>
            <a:endCxn id="87" idx="3"/>
          </p:cNvCxnSpPr>
          <p:nvPr/>
        </p:nvCxnSpPr>
        <p:spPr>
          <a:xfrm flipH="1">
            <a:off x="11139608" y="2987026"/>
            <a:ext cx="36612" cy="71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37">
            <a:extLst>
              <a:ext uri="{FF2B5EF4-FFF2-40B4-BE49-F238E27FC236}">
                <a16:creationId xmlns:a16="http://schemas.microsoft.com/office/drawing/2014/main" id="{8ADCCC07-5982-249B-2058-71934FA5907D}"/>
              </a:ext>
            </a:extLst>
          </p:cNvPr>
          <p:cNvCxnSpPr>
            <a:cxnSpLocks/>
            <a:stCxn id="87" idx="1"/>
            <a:endCxn id="52" idx="0"/>
          </p:cNvCxnSpPr>
          <p:nvPr/>
        </p:nvCxnSpPr>
        <p:spPr>
          <a:xfrm flipH="1">
            <a:off x="11110776" y="3803374"/>
            <a:ext cx="23204" cy="60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46">
            <a:extLst>
              <a:ext uri="{FF2B5EF4-FFF2-40B4-BE49-F238E27FC236}">
                <a16:creationId xmlns:a16="http://schemas.microsoft.com/office/drawing/2014/main" id="{0901D034-23BC-E016-9ADE-C2EDA013589B}"/>
              </a:ext>
            </a:extLst>
          </p:cNvPr>
          <p:cNvSpPr txBox="1"/>
          <p:nvPr/>
        </p:nvSpPr>
        <p:spPr>
          <a:xfrm>
            <a:off x="9180167" y="586178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cxnSp>
        <p:nvCxnSpPr>
          <p:cNvPr id="116" name="Straight Arrow Connector 150">
            <a:extLst>
              <a:ext uri="{FF2B5EF4-FFF2-40B4-BE49-F238E27FC236}">
                <a16:creationId xmlns:a16="http://schemas.microsoft.com/office/drawing/2014/main" id="{95EB74A2-FC82-33BD-7F7E-10294BDF3C00}"/>
              </a:ext>
            </a:extLst>
          </p:cNvPr>
          <p:cNvCxnSpPr>
            <a:cxnSpLocks/>
            <a:endCxn id="86" idx="3"/>
          </p:cNvCxnSpPr>
          <p:nvPr/>
        </p:nvCxnSpPr>
        <p:spPr>
          <a:xfrm flipH="1">
            <a:off x="10493526" y="4952743"/>
            <a:ext cx="500292" cy="44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52">
            <a:extLst>
              <a:ext uri="{FF2B5EF4-FFF2-40B4-BE49-F238E27FC236}">
                <a16:creationId xmlns:a16="http://schemas.microsoft.com/office/drawing/2014/main" id="{A6320705-A046-C74B-A7F9-6C983ADBE11C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9604256" y="5428052"/>
            <a:ext cx="815840" cy="13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Minus 29">
            <a:extLst>
              <a:ext uri="{FF2B5EF4-FFF2-40B4-BE49-F238E27FC236}">
                <a16:creationId xmlns:a16="http://schemas.microsoft.com/office/drawing/2014/main" id="{E0089A6B-F9E7-302E-8392-E5995D90F1E8}"/>
              </a:ext>
            </a:extLst>
          </p:cNvPr>
          <p:cNvSpPr/>
          <p:nvPr/>
        </p:nvSpPr>
        <p:spPr>
          <a:xfrm rot="16200000">
            <a:off x="4366271" y="25423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5" name="Curved Connector 100">
            <a:extLst>
              <a:ext uri="{FF2B5EF4-FFF2-40B4-BE49-F238E27FC236}">
                <a16:creationId xmlns:a16="http://schemas.microsoft.com/office/drawing/2014/main" id="{94E39F4A-2CBA-987C-0298-72F405C1EE2D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4814502" y="2778663"/>
            <a:ext cx="955541" cy="35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54">
            <a:extLst>
              <a:ext uri="{FF2B5EF4-FFF2-40B4-BE49-F238E27FC236}">
                <a16:creationId xmlns:a16="http://schemas.microsoft.com/office/drawing/2014/main" id="{272F1C6A-E25E-6E6E-67B0-30F344431197}"/>
              </a:ext>
            </a:extLst>
          </p:cNvPr>
          <p:cNvSpPr txBox="1"/>
          <p:nvPr/>
        </p:nvSpPr>
        <p:spPr>
          <a:xfrm>
            <a:off x="7006201" y="203711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27" name="Oval 7">
            <a:extLst>
              <a:ext uri="{FF2B5EF4-FFF2-40B4-BE49-F238E27FC236}">
                <a16:creationId xmlns:a16="http://schemas.microsoft.com/office/drawing/2014/main" id="{A1AF07EF-FA2D-CEA0-341B-156CE3F3E3AF}"/>
              </a:ext>
            </a:extLst>
          </p:cNvPr>
          <p:cNvSpPr/>
          <p:nvPr/>
        </p:nvSpPr>
        <p:spPr>
          <a:xfrm>
            <a:off x="6757357" y="531454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8" name="Straight Arrow Connector 36">
            <a:extLst>
              <a:ext uri="{FF2B5EF4-FFF2-40B4-BE49-F238E27FC236}">
                <a16:creationId xmlns:a16="http://schemas.microsoft.com/office/drawing/2014/main" id="{96274C0B-F3FA-A90B-FCA4-D56B13A35E78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8171638" y="5584594"/>
            <a:ext cx="858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6">
            <a:extLst>
              <a:ext uri="{FF2B5EF4-FFF2-40B4-BE49-F238E27FC236}">
                <a16:creationId xmlns:a16="http://schemas.microsoft.com/office/drawing/2014/main" id="{17F78149-1266-1BBC-CF68-D14A6FB99C50}"/>
              </a:ext>
            </a:extLst>
          </p:cNvPr>
          <p:cNvCxnSpPr>
            <a:cxnSpLocks/>
            <a:stCxn id="60" idx="1"/>
            <a:endCxn id="127" idx="6"/>
          </p:cNvCxnSpPr>
          <p:nvPr/>
        </p:nvCxnSpPr>
        <p:spPr>
          <a:xfrm flipH="1">
            <a:off x="7331289" y="5584594"/>
            <a:ext cx="743683" cy="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36">
            <a:extLst>
              <a:ext uri="{FF2B5EF4-FFF2-40B4-BE49-F238E27FC236}">
                <a16:creationId xmlns:a16="http://schemas.microsoft.com/office/drawing/2014/main" id="{E3BAF789-1D61-330F-5E61-89CE699ACFBC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6014937" y="5556454"/>
            <a:ext cx="742420" cy="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57">
            <a:extLst>
              <a:ext uri="{FF2B5EF4-FFF2-40B4-BE49-F238E27FC236}">
                <a16:creationId xmlns:a16="http://schemas.microsoft.com/office/drawing/2014/main" id="{D60C42E1-FB4E-F752-ED2D-79F619DDAFA3}"/>
              </a:ext>
            </a:extLst>
          </p:cNvPr>
          <p:cNvSpPr txBox="1"/>
          <p:nvPr/>
        </p:nvSpPr>
        <p:spPr>
          <a:xfrm>
            <a:off x="7973514" y="592942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32" name="TextBox 57">
            <a:extLst>
              <a:ext uri="{FF2B5EF4-FFF2-40B4-BE49-F238E27FC236}">
                <a16:creationId xmlns:a16="http://schemas.microsoft.com/office/drawing/2014/main" id="{49A66CC9-9D54-6043-56FF-58DEFFDAD8F8}"/>
              </a:ext>
            </a:extLst>
          </p:cNvPr>
          <p:cNvSpPr txBox="1"/>
          <p:nvPr/>
        </p:nvSpPr>
        <p:spPr>
          <a:xfrm>
            <a:off x="5789535" y="590210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33" name="TextBox 146">
            <a:extLst>
              <a:ext uri="{FF2B5EF4-FFF2-40B4-BE49-F238E27FC236}">
                <a16:creationId xmlns:a16="http://schemas.microsoft.com/office/drawing/2014/main" id="{A8573150-8F47-5AC9-165E-0B9C55813D0D}"/>
              </a:ext>
            </a:extLst>
          </p:cNvPr>
          <p:cNvSpPr txBox="1"/>
          <p:nvPr/>
        </p:nvSpPr>
        <p:spPr>
          <a:xfrm>
            <a:off x="6854893" y="58944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134" name="Oval 7">
            <a:extLst>
              <a:ext uri="{FF2B5EF4-FFF2-40B4-BE49-F238E27FC236}">
                <a16:creationId xmlns:a16="http://schemas.microsoft.com/office/drawing/2014/main" id="{08555C85-A192-223F-95F6-18C21325D32C}"/>
              </a:ext>
            </a:extLst>
          </p:cNvPr>
          <p:cNvSpPr/>
          <p:nvPr/>
        </p:nvSpPr>
        <p:spPr>
          <a:xfrm>
            <a:off x="4586981" y="5264902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5" name="TextBox 146">
            <a:extLst>
              <a:ext uri="{FF2B5EF4-FFF2-40B4-BE49-F238E27FC236}">
                <a16:creationId xmlns:a16="http://schemas.microsoft.com/office/drawing/2014/main" id="{783E572C-5B2A-BDAC-AB28-8CCF1D0E59BA}"/>
              </a:ext>
            </a:extLst>
          </p:cNvPr>
          <p:cNvSpPr txBox="1"/>
          <p:nvPr/>
        </p:nvSpPr>
        <p:spPr>
          <a:xfrm>
            <a:off x="4626507" y="590322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cxnSp>
        <p:nvCxnSpPr>
          <p:cNvPr id="136" name="Straight Arrow Connector 36">
            <a:extLst>
              <a:ext uri="{FF2B5EF4-FFF2-40B4-BE49-F238E27FC236}">
                <a16:creationId xmlns:a16="http://schemas.microsoft.com/office/drawing/2014/main" id="{10294B2F-9778-1AC6-0D61-A53750F7812A}"/>
              </a:ext>
            </a:extLst>
          </p:cNvPr>
          <p:cNvCxnSpPr>
            <a:cxnSpLocks/>
            <a:endCxn id="134" idx="6"/>
          </p:cNvCxnSpPr>
          <p:nvPr/>
        </p:nvCxnSpPr>
        <p:spPr>
          <a:xfrm flipH="1" flipV="1">
            <a:off x="5160913" y="5537277"/>
            <a:ext cx="800151" cy="2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78">
            <a:extLst>
              <a:ext uri="{FF2B5EF4-FFF2-40B4-BE49-F238E27FC236}">
                <a16:creationId xmlns:a16="http://schemas.microsoft.com/office/drawing/2014/main" id="{4E2A1811-B453-C63A-E706-981215359440}"/>
              </a:ext>
            </a:extLst>
          </p:cNvPr>
          <p:cNvSpPr/>
          <p:nvPr/>
        </p:nvSpPr>
        <p:spPr>
          <a:xfrm>
            <a:off x="3293928" y="2656841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7">
            <a:extLst>
              <a:ext uri="{FF2B5EF4-FFF2-40B4-BE49-F238E27FC236}">
                <a16:creationId xmlns:a16="http://schemas.microsoft.com/office/drawing/2014/main" id="{09325E91-BDEF-4D0B-3DFE-58732DD648C5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9FE5573-DB07-C3BD-F1F8-DF3666F98B69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FCAB8493-76DD-ED29-CC89-C35F8A4242E8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D2C169C2-DB9A-DD5F-E426-E49093D6C0CF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CB8BFEF-3D17-6EB0-BF7B-14EAC7B0090C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4204D97-6FB0-7093-38ED-777F918939A1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5981E8CA-C665-521A-1EAE-0ACEF7A2920E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66F98DE0-978A-6017-7B34-FAADC94B11BE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32" name="TextBox 182">
            <a:extLst>
              <a:ext uri="{FF2B5EF4-FFF2-40B4-BE49-F238E27FC236}">
                <a16:creationId xmlns:a16="http://schemas.microsoft.com/office/drawing/2014/main" id="{C69FC5AE-580B-3B9E-9926-9E79149D5E89}"/>
              </a:ext>
            </a:extLst>
          </p:cNvPr>
          <p:cNvSpPr txBox="1"/>
          <p:nvPr/>
        </p:nvSpPr>
        <p:spPr>
          <a:xfrm>
            <a:off x="5023679" y="3864794"/>
            <a:ext cx="3677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Occupation d’une table</a:t>
            </a:r>
          </a:p>
        </p:txBody>
      </p:sp>
    </p:spTree>
    <p:extLst>
      <p:ext uri="{BB962C8B-B14F-4D97-AF65-F5344CB8AC3E}">
        <p14:creationId xmlns:p14="http://schemas.microsoft.com/office/powerpoint/2010/main" val="422701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578E7905-514C-D6FC-B2B1-C0FADBFCF95E}"/>
              </a:ext>
            </a:extLst>
          </p:cNvPr>
          <p:cNvSpPr/>
          <p:nvPr/>
        </p:nvSpPr>
        <p:spPr>
          <a:xfrm>
            <a:off x="221769" y="588078"/>
            <a:ext cx="479003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1, 0, 0, 0, 0, 0, 0,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1, 1, 0, 0, 0, 0, 0, 0, 0)</a:t>
            </a:r>
          </a:p>
        </p:txBody>
      </p:sp>
      <p:sp>
        <p:nvSpPr>
          <p:cNvPr id="4" name="Oval 178">
            <a:extLst>
              <a:ext uri="{FF2B5EF4-FFF2-40B4-BE49-F238E27FC236}">
                <a16:creationId xmlns:a16="http://schemas.microsoft.com/office/drawing/2014/main" id="{0A98CC15-0603-A0E0-4563-7BDDD31FA9E4}"/>
              </a:ext>
            </a:extLst>
          </p:cNvPr>
          <p:cNvSpPr/>
          <p:nvPr/>
        </p:nvSpPr>
        <p:spPr>
          <a:xfrm>
            <a:off x="5988915" y="2732456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" name="Groupe 17">
            <a:extLst>
              <a:ext uri="{FF2B5EF4-FFF2-40B4-BE49-F238E27FC236}">
                <a16:creationId xmlns:a16="http://schemas.microsoft.com/office/drawing/2014/main" id="{DD9174B8-453A-B585-18A0-67489366039E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CAE77C-BC1B-3399-BB51-444596892719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64FFC31E-92C5-866B-1658-5062E815DF38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62A089C8-5052-5183-BFFE-D4F6B555DDF3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23A690F8-354A-6DB8-CDCB-5C4F63FC4264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E3F29BB1-7C65-D5BD-6EA9-C95ACB60CFDF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CB9F0F39-21D5-4CAC-20AC-3163A588AD39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7186F48F-7538-7A44-3C3A-0A2F515E5E8C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18" name="Minus 24">
            <a:extLst>
              <a:ext uri="{FF2B5EF4-FFF2-40B4-BE49-F238E27FC236}">
                <a16:creationId xmlns:a16="http://schemas.microsoft.com/office/drawing/2014/main" id="{7E497FC0-9817-9BAE-27E0-2C88D375E831}"/>
              </a:ext>
            </a:extLst>
          </p:cNvPr>
          <p:cNvSpPr/>
          <p:nvPr/>
        </p:nvSpPr>
        <p:spPr>
          <a:xfrm rot="5400000">
            <a:off x="7681508" y="537909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Minus 24">
            <a:extLst>
              <a:ext uri="{FF2B5EF4-FFF2-40B4-BE49-F238E27FC236}">
                <a16:creationId xmlns:a16="http://schemas.microsoft.com/office/drawing/2014/main" id="{DFAB8395-7111-FCD4-53A8-95073A5CD622}"/>
              </a:ext>
            </a:extLst>
          </p:cNvPr>
          <p:cNvSpPr/>
          <p:nvPr/>
        </p:nvSpPr>
        <p:spPr>
          <a:xfrm rot="5400000">
            <a:off x="5524807" y="53575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Oval 1">
            <a:extLst>
              <a:ext uri="{FF2B5EF4-FFF2-40B4-BE49-F238E27FC236}">
                <a16:creationId xmlns:a16="http://schemas.microsoft.com/office/drawing/2014/main" id="{E5AD0452-0A51-AE84-E8C9-26BBD533A19F}"/>
              </a:ext>
            </a:extLst>
          </p:cNvPr>
          <p:cNvSpPr/>
          <p:nvPr/>
        </p:nvSpPr>
        <p:spPr>
          <a:xfrm>
            <a:off x="653611" y="39075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20E43D0D-8E92-7B84-1161-9314CF82F9FC}"/>
              </a:ext>
            </a:extLst>
          </p:cNvPr>
          <p:cNvSpPr/>
          <p:nvPr/>
        </p:nvSpPr>
        <p:spPr>
          <a:xfrm>
            <a:off x="10823810" y="44129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3">
            <a:extLst>
              <a:ext uri="{FF2B5EF4-FFF2-40B4-BE49-F238E27FC236}">
                <a16:creationId xmlns:a16="http://schemas.microsoft.com/office/drawing/2014/main" id="{2FF16843-0938-2924-FB9C-597CE3552C60}"/>
              </a:ext>
            </a:extLst>
          </p:cNvPr>
          <p:cNvSpPr/>
          <p:nvPr/>
        </p:nvSpPr>
        <p:spPr>
          <a:xfrm>
            <a:off x="665500" y="501170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06813E26-A8A7-5DA9-0859-2F9423543416}"/>
              </a:ext>
            </a:extLst>
          </p:cNvPr>
          <p:cNvSpPr/>
          <p:nvPr/>
        </p:nvSpPr>
        <p:spPr>
          <a:xfrm>
            <a:off x="9030324" y="529063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9">
            <a:extLst>
              <a:ext uri="{FF2B5EF4-FFF2-40B4-BE49-F238E27FC236}">
                <a16:creationId xmlns:a16="http://schemas.microsoft.com/office/drawing/2014/main" id="{86724134-74B9-0E04-1453-6CDCD219B103}"/>
              </a:ext>
            </a:extLst>
          </p:cNvPr>
          <p:cNvSpPr/>
          <p:nvPr/>
        </p:nvSpPr>
        <p:spPr>
          <a:xfrm>
            <a:off x="10889254" y="244227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11">
            <a:extLst>
              <a:ext uri="{FF2B5EF4-FFF2-40B4-BE49-F238E27FC236}">
                <a16:creationId xmlns:a16="http://schemas.microsoft.com/office/drawing/2014/main" id="{4606D3F9-A932-FE9A-09CB-B295B3F41F6C}"/>
              </a:ext>
            </a:extLst>
          </p:cNvPr>
          <p:cNvSpPr/>
          <p:nvPr/>
        </p:nvSpPr>
        <p:spPr>
          <a:xfrm>
            <a:off x="9383256" y="98158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13">
            <a:extLst>
              <a:ext uri="{FF2B5EF4-FFF2-40B4-BE49-F238E27FC236}">
                <a16:creationId xmlns:a16="http://schemas.microsoft.com/office/drawing/2014/main" id="{53A1ACF2-4104-A27B-4277-81497F49B3E7}"/>
              </a:ext>
            </a:extLst>
          </p:cNvPr>
          <p:cNvSpPr/>
          <p:nvPr/>
        </p:nvSpPr>
        <p:spPr>
          <a:xfrm>
            <a:off x="3075055" y="24669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14">
            <a:extLst>
              <a:ext uri="{FF2B5EF4-FFF2-40B4-BE49-F238E27FC236}">
                <a16:creationId xmlns:a16="http://schemas.microsoft.com/office/drawing/2014/main" id="{EA1BB071-A1E7-59B4-AFFA-E9CD11D42917}"/>
              </a:ext>
            </a:extLst>
          </p:cNvPr>
          <p:cNvSpPr/>
          <p:nvPr/>
        </p:nvSpPr>
        <p:spPr>
          <a:xfrm>
            <a:off x="8097660" y="25214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15">
            <a:extLst>
              <a:ext uri="{FF2B5EF4-FFF2-40B4-BE49-F238E27FC236}">
                <a16:creationId xmlns:a16="http://schemas.microsoft.com/office/drawing/2014/main" id="{A8F89AA6-C146-C279-CEF9-85BFE6CC57ED}"/>
              </a:ext>
            </a:extLst>
          </p:cNvPr>
          <p:cNvSpPr/>
          <p:nvPr/>
        </p:nvSpPr>
        <p:spPr>
          <a:xfrm>
            <a:off x="5770043" y="254149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Minus 20">
            <a:extLst>
              <a:ext uri="{FF2B5EF4-FFF2-40B4-BE49-F238E27FC236}">
                <a16:creationId xmlns:a16="http://schemas.microsoft.com/office/drawing/2014/main" id="{D9B43FE2-A51F-B803-0799-EF0D8E7F2E47}"/>
              </a:ext>
            </a:extLst>
          </p:cNvPr>
          <p:cNvSpPr/>
          <p:nvPr/>
        </p:nvSpPr>
        <p:spPr>
          <a:xfrm rot="2945763">
            <a:off x="8182191" y="152822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Minus 21">
            <a:extLst>
              <a:ext uri="{FF2B5EF4-FFF2-40B4-BE49-F238E27FC236}">
                <a16:creationId xmlns:a16="http://schemas.microsoft.com/office/drawing/2014/main" id="{9E298130-5712-02FE-A07A-E4CA9567B09F}"/>
              </a:ext>
            </a:extLst>
          </p:cNvPr>
          <p:cNvSpPr/>
          <p:nvPr/>
        </p:nvSpPr>
        <p:spPr>
          <a:xfrm rot="5400000">
            <a:off x="1735904" y="399469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Minus 22">
            <a:extLst>
              <a:ext uri="{FF2B5EF4-FFF2-40B4-BE49-F238E27FC236}">
                <a16:creationId xmlns:a16="http://schemas.microsoft.com/office/drawing/2014/main" id="{D1E2E256-9168-35B0-0744-9361EAB1C927}"/>
              </a:ext>
            </a:extLst>
          </p:cNvPr>
          <p:cNvSpPr/>
          <p:nvPr/>
        </p:nvSpPr>
        <p:spPr>
          <a:xfrm rot="19680335">
            <a:off x="10466817" y="138453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Minus 24">
            <a:extLst>
              <a:ext uri="{FF2B5EF4-FFF2-40B4-BE49-F238E27FC236}">
                <a16:creationId xmlns:a16="http://schemas.microsoft.com/office/drawing/2014/main" id="{2C870753-C601-FBB6-3A01-3666879A003F}"/>
              </a:ext>
            </a:extLst>
          </p:cNvPr>
          <p:cNvSpPr/>
          <p:nvPr/>
        </p:nvSpPr>
        <p:spPr>
          <a:xfrm rot="3773732">
            <a:off x="9933809" y="5219150"/>
            <a:ext cx="103338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Minus 25">
            <a:extLst>
              <a:ext uri="{FF2B5EF4-FFF2-40B4-BE49-F238E27FC236}">
                <a16:creationId xmlns:a16="http://schemas.microsoft.com/office/drawing/2014/main" id="{FB6FEE3C-D6CF-E8AC-7D97-160E64B374BD}"/>
              </a:ext>
            </a:extLst>
          </p:cNvPr>
          <p:cNvSpPr/>
          <p:nvPr/>
        </p:nvSpPr>
        <p:spPr>
          <a:xfrm rot="200260">
            <a:off x="10694997" y="35496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Minus 29">
            <a:extLst>
              <a:ext uri="{FF2B5EF4-FFF2-40B4-BE49-F238E27FC236}">
                <a16:creationId xmlns:a16="http://schemas.microsoft.com/office/drawing/2014/main" id="{2C8D4F1A-ADE8-C8C8-FA1B-369085259EC8}"/>
              </a:ext>
            </a:extLst>
          </p:cNvPr>
          <p:cNvSpPr/>
          <p:nvPr/>
        </p:nvSpPr>
        <p:spPr>
          <a:xfrm rot="16200000">
            <a:off x="6763944" y="254165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89306E-4137-0776-FB89-BCD47C68040F}"/>
              </a:ext>
            </a:extLst>
          </p:cNvPr>
          <p:cNvCxnSpPr>
            <a:cxnSpLocks/>
            <a:stCxn id="20" idx="6"/>
            <a:endCxn id="30" idx="1"/>
          </p:cNvCxnSpPr>
          <p:nvPr/>
        </p:nvCxnSpPr>
        <p:spPr>
          <a:xfrm>
            <a:off x="1227543" y="4179933"/>
            <a:ext cx="901825" cy="2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6">
            <a:extLst>
              <a:ext uri="{FF2B5EF4-FFF2-40B4-BE49-F238E27FC236}">
                <a16:creationId xmlns:a16="http://schemas.microsoft.com/office/drawing/2014/main" id="{B83C14D1-7FCD-267F-3029-2E7D015B24B1}"/>
              </a:ext>
            </a:extLst>
          </p:cNvPr>
          <p:cNvCxnSpPr>
            <a:cxnSpLocks/>
            <a:stCxn id="22" idx="7"/>
          </p:cNvCxnSpPr>
          <p:nvPr/>
        </p:nvCxnSpPr>
        <p:spPr>
          <a:xfrm flipV="1">
            <a:off x="1155382" y="4411582"/>
            <a:ext cx="973986" cy="67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41">
            <a:extLst>
              <a:ext uri="{FF2B5EF4-FFF2-40B4-BE49-F238E27FC236}">
                <a16:creationId xmlns:a16="http://schemas.microsoft.com/office/drawing/2014/main" id="{53C0B8D1-12E7-090A-5F28-8303434793DD}"/>
              </a:ext>
            </a:extLst>
          </p:cNvPr>
          <p:cNvCxnSpPr>
            <a:cxnSpLocks/>
            <a:stCxn id="30" idx="2"/>
            <a:endCxn id="26" idx="4"/>
          </p:cNvCxnSpPr>
          <p:nvPr/>
        </p:nvCxnSpPr>
        <p:spPr>
          <a:xfrm rot="5400000" flipH="1" flipV="1">
            <a:off x="2337958" y="2851450"/>
            <a:ext cx="863806" cy="1184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52">
            <a:extLst>
              <a:ext uri="{FF2B5EF4-FFF2-40B4-BE49-F238E27FC236}">
                <a16:creationId xmlns:a16="http://schemas.microsoft.com/office/drawing/2014/main" id="{97E26055-7AB6-6359-3127-79CFC103E27B}"/>
              </a:ext>
            </a:extLst>
          </p:cNvPr>
          <p:cNvSpPr txBox="1"/>
          <p:nvPr/>
        </p:nvSpPr>
        <p:spPr>
          <a:xfrm>
            <a:off x="2238866" y="402604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39" name="TextBox 53">
            <a:extLst>
              <a:ext uri="{FF2B5EF4-FFF2-40B4-BE49-F238E27FC236}">
                <a16:creationId xmlns:a16="http://schemas.microsoft.com/office/drawing/2014/main" id="{FC32B10A-3D8E-C56F-6122-048C4388422C}"/>
              </a:ext>
            </a:extLst>
          </p:cNvPr>
          <p:cNvSpPr txBox="1"/>
          <p:nvPr/>
        </p:nvSpPr>
        <p:spPr>
          <a:xfrm>
            <a:off x="4650380" y="206682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40" name="TextBox 54">
            <a:extLst>
              <a:ext uri="{FF2B5EF4-FFF2-40B4-BE49-F238E27FC236}">
                <a16:creationId xmlns:a16="http://schemas.microsoft.com/office/drawing/2014/main" id="{DC38E0BF-4DFA-D0CB-D727-B67E22F68E3B}"/>
              </a:ext>
            </a:extLst>
          </p:cNvPr>
          <p:cNvSpPr txBox="1"/>
          <p:nvPr/>
        </p:nvSpPr>
        <p:spPr>
          <a:xfrm>
            <a:off x="8086586" y="113213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41" name="TextBox 55">
            <a:extLst>
              <a:ext uri="{FF2B5EF4-FFF2-40B4-BE49-F238E27FC236}">
                <a16:creationId xmlns:a16="http://schemas.microsoft.com/office/drawing/2014/main" id="{5A322F02-9960-13AA-C9AA-A0D07A7CC0C8}"/>
              </a:ext>
            </a:extLst>
          </p:cNvPr>
          <p:cNvSpPr txBox="1"/>
          <p:nvPr/>
        </p:nvSpPr>
        <p:spPr>
          <a:xfrm>
            <a:off x="11342366" y="121204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42" name="TextBox 66">
            <a:extLst>
              <a:ext uri="{FF2B5EF4-FFF2-40B4-BE49-F238E27FC236}">
                <a16:creationId xmlns:a16="http://schemas.microsoft.com/office/drawing/2014/main" id="{11BB83AC-AB36-B237-E7B2-5EBDE9725121}"/>
              </a:ext>
            </a:extLst>
          </p:cNvPr>
          <p:cNvSpPr txBox="1"/>
          <p:nvPr/>
        </p:nvSpPr>
        <p:spPr>
          <a:xfrm>
            <a:off x="602194" y="359081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43" name="TextBox 67">
            <a:extLst>
              <a:ext uri="{FF2B5EF4-FFF2-40B4-BE49-F238E27FC236}">
                <a16:creationId xmlns:a16="http://schemas.microsoft.com/office/drawing/2014/main" id="{132D64CE-13F6-428B-179B-B4B05FC88FFE}"/>
              </a:ext>
            </a:extLst>
          </p:cNvPr>
          <p:cNvSpPr txBox="1"/>
          <p:nvPr/>
        </p:nvSpPr>
        <p:spPr>
          <a:xfrm>
            <a:off x="2763054" y="224897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44" name="TextBox 68">
            <a:extLst>
              <a:ext uri="{FF2B5EF4-FFF2-40B4-BE49-F238E27FC236}">
                <a16:creationId xmlns:a16="http://schemas.microsoft.com/office/drawing/2014/main" id="{06885610-5AFB-645D-87D2-FE0E645D8963}"/>
              </a:ext>
            </a:extLst>
          </p:cNvPr>
          <p:cNvSpPr txBox="1"/>
          <p:nvPr/>
        </p:nvSpPr>
        <p:spPr>
          <a:xfrm>
            <a:off x="350840" y="501170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45" name="TextBox 69">
            <a:extLst>
              <a:ext uri="{FF2B5EF4-FFF2-40B4-BE49-F238E27FC236}">
                <a16:creationId xmlns:a16="http://schemas.microsoft.com/office/drawing/2014/main" id="{31F7DB19-EB13-DE29-7D0E-1A6E41694FCC}"/>
              </a:ext>
            </a:extLst>
          </p:cNvPr>
          <p:cNvSpPr txBox="1"/>
          <p:nvPr/>
        </p:nvSpPr>
        <p:spPr>
          <a:xfrm>
            <a:off x="5870345" y="217394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46" name="TextBox 70">
            <a:extLst>
              <a:ext uri="{FF2B5EF4-FFF2-40B4-BE49-F238E27FC236}">
                <a16:creationId xmlns:a16="http://schemas.microsoft.com/office/drawing/2014/main" id="{D0B34D4C-7424-CD85-13C1-C144F9B74A0B}"/>
              </a:ext>
            </a:extLst>
          </p:cNvPr>
          <p:cNvSpPr txBox="1"/>
          <p:nvPr/>
        </p:nvSpPr>
        <p:spPr>
          <a:xfrm>
            <a:off x="7831127" y="230535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cxnSp>
        <p:nvCxnSpPr>
          <p:cNvPr id="47" name="Curved Connector 100">
            <a:extLst>
              <a:ext uri="{FF2B5EF4-FFF2-40B4-BE49-F238E27FC236}">
                <a16:creationId xmlns:a16="http://schemas.microsoft.com/office/drawing/2014/main" id="{B98CCB09-C9D8-2389-117D-86B6079CF177}"/>
              </a:ext>
            </a:extLst>
          </p:cNvPr>
          <p:cNvCxnSpPr>
            <a:cxnSpLocks/>
            <a:stCxn id="26" idx="6"/>
            <a:endCxn id="61" idx="3"/>
          </p:cNvCxnSpPr>
          <p:nvPr/>
        </p:nvCxnSpPr>
        <p:spPr>
          <a:xfrm>
            <a:off x="3648987" y="2739333"/>
            <a:ext cx="1110748" cy="84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04">
            <a:extLst>
              <a:ext uri="{FF2B5EF4-FFF2-40B4-BE49-F238E27FC236}">
                <a16:creationId xmlns:a16="http://schemas.microsoft.com/office/drawing/2014/main" id="{61BB9E95-9373-A904-258D-3CAD3D525970}"/>
              </a:ext>
            </a:extLst>
          </p:cNvPr>
          <p:cNvCxnSpPr/>
          <p:nvPr/>
        </p:nvCxnSpPr>
        <p:spPr>
          <a:xfrm>
            <a:off x="6343975" y="2812074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05">
            <a:extLst>
              <a:ext uri="{FF2B5EF4-FFF2-40B4-BE49-F238E27FC236}">
                <a16:creationId xmlns:a16="http://schemas.microsoft.com/office/drawing/2014/main" id="{F120F458-6AED-C358-A87A-9A8A8C4B8A3F}"/>
              </a:ext>
            </a:extLst>
          </p:cNvPr>
          <p:cNvCxnSpPr/>
          <p:nvPr/>
        </p:nvCxnSpPr>
        <p:spPr>
          <a:xfrm>
            <a:off x="7251802" y="2810277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07">
            <a:extLst>
              <a:ext uri="{FF2B5EF4-FFF2-40B4-BE49-F238E27FC236}">
                <a16:creationId xmlns:a16="http://schemas.microsoft.com/office/drawing/2014/main" id="{89FF86B9-58F3-9F67-7B0A-D7B2F9BA8B68}"/>
              </a:ext>
            </a:extLst>
          </p:cNvPr>
          <p:cNvCxnSpPr>
            <a:cxnSpLocks/>
            <a:stCxn id="27" idx="0"/>
            <a:endCxn id="29" idx="1"/>
          </p:cNvCxnSpPr>
          <p:nvPr/>
        </p:nvCxnSpPr>
        <p:spPr>
          <a:xfrm flipV="1">
            <a:off x="8384626" y="1765375"/>
            <a:ext cx="202832" cy="75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110">
            <a:extLst>
              <a:ext uri="{FF2B5EF4-FFF2-40B4-BE49-F238E27FC236}">
                <a16:creationId xmlns:a16="http://schemas.microsoft.com/office/drawing/2014/main" id="{7B015EEE-DFBA-9CA0-8A4A-752F1A71F746}"/>
              </a:ext>
            </a:extLst>
          </p:cNvPr>
          <p:cNvCxnSpPr>
            <a:cxnSpLocks/>
            <a:stCxn id="29" idx="3"/>
            <a:endCxn id="25" idx="2"/>
          </p:cNvCxnSpPr>
          <p:nvPr/>
        </p:nvCxnSpPr>
        <p:spPr>
          <a:xfrm flipV="1">
            <a:off x="8660518" y="1253962"/>
            <a:ext cx="722738" cy="44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14">
            <a:extLst>
              <a:ext uri="{FF2B5EF4-FFF2-40B4-BE49-F238E27FC236}">
                <a16:creationId xmlns:a16="http://schemas.microsoft.com/office/drawing/2014/main" id="{35FBDF81-E70B-E5FE-9546-DF508BC2D1BC}"/>
              </a:ext>
            </a:extLst>
          </p:cNvPr>
          <p:cNvCxnSpPr>
            <a:stCxn id="25" idx="6"/>
            <a:endCxn id="31" idx="3"/>
          </p:cNvCxnSpPr>
          <p:nvPr/>
        </p:nvCxnSpPr>
        <p:spPr>
          <a:xfrm>
            <a:off x="9957188" y="1253962"/>
            <a:ext cx="925817" cy="29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16">
            <a:extLst>
              <a:ext uri="{FF2B5EF4-FFF2-40B4-BE49-F238E27FC236}">
                <a16:creationId xmlns:a16="http://schemas.microsoft.com/office/drawing/2014/main" id="{1F292360-BB03-A44B-29C8-4A9650DD4D2F}"/>
              </a:ext>
            </a:extLst>
          </p:cNvPr>
          <p:cNvCxnSpPr>
            <a:cxnSpLocks/>
          </p:cNvCxnSpPr>
          <p:nvPr/>
        </p:nvCxnSpPr>
        <p:spPr>
          <a:xfrm>
            <a:off x="11069333" y="1563085"/>
            <a:ext cx="39081" cy="89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134">
            <a:extLst>
              <a:ext uri="{FF2B5EF4-FFF2-40B4-BE49-F238E27FC236}">
                <a16:creationId xmlns:a16="http://schemas.microsoft.com/office/drawing/2014/main" id="{E16BBDD5-B065-8072-BBB1-DEEE40291211}"/>
              </a:ext>
            </a:extLst>
          </p:cNvPr>
          <p:cNvCxnSpPr>
            <a:cxnSpLocks/>
            <a:stCxn id="24" idx="4"/>
            <a:endCxn id="33" idx="3"/>
          </p:cNvCxnSpPr>
          <p:nvPr/>
        </p:nvCxnSpPr>
        <p:spPr>
          <a:xfrm flipH="1">
            <a:off x="11139608" y="2987026"/>
            <a:ext cx="36612" cy="71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37">
            <a:extLst>
              <a:ext uri="{FF2B5EF4-FFF2-40B4-BE49-F238E27FC236}">
                <a16:creationId xmlns:a16="http://schemas.microsoft.com/office/drawing/2014/main" id="{B4AFB0AC-BA09-7118-71ED-CBDFFA417805}"/>
              </a:ext>
            </a:extLst>
          </p:cNvPr>
          <p:cNvCxnSpPr>
            <a:cxnSpLocks/>
            <a:stCxn id="33" idx="1"/>
            <a:endCxn id="21" idx="0"/>
          </p:cNvCxnSpPr>
          <p:nvPr/>
        </p:nvCxnSpPr>
        <p:spPr>
          <a:xfrm flipH="1">
            <a:off x="11110776" y="3803374"/>
            <a:ext cx="23204" cy="60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150">
            <a:extLst>
              <a:ext uri="{FF2B5EF4-FFF2-40B4-BE49-F238E27FC236}">
                <a16:creationId xmlns:a16="http://schemas.microsoft.com/office/drawing/2014/main" id="{DD057D25-800E-A534-D872-0F300576A00B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10493526" y="4952743"/>
            <a:ext cx="500292" cy="44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152">
            <a:extLst>
              <a:ext uri="{FF2B5EF4-FFF2-40B4-BE49-F238E27FC236}">
                <a16:creationId xmlns:a16="http://schemas.microsoft.com/office/drawing/2014/main" id="{B10D1E44-BC9A-8C2D-5E1F-90FE42EB3ECC}"/>
              </a:ext>
            </a:extLst>
          </p:cNvPr>
          <p:cNvCxnSpPr>
            <a:cxnSpLocks/>
            <a:endCxn id="23" idx="6"/>
          </p:cNvCxnSpPr>
          <p:nvPr/>
        </p:nvCxnSpPr>
        <p:spPr>
          <a:xfrm flipH="1">
            <a:off x="9604256" y="5428052"/>
            <a:ext cx="815840" cy="13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Minus 29">
            <a:extLst>
              <a:ext uri="{FF2B5EF4-FFF2-40B4-BE49-F238E27FC236}">
                <a16:creationId xmlns:a16="http://schemas.microsoft.com/office/drawing/2014/main" id="{073F8417-8F64-22B2-4292-0E06557C9D15}"/>
              </a:ext>
            </a:extLst>
          </p:cNvPr>
          <p:cNvSpPr/>
          <p:nvPr/>
        </p:nvSpPr>
        <p:spPr>
          <a:xfrm rot="16200000">
            <a:off x="4366271" y="25423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Curved Connector 100">
            <a:extLst>
              <a:ext uri="{FF2B5EF4-FFF2-40B4-BE49-F238E27FC236}">
                <a16:creationId xmlns:a16="http://schemas.microsoft.com/office/drawing/2014/main" id="{A947D6C0-79F3-93FA-FDC0-50C2013CF037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4814502" y="2778663"/>
            <a:ext cx="955541" cy="35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54">
            <a:extLst>
              <a:ext uri="{FF2B5EF4-FFF2-40B4-BE49-F238E27FC236}">
                <a16:creationId xmlns:a16="http://schemas.microsoft.com/office/drawing/2014/main" id="{968D3A00-49FD-D9A4-5574-1D34A35BB1D9}"/>
              </a:ext>
            </a:extLst>
          </p:cNvPr>
          <p:cNvSpPr txBox="1"/>
          <p:nvPr/>
        </p:nvSpPr>
        <p:spPr>
          <a:xfrm>
            <a:off x="7006201" y="203711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65" name="Oval 7">
            <a:extLst>
              <a:ext uri="{FF2B5EF4-FFF2-40B4-BE49-F238E27FC236}">
                <a16:creationId xmlns:a16="http://schemas.microsoft.com/office/drawing/2014/main" id="{1636B9D8-DE0F-7205-41A8-E42CA21EB940}"/>
              </a:ext>
            </a:extLst>
          </p:cNvPr>
          <p:cNvSpPr/>
          <p:nvPr/>
        </p:nvSpPr>
        <p:spPr>
          <a:xfrm>
            <a:off x="6757357" y="531454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6" name="Straight Arrow Connector 36">
            <a:extLst>
              <a:ext uri="{FF2B5EF4-FFF2-40B4-BE49-F238E27FC236}">
                <a16:creationId xmlns:a16="http://schemas.microsoft.com/office/drawing/2014/main" id="{5FA1FD23-736C-BD20-429C-4BBB352B9116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8171638" y="5584594"/>
            <a:ext cx="858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6">
            <a:extLst>
              <a:ext uri="{FF2B5EF4-FFF2-40B4-BE49-F238E27FC236}">
                <a16:creationId xmlns:a16="http://schemas.microsoft.com/office/drawing/2014/main" id="{652CBEB1-22D3-F905-79F1-7FEFE886FD21}"/>
              </a:ext>
            </a:extLst>
          </p:cNvPr>
          <p:cNvCxnSpPr>
            <a:cxnSpLocks/>
            <a:stCxn id="18" idx="1"/>
            <a:endCxn id="65" idx="6"/>
          </p:cNvCxnSpPr>
          <p:nvPr/>
        </p:nvCxnSpPr>
        <p:spPr>
          <a:xfrm flipH="1">
            <a:off x="7331289" y="5584594"/>
            <a:ext cx="743683" cy="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36">
            <a:extLst>
              <a:ext uri="{FF2B5EF4-FFF2-40B4-BE49-F238E27FC236}">
                <a16:creationId xmlns:a16="http://schemas.microsoft.com/office/drawing/2014/main" id="{C951B87F-DD62-0225-02CB-D02CEAEB3FAC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6014937" y="5556454"/>
            <a:ext cx="742420" cy="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7">
            <a:extLst>
              <a:ext uri="{FF2B5EF4-FFF2-40B4-BE49-F238E27FC236}">
                <a16:creationId xmlns:a16="http://schemas.microsoft.com/office/drawing/2014/main" id="{B48EE4D4-EC97-8472-8E72-95C48252FB6A}"/>
              </a:ext>
            </a:extLst>
          </p:cNvPr>
          <p:cNvSpPr/>
          <p:nvPr/>
        </p:nvSpPr>
        <p:spPr>
          <a:xfrm>
            <a:off x="4586981" y="5264902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Straight Arrow Connector 36">
            <a:extLst>
              <a:ext uri="{FF2B5EF4-FFF2-40B4-BE49-F238E27FC236}">
                <a16:creationId xmlns:a16="http://schemas.microsoft.com/office/drawing/2014/main" id="{644FF530-23C2-B47D-8C4C-EE8F053319DE}"/>
              </a:ext>
            </a:extLst>
          </p:cNvPr>
          <p:cNvCxnSpPr>
            <a:cxnSpLocks/>
            <a:endCxn id="69" idx="6"/>
          </p:cNvCxnSpPr>
          <p:nvPr/>
        </p:nvCxnSpPr>
        <p:spPr>
          <a:xfrm flipH="1" flipV="1">
            <a:off x="5160913" y="5537277"/>
            <a:ext cx="800151" cy="2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178">
            <a:extLst>
              <a:ext uri="{FF2B5EF4-FFF2-40B4-BE49-F238E27FC236}">
                <a16:creationId xmlns:a16="http://schemas.microsoft.com/office/drawing/2014/main" id="{987E2CDF-66C5-90DD-ABFE-DC72CE775A15}"/>
              </a:ext>
            </a:extLst>
          </p:cNvPr>
          <p:cNvSpPr/>
          <p:nvPr/>
        </p:nvSpPr>
        <p:spPr>
          <a:xfrm>
            <a:off x="3293928" y="2656841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TextBox 182">
            <a:extLst>
              <a:ext uri="{FF2B5EF4-FFF2-40B4-BE49-F238E27FC236}">
                <a16:creationId xmlns:a16="http://schemas.microsoft.com/office/drawing/2014/main" id="{53C2BD08-12BB-4CBA-3E51-FA9812B1AD2F}"/>
              </a:ext>
            </a:extLst>
          </p:cNvPr>
          <p:cNvSpPr txBox="1"/>
          <p:nvPr/>
        </p:nvSpPr>
        <p:spPr>
          <a:xfrm>
            <a:off x="5023679" y="3864794"/>
            <a:ext cx="3677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table occupé par un client</a:t>
            </a:r>
          </a:p>
        </p:txBody>
      </p:sp>
      <p:sp>
        <p:nvSpPr>
          <p:cNvPr id="73" name="TextBox 70">
            <a:extLst>
              <a:ext uri="{FF2B5EF4-FFF2-40B4-BE49-F238E27FC236}">
                <a16:creationId xmlns:a16="http://schemas.microsoft.com/office/drawing/2014/main" id="{82031C68-A22A-1F4F-E580-7235690C8AD0}"/>
              </a:ext>
            </a:extLst>
          </p:cNvPr>
          <p:cNvSpPr txBox="1"/>
          <p:nvPr/>
        </p:nvSpPr>
        <p:spPr>
          <a:xfrm>
            <a:off x="9472990" y="64566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87" name="TextBox 70">
            <a:extLst>
              <a:ext uri="{FF2B5EF4-FFF2-40B4-BE49-F238E27FC236}">
                <a16:creationId xmlns:a16="http://schemas.microsoft.com/office/drawing/2014/main" id="{7A1D2476-1F9C-CFE1-522E-E97ACBB7E548}"/>
              </a:ext>
            </a:extLst>
          </p:cNvPr>
          <p:cNvSpPr txBox="1"/>
          <p:nvPr/>
        </p:nvSpPr>
        <p:spPr>
          <a:xfrm>
            <a:off x="11520146" y="256956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118" name="TextBox 70">
            <a:extLst>
              <a:ext uri="{FF2B5EF4-FFF2-40B4-BE49-F238E27FC236}">
                <a16:creationId xmlns:a16="http://schemas.microsoft.com/office/drawing/2014/main" id="{173D1A4D-E145-6E23-1B64-415B0257DB6A}"/>
              </a:ext>
            </a:extLst>
          </p:cNvPr>
          <p:cNvSpPr txBox="1"/>
          <p:nvPr/>
        </p:nvSpPr>
        <p:spPr>
          <a:xfrm>
            <a:off x="11463186" y="461757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119" name="TextBox 70">
            <a:extLst>
              <a:ext uri="{FF2B5EF4-FFF2-40B4-BE49-F238E27FC236}">
                <a16:creationId xmlns:a16="http://schemas.microsoft.com/office/drawing/2014/main" id="{39DE1354-AF6A-1345-4BD6-7B2BD9B288D7}"/>
              </a:ext>
            </a:extLst>
          </p:cNvPr>
          <p:cNvSpPr txBox="1"/>
          <p:nvPr/>
        </p:nvSpPr>
        <p:spPr>
          <a:xfrm>
            <a:off x="9167989" y="585747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120" name="TextBox 70">
            <a:extLst>
              <a:ext uri="{FF2B5EF4-FFF2-40B4-BE49-F238E27FC236}">
                <a16:creationId xmlns:a16="http://schemas.microsoft.com/office/drawing/2014/main" id="{12110AEF-865C-7BF9-4EA6-4CE6951C9602}"/>
              </a:ext>
            </a:extLst>
          </p:cNvPr>
          <p:cNvSpPr txBox="1"/>
          <p:nvPr/>
        </p:nvSpPr>
        <p:spPr>
          <a:xfrm>
            <a:off x="6882229" y="594650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121" name="TextBox 70">
            <a:extLst>
              <a:ext uri="{FF2B5EF4-FFF2-40B4-BE49-F238E27FC236}">
                <a16:creationId xmlns:a16="http://schemas.microsoft.com/office/drawing/2014/main" id="{A00FB853-12B0-4976-4565-F4120807900A}"/>
              </a:ext>
            </a:extLst>
          </p:cNvPr>
          <p:cNvSpPr txBox="1"/>
          <p:nvPr/>
        </p:nvSpPr>
        <p:spPr>
          <a:xfrm>
            <a:off x="4669806" y="588155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122" name="TextBox 55">
            <a:extLst>
              <a:ext uri="{FF2B5EF4-FFF2-40B4-BE49-F238E27FC236}">
                <a16:creationId xmlns:a16="http://schemas.microsoft.com/office/drawing/2014/main" id="{83F57EE9-F135-5701-DD74-0FA20D96A952}"/>
              </a:ext>
            </a:extLst>
          </p:cNvPr>
          <p:cNvSpPr txBox="1"/>
          <p:nvPr/>
        </p:nvSpPr>
        <p:spPr>
          <a:xfrm>
            <a:off x="11523384" y="363951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23" name="TextBox 55">
            <a:extLst>
              <a:ext uri="{FF2B5EF4-FFF2-40B4-BE49-F238E27FC236}">
                <a16:creationId xmlns:a16="http://schemas.microsoft.com/office/drawing/2014/main" id="{7CEF5575-E0C5-A987-C22B-FAEE61137709}"/>
              </a:ext>
            </a:extLst>
          </p:cNvPr>
          <p:cNvSpPr txBox="1"/>
          <p:nvPr/>
        </p:nvSpPr>
        <p:spPr>
          <a:xfrm>
            <a:off x="10549148" y="575081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37" name="TextBox 55">
            <a:extLst>
              <a:ext uri="{FF2B5EF4-FFF2-40B4-BE49-F238E27FC236}">
                <a16:creationId xmlns:a16="http://schemas.microsoft.com/office/drawing/2014/main" id="{99462D6D-F00D-4026-1A21-B844934C95B3}"/>
              </a:ext>
            </a:extLst>
          </p:cNvPr>
          <p:cNvSpPr txBox="1"/>
          <p:nvPr/>
        </p:nvSpPr>
        <p:spPr>
          <a:xfrm>
            <a:off x="7962984" y="592126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39" name="TextBox 55">
            <a:extLst>
              <a:ext uri="{FF2B5EF4-FFF2-40B4-BE49-F238E27FC236}">
                <a16:creationId xmlns:a16="http://schemas.microsoft.com/office/drawing/2014/main" id="{D82CCB86-7883-6B17-F08F-4BE1D7DAF278}"/>
              </a:ext>
            </a:extLst>
          </p:cNvPr>
          <p:cNvSpPr txBox="1"/>
          <p:nvPr/>
        </p:nvSpPr>
        <p:spPr>
          <a:xfrm>
            <a:off x="5795605" y="592126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</p:spTree>
    <p:extLst>
      <p:ext uri="{BB962C8B-B14F-4D97-AF65-F5344CB8AC3E}">
        <p14:creationId xmlns:p14="http://schemas.microsoft.com/office/powerpoint/2010/main" val="218478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inus 24">
            <a:extLst>
              <a:ext uri="{FF2B5EF4-FFF2-40B4-BE49-F238E27FC236}">
                <a16:creationId xmlns:a16="http://schemas.microsoft.com/office/drawing/2014/main" id="{E716BC8B-4532-B7D5-9D9E-47B30A3E2D05}"/>
              </a:ext>
            </a:extLst>
          </p:cNvPr>
          <p:cNvSpPr/>
          <p:nvPr/>
        </p:nvSpPr>
        <p:spPr>
          <a:xfrm rot="5400000">
            <a:off x="7681508" y="537909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Minus 24">
            <a:extLst>
              <a:ext uri="{FF2B5EF4-FFF2-40B4-BE49-F238E27FC236}">
                <a16:creationId xmlns:a16="http://schemas.microsoft.com/office/drawing/2014/main" id="{CB30A639-E8D4-E4F9-25A9-D69EFEE49DD2}"/>
              </a:ext>
            </a:extLst>
          </p:cNvPr>
          <p:cNvSpPr/>
          <p:nvPr/>
        </p:nvSpPr>
        <p:spPr>
          <a:xfrm rot="5400000">
            <a:off x="5524807" y="53575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val 1">
            <a:extLst>
              <a:ext uri="{FF2B5EF4-FFF2-40B4-BE49-F238E27FC236}">
                <a16:creationId xmlns:a16="http://schemas.microsoft.com/office/drawing/2014/main" id="{46B90809-B28C-4C95-EA1E-530B02AA6CBE}"/>
              </a:ext>
            </a:extLst>
          </p:cNvPr>
          <p:cNvSpPr/>
          <p:nvPr/>
        </p:nvSpPr>
        <p:spPr>
          <a:xfrm>
            <a:off x="653611" y="39075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6F3CA04F-27F6-EF70-FC11-51D835CE677D}"/>
              </a:ext>
            </a:extLst>
          </p:cNvPr>
          <p:cNvSpPr/>
          <p:nvPr/>
        </p:nvSpPr>
        <p:spPr>
          <a:xfrm>
            <a:off x="10823810" y="44129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3">
            <a:extLst>
              <a:ext uri="{FF2B5EF4-FFF2-40B4-BE49-F238E27FC236}">
                <a16:creationId xmlns:a16="http://schemas.microsoft.com/office/drawing/2014/main" id="{E7E5FB0D-DE0E-2709-8B51-F36F2BEF04E0}"/>
              </a:ext>
            </a:extLst>
          </p:cNvPr>
          <p:cNvSpPr/>
          <p:nvPr/>
        </p:nvSpPr>
        <p:spPr>
          <a:xfrm>
            <a:off x="665500" y="501170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Oval 7">
            <a:extLst>
              <a:ext uri="{FF2B5EF4-FFF2-40B4-BE49-F238E27FC236}">
                <a16:creationId xmlns:a16="http://schemas.microsoft.com/office/drawing/2014/main" id="{C8CA0D84-D160-A0FC-2C76-E6EBE2F7D9B9}"/>
              </a:ext>
            </a:extLst>
          </p:cNvPr>
          <p:cNvSpPr/>
          <p:nvPr/>
        </p:nvSpPr>
        <p:spPr>
          <a:xfrm>
            <a:off x="9030324" y="529063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9">
            <a:extLst>
              <a:ext uri="{FF2B5EF4-FFF2-40B4-BE49-F238E27FC236}">
                <a16:creationId xmlns:a16="http://schemas.microsoft.com/office/drawing/2014/main" id="{FE72DD29-EC8B-E100-41B9-69809367C3AF}"/>
              </a:ext>
            </a:extLst>
          </p:cNvPr>
          <p:cNvSpPr/>
          <p:nvPr/>
        </p:nvSpPr>
        <p:spPr>
          <a:xfrm>
            <a:off x="10889254" y="244227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A9244649-597B-7681-212F-905B9FA13F2C}"/>
              </a:ext>
            </a:extLst>
          </p:cNvPr>
          <p:cNvSpPr/>
          <p:nvPr/>
        </p:nvSpPr>
        <p:spPr>
          <a:xfrm>
            <a:off x="9383256" y="98158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13">
            <a:extLst>
              <a:ext uri="{FF2B5EF4-FFF2-40B4-BE49-F238E27FC236}">
                <a16:creationId xmlns:a16="http://schemas.microsoft.com/office/drawing/2014/main" id="{C48053F0-2A76-E7CE-13A9-A851FDEE2980}"/>
              </a:ext>
            </a:extLst>
          </p:cNvPr>
          <p:cNvSpPr/>
          <p:nvPr/>
        </p:nvSpPr>
        <p:spPr>
          <a:xfrm>
            <a:off x="3075055" y="24669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id="{D5AF0329-4226-5A46-028C-00E9508CA681}"/>
              </a:ext>
            </a:extLst>
          </p:cNvPr>
          <p:cNvSpPr/>
          <p:nvPr/>
        </p:nvSpPr>
        <p:spPr>
          <a:xfrm>
            <a:off x="8097660" y="25214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15">
            <a:extLst>
              <a:ext uri="{FF2B5EF4-FFF2-40B4-BE49-F238E27FC236}">
                <a16:creationId xmlns:a16="http://schemas.microsoft.com/office/drawing/2014/main" id="{82FC2756-28B8-84D0-5B0D-C54EF53E3D81}"/>
              </a:ext>
            </a:extLst>
          </p:cNvPr>
          <p:cNvSpPr/>
          <p:nvPr/>
        </p:nvSpPr>
        <p:spPr>
          <a:xfrm>
            <a:off x="5770043" y="254149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Minus 20">
            <a:extLst>
              <a:ext uri="{FF2B5EF4-FFF2-40B4-BE49-F238E27FC236}">
                <a16:creationId xmlns:a16="http://schemas.microsoft.com/office/drawing/2014/main" id="{1C21CF25-7576-29A2-6A70-38EFAFF73542}"/>
              </a:ext>
            </a:extLst>
          </p:cNvPr>
          <p:cNvSpPr/>
          <p:nvPr/>
        </p:nvSpPr>
        <p:spPr>
          <a:xfrm rot="2945763">
            <a:off x="8182191" y="152822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Minus 21">
            <a:extLst>
              <a:ext uri="{FF2B5EF4-FFF2-40B4-BE49-F238E27FC236}">
                <a16:creationId xmlns:a16="http://schemas.microsoft.com/office/drawing/2014/main" id="{316A5E51-C8A8-3562-214C-0804D97C199B}"/>
              </a:ext>
            </a:extLst>
          </p:cNvPr>
          <p:cNvSpPr/>
          <p:nvPr/>
        </p:nvSpPr>
        <p:spPr>
          <a:xfrm rot="5400000">
            <a:off x="1735904" y="399469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Minus 22">
            <a:extLst>
              <a:ext uri="{FF2B5EF4-FFF2-40B4-BE49-F238E27FC236}">
                <a16:creationId xmlns:a16="http://schemas.microsoft.com/office/drawing/2014/main" id="{C7D58E10-5FC4-3072-A9FD-799A4A74DFC3}"/>
              </a:ext>
            </a:extLst>
          </p:cNvPr>
          <p:cNvSpPr/>
          <p:nvPr/>
        </p:nvSpPr>
        <p:spPr>
          <a:xfrm rot="19680335">
            <a:off x="10466817" y="138453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Minus 24">
            <a:extLst>
              <a:ext uri="{FF2B5EF4-FFF2-40B4-BE49-F238E27FC236}">
                <a16:creationId xmlns:a16="http://schemas.microsoft.com/office/drawing/2014/main" id="{D7E3290E-25EB-5809-9E92-66E8FA2EB429}"/>
              </a:ext>
            </a:extLst>
          </p:cNvPr>
          <p:cNvSpPr/>
          <p:nvPr/>
        </p:nvSpPr>
        <p:spPr>
          <a:xfrm rot="3773732">
            <a:off x="9933809" y="5219150"/>
            <a:ext cx="103338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Minus 25">
            <a:extLst>
              <a:ext uri="{FF2B5EF4-FFF2-40B4-BE49-F238E27FC236}">
                <a16:creationId xmlns:a16="http://schemas.microsoft.com/office/drawing/2014/main" id="{19844A4C-FAEF-23D3-AD03-63439BD8FC86}"/>
              </a:ext>
            </a:extLst>
          </p:cNvPr>
          <p:cNvSpPr/>
          <p:nvPr/>
        </p:nvSpPr>
        <p:spPr>
          <a:xfrm rot="200260">
            <a:off x="10694997" y="35496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Minus 29">
            <a:extLst>
              <a:ext uri="{FF2B5EF4-FFF2-40B4-BE49-F238E27FC236}">
                <a16:creationId xmlns:a16="http://schemas.microsoft.com/office/drawing/2014/main" id="{DF565DAC-45FF-9767-E5D0-6B1045507B3F}"/>
              </a:ext>
            </a:extLst>
          </p:cNvPr>
          <p:cNvSpPr/>
          <p:nvPr/>
        </p:nvSpPr>
        <p:spPr>
          <a:xfrm rot="16200000">
            <a:off x="6763944" y="254165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Arrow Connector 34">
            <a:extLst>
              <a:ext uri="{FF2B5EF4-FFF2-40B4-BE49-F238E27FC236}">
                <a16:creationId xmlns:a16="http://schemas.microsoft.com/office/drawing/2014/main" id="{FE941742-3B6D-A5C6-CDD2-0E417B634D00}"/>
              </a:ext>
            </a:extLst>
          </p:cNvPr>
          <p:cNvCxnSpPr>
            <a:cxnSpLocks/>
            <a:stCxn id="15" idx="6"/>
            <a:endCxn id="26" idx="1"/>
          </p:cNvCxnSpPr>
          <p:nvPr/>
        </p:nvCxnSpPr>
        <p:spPr>
          <a:xfrm>
            <a:off x="1227543" y="4179933"/>
            <a:ext cx="901825" cy="2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6">
            <a:extLst>
              <a:ext uri="{FF2B5EF4-FFF2-40B4-BE49-F238E27FC236}">
                <a16:creationId xmlns:a16="http://schemas.microsoft.com/office/drawing/2014/main" id="{6757794E-551F-0CD8-1314-72D729EB3453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1155382" y="4411582"/>
            <a:ext cx="973986" cy="67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41">
            <a:extLst>
              <a:ext uri="{FF2B5EF4-FFF2-40B4-BE49-F238E27FC236}">
                <a16:creationId xmlns:a16="http://schemas.microsoft.com/office/drawing/2014/main" id="{5304D1C5-8E22-3857-3E37-D3E795A486F4}"/>
              </a:ext>
            </a:extLst>
          </p:cNvPr>
          <p:cNvCxnSpPr>
            <a:cxnSpLocks/>
            <a:stCxn id="26" idx="2"/>
            <a:endCxn id="22" idx="4"/>
          </p:cNvCxnSpPr>
          <p:nvPr/>
        </p:nvCxnSpPr>
        <p:spPr>
          <a:xfrm rot="5400000" flipH="1" flipV="1">
            <a:off x="2337958" y="2851450"/>
            <a:ext cx="863806" cy="1184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52">
            <a:extLst>
              <a:ext uri="{FF2B5EF4-FFF2-40B4-BE49-F238E27FC236}">
                <a16:creationId xmlns:a16="http://schemas.microsoft.com/office/drawing/2014/main" id="{565FC43E-75B3-B66D-7798-2F8F9EF32600}"/>
              </a:ext>
            </a:extLst>
          </p:cNvPr>
          <p:cNvSpPr txBox="1"/>
          <p:nvPr/>
        </p:nvSpPr>
        <p:spPr>
          <a:xfrm>
            <a:off x="2238866" y="402604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35" name="TextBox 53">
            <a:extLst>
              <a:ext uri="{FF2B5EF4-FFF2-40B4-BE49-F238E27FC236}">
                <a16:creationId xmlns:a16="http://schemas.microsoft.com/office/drawing/2014/main" id="{64352596-007F-9B9E-30CF-6C4805F73310}"/>
              </a:ext>
            </a:extLst>
          </p:cNvPr>
          <p:cNvSpPr txBox="1"/>
          <p:nvPr/>
        </p:nvSpPr>
        <p:spPr>
          <a:xfrm>
            <a:off x="4650380" y="206682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36" name="TextBox 54">
            <a:extLst>
              <a:ext uri="{FF2B5EF4-FFF2-40B4-BE49-F238E27FC236}">
                <a16:creationId xmlns:a16="http://schemas.microsoft.com/office/drawing/2014/main" id="{A5AFA54D-8481-C406-F269-5164C286662D}"/>
              </a:ext>
            </a:extLst>
          </p:cNvPr>
          <p:cNvSpPr txBox="1"/>
          <p:nvPr/>
        </p:nvSpPr>
        <p:spPr>
          <a:xfrm>
            <a:off x="8086586" y="113213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37" name="TextBox 55">
            <a:extLst>
              <a:ext uri="{FF2B5EF4-FFF2-40B4-BE49-F238E27FC236}">
                <a16:creationId xmlns:a16="http://schemas.microsoft.com/office/drawing/2014/main" id="{2E9C3F0F-41DF-DFE4-0FE1-4AFA79318E1D}"/>
              </a:ext>
            </a:extLst>
          </p:cNvPr>
          <p:cNvSpPr txBox="1"/>
          <p:nvPr/>
        </p:nvSpPr>
        <p:spPr>
          <a:xfrm>
            <a:off x="11342366" y="121204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38" name="TextBox 56">
            <a:extLst>
              <a:ext uri="{FF2B5EF4-FFF2-40B4-BE49-F238E27FC236}">
                <a16:creationId xmlns:a16="http://schemas.microsoft.com/office/drawing/2014/main" id="{A938CD83-FEEB-DC7F-2DB0-22C5382EF065}"/>
              </a:ext>
            </a:extLst>
          </p:cNvPr>
          <p:cNvSpPr txBox="1"/>
          <p:nvPr/>
        </p:nvSpPr>
        <p:spPr>
          <a:xfrm>
            <a:off x="11529295" y="360123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39" name="TextBox 57">
            <a:extLst>
              <a:ext uri="{FF2B5EF4-FFF2-40B4-BE49-F238E27FC236}">
                <a16:creationId xmlns:a16="http://schemas.microsoft.com/office/drawing/2014/main" id="{BD77DE5F-27E1-1D02-FC18-4ED40FD8C758}"/>
              </a:ext>
            </a:extLst>
          </p:cNvPr>
          <p:cNvSpPr txBox="1"/>
          <p:nvPr/>
        </p:nvSpPr>
        <p:spPr>
          <a:xfrm>
            <a:off x="10580566" y="575009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40" name="TextBox 58">
            <a:extLst>
              <a:ext uri="{FF2B5EF4-FFF2-40B4-BE49-F238E27FC236}">
                <a16:creationId xmlns:a16="http://schemas.microsoft.com/office/drawing/2014/main" id="{1A29DA81-693F-B852-E705-CE04544A03A5}"/>
              </a:ext>
            </a:extLst>
          </p:cNvPr>
          <p:cNvSpPr txBox="1"/>
          <p:nvPr/>
        </p:nvSpPr>
        <p:spPr>
          <a:xfrm>
            <a:off x="11470617" y="459199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41" name="TextBox 66">
            <a:extLst>
              <a:ext uri="{FF2B5EF4-FFF2-40B4-BE49-F238E27FC236}">
                <a16:creationId xmlns:a16="http://schemas.microsoft.com/office/drawing/2014/main" id="{5A8CBEB4-F285-A85F-B857-6999D76B3FC3}"/>
              </a:ext>
            </a:extLst>
          </p:cNvPr>
          <p:cNvSpPr txBox="1"/>
          <p:nvPr/>
        </p:nvSpPr>
        <p:spPr>
          <a:xfrm>
            <a:off x="602194" y="359081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42" name="TextBox 67">
            <a:extLst>
              <a:ext uri="{FF2B5EF4-FFF2-40B4-BE49-F238E27FC236}">
                <a16:creationId xmlns:a16="http://schemas.microsoft.com/office/drawing/2014/main" id="{365754DD-0D97-4AEC-F30F-44E7055A3833}"/>
              </a:ext>
            </a:extLst>
          </p:cNvPr>
          <p:cNvSpPr txBox="1"/>
          <p:nvPr/>
        </p:nvSpPr>
        <p:spPr>
          <a:xfrm>
            <a:off x="2763054" y="224897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43" name="TextBox 68">
            <a:extLst>
              <a:ext uri="{FF2B5EF4-FFF2-40B4-BE49-F238E27FC236}">
                <a16:creationId xmlns:a16="http://schemas.microsoft.com/office/drawing/2014/main" id="{A0B9BCF3-8BE9-68EE-3BC0-8B8A0B5282BB}"/>
              </a:ext>
            </a:extLst>
          </p:cNvPr>
          <p:cNvSpPr txBox="1"/>
          <p:nvPr/>
        </p:nvSpPr>
        <p:spPr>
          <a:xfrm>
            <a:off x="350840" y="501170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44" name="TextBox 69">
            <a:extLst>
              <a:ext uri="{FF2B5EF4-FFF2-40B4-BE49-F238E27FC236}">
                <a16:creationId xmlns:a16="http://schemas.microsoft.com/office/drawing/2014/main" id="{2D82B849-F91C-BBC4-8F90-E7F086CF203F}"/>
              </a:ext>
            </a:extLst>
          </p:cNvPr>
          <p:cNvSpPr txBox="1"/>
          <p:nvPr/>
        </p:nvSpPr>
        <p:spPr>
          <a:xfrm>
            <a:off x="5870345" y="217394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45" name="TextBox 70">
            <a:extLst>
              <a:ext uri="{FF2B5EF4-FFF2-40B4-BE49-F238E27FC236}">
                <a16:creationId xmlns:a16="http://schemas.microsoft.com/office/drawing/2014/main" id="{15D907BA-52AC-C31D-9EA8-9FBB683E5786}"/>
              </a:ext>
            </a:extLst>
          </p:cNvPr>
          <p:cNvSpPr txBox="1"/>
          <p:nvPr/>
        </p:nvSpPr>
        <p:spPr>
          <a:xfrm>
            <a:off x="7831127" y="230535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46" name="TextBox 71">
            <a:extLst>
              <a:ext uri="{FF2B5EF4-FFF2-40B4-BE49-F238E27FC236}">
                <a16:creationId xmlns:a16="http://schemas.microsoft.com/office/drawing/2014/main" id="{5A751589-D803-5739-5E09-63DA45CC1922}"/>
              </a:ext>
            </a:extLst>
          </p:cNvPr>
          <p:cNvSpPr txBox="1"/>
          <p:nvPr/>
        </p:nvSpPr>
        <p:spPr>
          <a:xfrm>
            <a:off x="9462309" y="62878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47" name="TextBox 72">
            <a:extLst>
              <a:ext uri="{FF2B5EF4-FFF2-40B4-BE49-F238E27FC236}">
                <a16:creationId xmlns:a16="http://schemas.microsoft.com/office/drawing/2014/main" id="{9633CD0F-6AE8-268B-23D9-F95C06AD41D1}"/>
              </a:ext>
            </a:extLst>
          </p:cNvPr>
          <p:cNvSpPr txBox="1"/>
          <p:nvPr/>
        </p:nvSpPr>
        <p:spPr>
          <a:xfrm>
            <a:off x="11538841" y="256003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cxnSp>
        <p:nvCxnSpPr>
          <p:cNvPr id="48" name="Curved Connector 100">
            <a:extLst>
              <a:ext uri="{FF2B5EF4-FFF2-40B4-BE49-F238E27FC236}">
                <a16:creationId xmlns:a16="http://schemas.microsoft.com/office/drawing/2014/main" id="{31D4F3FA-5D10-5D6F-737F-354B865325AE}"/>
              </a:ext>
            </a:extLst>
          </p:cNvPr>
          <p:cNvCxnSpPr>
            <a:cxnSpLocks/>
            <a:stCxn id="22" idx="6"/>
            <a:endCxn id="64" idx="3"/>
          </p:cNvCxnSpPr>
          <p:nvPr/>
        </p:nvCxnSpPr>
        <p:spPr>
          <a:xfrm>
            <a:off x="3648987" y="2739333"/>
            <a:ext cx="1110748" cy="84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04">
            <a:extLst>
              <a:ext uri="{FF2B5EF4-FFF2-40B4-BE49-F238E27FC236}">
                <a16:creationId xmlns:a16="http://schemas.microsoft.com/office/drawing/2014/main" id="{6AC8D037-67E3-C7AD-DB6D-F3914517DC3E}"/>
              </a:ext>
            </a:extLst>
          </p:cNvPr>
          <p:cNvCxnSpPr/>
          <p:nvPr/>
        </p:nvCxnSpPr>
        <p:spPr>
          <a:xfrm>
            <a:off x="6343975" y="2812074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05">
            <a:extLst>
              <a:ext uri="{FF2B5EF4-FFF2-40B4-BE49-F238E27FC236}">
                <a16:creationId xmlns:a16="http://schemas.microsoft.com/office/drawing/2014/main" id="{9784F58F-9FD4-334F-159F-1A079676E6F3}"/>
              </a:ext>
            </a:extLst>
          </p:cNvPr>
          <p:cNvCxnSpPr/>
          <p:nvPr/>
        </p:nvCxnSpPr>
        <p:spPr>
          <a:xfrm>
            <a:off x="7251802" y="2810277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107">
            <a:extLst>
              <a:ext uri="{FF2B5EF4-FFF2-40B4-BE49-F238E27FC236}">
                <a16:creationId xmlns:a16="http://schemas.microsoft.com/office/drawing/2014/main" id="{9EC95CA3-A605-D800-CB54-8FB4EA710C57}"/>
              </a:ext>
            </a:extLst>
          </p:cNvPr>
          <p:cNvCxnSpPr>
            <a:cxnSpLocks/>
            <a:stCxn id="23" idx="0"/>
            <a:endCxn id="25" idx="1"/>
          </p:cNvCxnSpPr>
          <p:nvPr/>
        </p:nvCxnSpPr>
        <p:spPr>
          <a:xfrm flipV="1">
            <a:off x="8384626" y="1765375"/>
            <a:ext cx="202832" cy="75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10">
            <a:extLst>
              <a:ext uri="{FF2B5EF4-FFF2-40B4-BE49-F238E27FC236}">
                <a16:creationId xmlns:a16="http://schemas.microsoft.com/office/drawing/2014/main" id="{AD5637C2-EF96-294A-3E19-A27B7F3E6DA0}"/>
              </a:ext>
            </a:extLst>
          </p:cNvPr>
          <p:cNvCxnSpPr>
            <a:cxnSpLocks/>
            <a:stCxn id="25" idx="3"/>
            <a:endCxn id="21" idx="2"/>
          </p:cNvCxnSpPr>
          <p:nvPr/>
        </p:nvCxnSpPr>
        <p:spPr>
          <a:xfrm flipV="1">
            <a:off x="8660518" y="1253962"/>
            <a:ext cx="722738" cy="44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14">
            <a:extLst>
              <a:ext uri="{FF2B5EF4-FFF2-40B4-BE49-F238E27FC236}">
                <a16:creationId xmlns:a16="http://schemas.microsoft.com/office/drawing/2014/main" id="{DE37399B-35B8-21D0-74E1-5AA88046C5AD}"/>
              </a:ext>
            </a:extLst>
          </p:cNvPr>
          <p:cNvCxnSpPr>
            <a:stCxn id="21" idx="6"/>
            <a:endCxn id="27" idx="3"/>
          </p:cNvCxnSpPr>
          <p:nvPr/>
        </p:nvCxnSpPr>
        <p:spPr>
          <a:xfrm>
            <a:off x="9957188" y="1253962"/>
            <a:ext cx="925817" cy="29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116">
            <a:extLst>
              <a:ext uri="{FF2B5EF4-FFF2-40B4-BE49-F238E27FC236}">
                <a16:creationId xmlns:a16="http://schemas.microsoft.com/office/drawing/2014/main" id="{6DD60B1A-113B-09E9-64CB-3470F5173B69}"/>
              </a:ext>
            </a:extLst>
          </p:cNvPr>
          <p:cNvCxnSpPr>
            <a:cxnSpLocks/>
          </p:cNvCxnSpPr>
          <p:nvPr/>
        </p:nvCxnSpPr>
        <p:spPr>
          <a:xfrm>
            <a:off x="11069333" y="1563085"/>
            <a:ext cx="39081" cy="89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34">
            <a:extLst>
              <a:ext uri="{FF2B5EF4-FFF2-40B4-BE49-F238E27FC236}">
                <a16:creationId xmlns:a16="http://schemas.microsoft.com/office/drawing/2014/main" id="{9A2E80B5-F854-46DF-F552-F5C95ED70A2B}"/>
              </a:ext>
            </a:extLst>
          </p:cNvPr>
          <p:cNvCxnSpPr>
            <a:cxnSpLocks/>
            <a:stCxn id="20" idx="4"/>
            <a:endCxn id="29" idx="3"/>
          </p:cNvCxnSpPr>
          <p:nvPr/>
        </p:nvCxnSpPr>
        <p:spPr>
          <a:xfrm flipH="1">
            <a:off x="11139608" y="2987026"/>
            <a:ext cx="36612" cy="71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137">
            <a:extLst>
              <a:ext uri="{FF2B5EF4-FFF2-40B4-BE49-F238E27FC236}">
                <a16:creationId xmlns:a16="http://schemas.microsoft.com/office/drawing/2014/main" id="{089A444D-1D49-A586-BC86-B6020A293DFB}"/>
              </a:ext>
            </a:extLst>
          </p:cNvPr>
          <p:cNvCxnSpPr>
            <a:cxnSpLocks/>
            <a:stCxn id="29" idx="1"/>
            <a:endCxn id="16" idx="0"/>
          </p:cNvCxnSpPr>
          <p:nvPr/>
        </p:nvCxnSpPr>
        <p:spPr>
          <a:xfrm flipH="1">
            <a:off x="11110776" y="3803374"/>
            <a:ext cx="23204" cy="60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146">
            <a:extLst>
              <a:ext uri="{FF2B5EF4-FFF2-40B4-BE49-F238E27FC236}">
                <a16:creationId xmlns:a16="http://schemas.microsoft.com/office/drawing/2014/main" id="{5B998BA8-C0C4-E4DE-00F6-08CD747F3185}"/>
              </a:ext>
            </a:extLst>
          </p:cNvPr>
          <p:cNvSpPr txBox="1"/>
          <p:nvPr/>
        </p:nvSpPr>
        <p:spPr>
          <a:xfrm>
            <a:off x="9180167" y="586178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cxnSp>
        <p:nvCxnSpPr>
          <p:cNvPr id="61" name="Straight Arrow Connector 150">
            <a:extLst>
              <a:ext uri="{FF2B5EF4-FFF2-40B4-BE49-F238E27FC236}">
                <a16:creationId xmlns:a16="http://schemas.microsoft.com/office/drawing/2014/main" id="{F8BA0F53-99F5-F8CB-57F7-6A41ADA074D8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10493526" y="4952743"/>
            <a:ext cx="500292" cy="44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52">
            <a:extLst>
              <a:ext uri="{FF2B5EF4-FFF2-40B4-BE49-F238E27FC236}">
                <a16:creationId xmlns:a16="http://schemas.microsoft.com/office/drawing/2014/main" id="{3B9ABB85-4A89-2E75-A350-D33A00AB11E5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9604256" y="5428052"/>
            <a:ext cx="815840" cy="13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Minus 29">
            <a:extLst>
              <a:ext uri="{FF2B5EF4-FFF2-40B4-BE49-F238E27FC236}">
                <a16:creationId xmlns:a16="http://schemas.microsoft.com/office/drawing/2014/main" id="{867C7725-1D25-D0CB-99CA-153127FD1C4F}"/>
              </a:ext>
            </a:extLst>
          </p:cNvPr>
          <p:cNvSpPr/>
          <p:nvPr/>
        </p:nvSpPr>
        <p:spPr>
          <a:xfrm rot="16200000">
            <a:off x="4366271" y="25423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urved Connector 100">
            <a:extLst>
              <a:ext uri="{FF2B5EF4-FFF2-40B4-BE49-F238E27FC236}">
                <a16:creationId xmlns:a16="http://schemas.microsoft.com/office/drawing/2014/main" id="{304918F4-44B8-9F93-8EBC-E2AB4B84E32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814502" y="2778663"/>
            <a:ext cx="955541" cy="35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54">
            <a:extLst>
              <a:ext uri="{FF2B5EF4-FFF2-40B4-BE49-F238E27FC236}">
                <a16:creationId xmlns:a16="http://schemas.microsoft.com/office/drawing/2014/main" id="{CC5AC070-F851-750A-B1B3-9851FA023938}"/>
              </a:ext>
            </a:extLst>
          </p:cNvPr>
          <p:cNvSpPr txBox="1"/>
          <p:nvPr/>
        </p:nvSpPr>
        <p:spPr>
          <a:xfrm>
            <a:off x="7006201" y="203711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67" name="Oval 7">
            <a:extLst>
              <a:ext uri="{FF2B5EF4-FFF2-40B4-BE49-F238E27FC236}">
                <a16:creationId xmlns:a16="http://schemas.microsoft.com/office/drawing/2014/main" id="{43A8C83D-C2B5-71F7-F42D-42F9FBB3C9B4}"/>
              </a:ext>
            </a:extLst>
          </p:cNvPr>
          <p:cNvSpPr/>
          <p:nvPr/>
        </p:nvSpPr>
        <p:spPr>
          <a:xfrm>
            <a:off x="6757357" y="531454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8" name="Straight Arrow Connector 36">
            <a:extLst>
              <a:ext uri="{FF2B5EF4-FFF2-40B4-BE49-F238E27FC236}">
                <a16:creationId xmlns:a16="http://schemas.microsoft.com/office/drawing/2014/main" id="{6F3484E0-D020-3F81-8A23-20D5E685571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8171638" y="5584594"/>
            <a:ext cx="858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6">
            <a:extLst>
              <a:ext uri="{FF2B5EF4-FFF2-40B4-BE49-F238E27FC236}">
                <a16:creationId xmlns:a16="http://schemas.microsoft.com/office/drawing/2014/main" id="{9E4614AE-FA8D-C062-DE66-80BBD8124223}"/>
              </a:ext>
            </a:extLst>
          </p:cNvPr>
          <p:cNvCxnSpPr>
            <a:cxnSpLocks/>
            <a:stCxn id="12" idx="1"/>
            <a:endCxn id="67" idx="6"/>
          </p:cNvCxnSpPr>
          <p:nvPr/>
        </p:nvCxnSpPr>
        <p:spPr>
          <a:xfrm flipH="1">
            <a:off x="7331289" y="5584594"/>
            <a:ext cx="743683" cy="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36">
            <a:extLst>
              <a:ext uri="{FF2B5EF4-FFF2-40B4-BE49-F238E27FC236}">
                <a16:creationId xmlns:a16="http://schemas.microsoft.com/office/drawing/2014/main" id="{C284F210-8E74-4DE4-6621-AA8448DB1EBF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014937" y="5556454"/>
            <a:ext cx="742420" cy="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57">
            <a:extLst>
              <a:ext uri="{FF2B5EF4-FFF2-40B4-BE49-F238E27FC236}">
                <a16:creationId xmlns:a16="http://schemas.microsoft.com/office/drawing/2014/main" id="{61F9D2EF-4EBF-0D25-A377-C4E0EDD77AED}"/>
              </a:ext>
            </a:extLst>
          </p:cNvPr>
          <p:cNvSpPr txBox="1"/>
          <p:nvPr/>
        </p:nvSpPr>
        <p:spPr>
          <a:xfrm>
            <a:off x="7973514" y="592942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72" name="TextBox 57">
            <a:extLst>
              <a:ext uri="{FF2B5EF4-FFF2-40B4-BE49-F238E27FC236}">
                <a16:creationId xmlns:a16="http://schemas.microsoft.com/office/drawing/2014/main" id="{8E366A5B-1B83-5E47-4E06-B9CBFA9876C8}"/>
              </a:ext>
            </a:extLst>
          </p:cNvPr>
          <p:cNvSpPr txBox="1"/>
          <p:nvPr/>
        </p:nvSpPr>
        <p:spPr>
          <a:xfrm>
            <a:off x="5789535" y="590210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73" name="TextBox 146">
            <a:extLst>
              <a:ext uri="{FF2B5EF4-FFF2-40B4-BE49-F238E27FC236}">
                <a16:creationId xmlns:a16="http://schemas.microsoft.com/office/drawing/2014/main" id="{3B44B12E-9858-A20B-51F8-45D441A42F11}"/>
              </a:ext>
            </a:extLst>
          </p:cNvPr>
          <p:cNvSpPr txBox="1"/>
          <p:nvPr/>
        </p:nvSpPr>
        <p:spPr>
          <a:xfrm>
            <a:off x="6854893" y="58944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78" name="Oval 7">
            <a:extLst>
              <a:ext uri="{FF2B5EF4-FFF2-40B4-BE49-F238E27FC236}">
                <a16:creationId xmlns:a16="http://schemas.microsoft.com/office/drawing/2014/main" id="{C1BE4CF4-91D3-9252-8528-2E4A0FC9442A}"/>
              </a:ext>
            </a:extLst>
          </p:cNvPr>
          <p:cNvSpPr/>
          <p:nvPr/>
        </p:nvSpPr>
        <p:spPr>
          <a:xfrm>
            <a:off x="4586981" y="5264902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TextBox 146">
            <a:extLst>
              <a:ext uri="{FF2B5EF4-FFF2-40B4-BE49-F238E27FC236}">
                <a16:creationId xmlns:a16="http://schemas.microsoft.com/office/drawing/2014/main" id="{3D894BD8-B296-21D7-A6C2-D590C55BD15F}"/>
              </a:ext>
            </a:extLst>
          </p:cNvPr>
          <p:cNvSpPr txBox="1"/>
          <p:nvPr/>
        </p:nvSpPr>
        <p:spPr>
          <a:xfrm>
            <a:off x="4626507" y="590322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cxnSp>
        <p:nvCxnSpPr>
          <p:cNvPr id="118" name="Straight Arrow Connector 36">
            <a:extLst>
              <a:ext uri="{FF2B5EF4-FFF2-40B4-BE49-F238E27FC236}">
                <a16:creationId xmlns:a16="http://schemas.microsoft.com/office/drawing/2014/main" id="{BFA188F6-655C-82E1-9819-6EBE66C2BED4}"/>
              </a:ext>
            </a:extLst>
          </p:cNvPr>
          <p:cNvCxnSpPr>
            <a:cxnSpLocks/>
            <a:endCxn id="78" idx="6"/>
          </p:cNvCxnSpPr>
          <p:nvPr/>
        </p:nvCxnSpPr>
        <p:spPr>
          <a:xfrm flipH="1" flipV="1">
            <a:off x="5160913" y="5537277"/>
            <a:ext cx="800151" cy="2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78">
            <a:extLst>
              <a:ext uri="{FF2B5EF4-FFF2-40B4-BE49-F238E27FC236}">
                <a16:creationId xmlns:a16="http://schemas.microsoft.com/office/drawing/2014/main" id="{A4AA7B9B-2700-3237-EDB4-093794B105DF}"/>
              </a:ext>
            </a:extLst>
          </p:cNvPr>
          <p:cNvSpPr/>
          <p:nvPr/>
        </p:nvSpPr>
        <p:spPr>
          <a:xfrm>
            <a:off x="3293928" y="2656841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20" name="Groupe 17">
            <a:extLst>
              <a:ext uri="{FF2B5EF4-FFF2-40B4-BE49-F238E27FC236}">
                <a16:creationId xmlns:a16="http://schemas.microsoft.com/office/drawing/2014/main" id="{3D4041D9-BC0F-B895-646C-78BFE9A77821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03C3570-2AF3-5B3B-D5D1-B581F30410F2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099D6E13-8C29-E18E-1754-BF2FC185D773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7795653D-BCC4-1FF8-A76C-4FB0AE9EB501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5B508AC0-073E-F507-AB54-4F93CEF5C807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A169DACC-F3C7-27B5-530A-46583618F68D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1240B457-DA19-E549-FDB1-D8298D521A2A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41" name="ZoneTexte 140">
            <a:extLst>
              <a:ext uri="{FF2B5EF4-FFF2-40B4-BE49-F238E27FC236}">
                <a16:creationId xmlns:a16="http://schemas.microsoft.com/office/drawing/2014/main" id="{671D43A4-6FAA-FE83-A2B8-A82F8CFBAAB5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142" name="TextBox 182">
            <a:extLst>
              <a:ext uri="{FF2B5EF4-FFF2-40B4-BE49-F238E27FC236}">
                <a16:creationId xmlns:a16="http://schemas.microsoft.com/office/drawing/2014/main" id="{F33A8C29-323E-BF98-5D2E-13B140690D3B}"/>
              </a:ext>
            </a:extLst>
          </p:cNvPr>
          <p:cNvSpPr txBox="1"/>
          <p:nvPr/>
        </p:nvSpPr>
        <p:spPr>
          <a:xfrm>
            <a:off x="5023679" y="3864794"/>
            <a:ext cx="3677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commande du client est en attente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0ABC9FE-E503-8CA7-1390-53634323FAF1}"/>
              </a:ext>
            </a:extLst>
          </p:cNvPr>
          <p:cNvSpPr/>
          <p:nvPr/>
        </p:nvSpPr>
        <p:spPr>
          <a:xfrm>
            <a:off x="233643" y="588715"/>
            <a:ext cx="479003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1, 0, 0, 0, 0, 0, 0,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1, 1, 0, 0, 0, 0, 0,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1, 0, 1, 0, 0, 0, 0, 0, 0)</a:t>
            </a:r>
          </a:p>
        </p:txBody>
      </p:sp>
      <p:sp>
        <p:nvSpPr>
          <p:cNvPr id="144" name="Oval 178">
            <a:extLst>
              <a:ext uri="{FF2B5EF4-FFF2-40B4-BE49-F238E27FC236}">
                <a16:creationId xmlns:a16="http://schemas.microsoft.com/office/drawing/2014/main" id="{90FC8A9A-CAC2-D61C-9F41-C69C7F3D6963}"/>
              </a:ext>
            </a:extLst>
          </p:cNvPr>
          <p:cNvSpPr/>
          <p:nvPr/>
        </p:nvSpPr>
        <p:spPr>
          <a:xfrm>
            <a:off x="8316532" y="2723112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248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inus 24">
            <a:extLst>
              <a:ext uri="{FF2B5EF4-FFF2-40B4-BE49-F238E27FC236}">
                <a16:creationId xmlns:a16="http://schemas.microsoft.com/office/drawing/2014/main" id="{5D469989-A5B8-DDFE-3F67-99BB5C005A54}"/>
              </a:ext>
            </a:extLst>
          </p:cNvPr>
          <p:cNvSpPr/>
          <p:nvPr/>
        </p:nvSpPr>
        <p:spPr>
          <a:xfrm rot="5400000">
            <a:off x="7681508" y="537909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Minus 24">
            <a:extLst>
              <a:ext uri="{FF2B5EF4-FFF2-40B4-BE49-F238E27FC236}">
                <a16:creationId xmlns:a16="http://schemas.microsoft.com/office/drawing/2014/main" id="{C45D03C5-79F0-AF6B-2F9C-31889D8CBC55}"/>
              </a:ext>
            </a:extLst>
          </p:cNvPr>
          <p:cNvSpPr/>
          <p:nvPr/>
        </p:nvSpPr>
        <p:spPr>
          <a:xfrm rot="5400000">
            <a:off x="5524807" y="53575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val 1">
            <a:extLst>
              <a:ext uri="{FF2B5EF4-FFF2-40B4-BE49-F238E27FC236}">
                <a16:creationId xmlns:a16="http://schemas.microsoft.com/office/drawing/2014/main" id="{7CD3DBA2-7364-66D0-AED7-51F088DE685E}"/>
              </a:ext>
            </a:extLst>
          </p:cNvPr>
          <p:cNvSpPr/>
          <p:nvPr/>
        </p:nvSpPr>
        <p:spPr>
          <a:xfrm>
            <a:off x="653611" y="39075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C93A370C-CBA7-24E1-D6A6-1CA4D4E0F1E6}"/>
              </a:ext>
            </a:extLst>
          </p:cNvPr>
          <p:cNvSpPr/>
          <p:nvPr/>
        </p:nvSpPr>
        <p:spPr>
          <a:xfrm>
            <a:off x="10823810" y="44129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3">
            <a:extLst>
              <a:ext uri="{FF2B5EF4-FFF2-40B4-BE49-F238E27FC236}">
                <a16:creationId xmlns:a16="http://schemas.microsoft.com/office/drawing/2014/main" id="{E102E5F4-3F1A-0803-8FE0-C8E15959A262}"/>
              </a:ext>
            </a:extLst>
          </p:cNvPr>
          <p:cNvSpPr/>
          <p:nvPr/>
        </p:nvSpPr>
        <p:spPr>
          <a:xfrm>
            <a:off x="665500" y="501170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Oval 7">
            <a:extLst>
              <a:ext uri="{FF2B5EF4-FFF2-40B4-BE49-F238E27FC236}">
                <a16:creationId xmlns:a16="http://schemas.microsoft.com/office/drawing/2014/main" id="{E52F83AF-0FF1-1517-7DCD-596428A52229}"/>
              </a:ext>
            </a:extLst>
          </p:cNvPr>
          <p:cNvSpPr/>
          <p:nvPr/>
        </p:nvSpPr>
        <p:spPr>
          <a:xfrm>
            <a:off x="9030324" y="529063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9">
            <a:extLst>
              <a:ext uri="{FF2B5EF4-FFF2-40B4-BE49-F238E27FC236}">
                <a16:creationId xmlns:a16="http://schemas.microsoft.com/office/drawing/2014/main" id="{E6FD580F-FD9F-D623-393F-EFC7D9EDA8AB}"/>
              </a:ext>
            </a:extLst>
          </p:cNvPr>
          <p:cNvSpPr/>
          <p:nvPr/>
        </p:nvSpPr>
        <p:spPr>
          <a:xfrm>
            <a:off x="10889254" y="244227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AA9131F2-94D9-3BB8-6D04-FFFE2495D2D4}"/>
              </a:ext>
            </a:extLst>
          </p:cNvPr>
          <p:cNvSpPr/>
          <p:nvPr/>
        </p:nvSpPr>
        <p:spPr>
          <a:xfrm>
            <a:off x="9383256" y="98158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13">
            <a:extLst>
              <a:ext uri="{FF2B5EF4-FFF2-40B4-BE49-F238E27FC236}">
                <a16:creationId xmlns:a16="http://schemas.microsoft.com/office/drawing/2014/main" id="{BF75F162-107C-5A57-30E6-F716FC0CB6A5}"/>
              </a:ext>
            </a:extLst>
          </p:cNvPr>
          <p:cNvSpPr/>
          <p:nvPr/>
        </p:nvSpPr>
        <p:spPr>
          <a:xfrm>
            <a:off x="3075055" y="24669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id="{51719029-ACDB-66AE-91E5-D7BE3A515ECC}"/>
              </a:ext>
            </a:extLst>
          </p:cNvPr>
          <p:cNvSpPr/>
          <p:nvPr/>
        </p:nvSpPr>
        <p:spPr>
          <a:xfrm>
            <a:off x="8097660" y="25214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15">
            <a:extLst>
              <a:ext uri="{FF2B5EF4-FFF2-40B4-BE49-F238E27FC236}">
                <a16:creationId xmlns:a16="http://schemas.microsoft.com/office/drawing/2014/main" id="{6E999D3A-0004-02D7-4779-DEB3250D08FD}"/>
              </a:ext>
            </a:extLst>
          </p:cNvPr>
          <p:cNvSpPr/>
          <p:nvPr/>
        </p:nvSpPr>
        <p:spPr>
          <a:xfrm>
            <a:off x="5770043" y="254149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Minus 20">
            <a:extLst>
              <a:ext uri="{FF2B5EF4-FFF2-40B4-BE49-F238E27FC236}">
                <a16:creationId xmlns:a16="http://schemas.microsoft.com/office/drawing/2014/main" id="{2063EBD9-39C2-6236-1F8C-4204A3F18686}"/>
              </a:ext>
            </a:extLst>
          </p:cNvPr>
          <p:cNvSpPr/>
          <p:nvPr/>
        </p:nvSpPr>
        <p:spPr>
          <a:xfrm rot="2945763">
            <a:off x="8182191" y="152822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Minus 21">
            <a:extLst>
              <a:ext uri="{FF2B5EF4-FFF2-40B4-BE49-F238E27FC236}">
                <a16:creationId xmlns:a16="http://schemas.microsoft.com/office/drawing/2014/main" id="{C8312037-3AFA-788D-7C34-360E6E6CB070}"/>
              </a:ext>
            </a:extLst>
          </p:cNvPr>
          <p:cNvSpPr/>
          <p:nvPr/>
        </p:nvSpPr>
        <p:spPr>
          <a:xfrm rot="5400000">
            <a:off x="1735904" y="399469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Minus 22">
            <a:extLst>
              <a:ext uri="{FF2B5EF4-FFF2-40B4-BE49-F238E27FC236}">
                <a16:creationId xmlns:a16="http://schemas.microsoft.com/office/drawing/2014/main" id="{D80B00A2-D3F4-4426-A896-A1D93ED9A127}"/>
              </a:ext>
            </a:extLst>
          </p:cNvPr>
          <p:cNvSpPr/>
          <p:nvPr/>
        </p:nvSpPr>
        <p:spPr>
          <a:xfrm rot="19680335">
            <a:off x="10466817" y="138453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Minus 24">
            <a:extLst>
              <a:ext uri="{FF2B5EF4-FFF2-40B4-BE49-F238E27FC236}">
                <a16:creationId xmlns:a16="http://schemas.microsoft.com/office/drawing/2014/main" id="{9192305D-53EA-6E18-6511-FB30841D2216}"/>
              </a:ext>
            </a:extLst>
          </p:cNvPr>
          <p:cNvSpPr/>
          <p:nvPr/>
        </p:nvSpPr>
        <p:spPr>
          <a:xfrm rot="3773732">
            <a:off x="9933809" y="5219150"/>
            <a:ext cx="103338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Minus 25">
            <a:extLst>
              <a:ext uri="{FF2B5EF4-FFF2-40B4-BE49-F238E27FC236}">
                <a16:creationId xmlns:a16="http://schemas.microsoft.com/office/drawing/2014/main" id="{54907325-B753-70C6-404C-33B5D6171954}"/>
              </a:ext>
            </a:extLst>
          </p:cNvPr>
          <p:cNvSpPr/>
          <p:nvPr/>
        </p:nvSpPr>
        <p:spPr>
          <a:xfrm rot="200260">
            <a:off x="10694997" y="35496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Minus 29">
            <a:extLst>
              <a:ext uri="{FF2B5EF4-FFF2-40B4-BE49-F238E27FC236}">
                <a16:creationId xmlns:a16="http://schemas.microsoft.com/office/drawing/2014/main" id="{4AD46D1C-17A6-9C73-8C34-4449B36D0030}"/>
              </a:ext>
            </a:extLst>
          </p:cNvPr>
          <p:cNvSpPr/>
          <p:nvPr/>
        </p:nvSpPr>
        <p:spPr>
          <a:xfrm rot="16200000">
            <a:off x="6763944" y="254165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Arrow Connector 34">
            <a:extLst>
              <a:ext uri="{FF2B5EF4-FFF2-40B4-BE49-F238E27FC236}">
                <a16:creationId xmlns:a16="http://schemas.microsoft.com/office/drawing/2014/main" id="{FBF40195-8A4B-FF30-5CF7-DF44E24B6E63}"/>
              </a:ext>
            </a:extLst>
          </p:cNvPr>
          <p:cNvCxnSpPr>
            <a:cxnSpLocks/>
            <a:stCxn id="15" idx="6"/>
            <a:endCxn id="26" idx="1"/>
          </p:cNvCxnSpPr>
          <p:nvPr/>
        </p:nvCxnSpPr>
        <p:spPr>
          <a:xfrm>
            <a:off x="1227543" y="4179933"/>
            <a:ext cx="901825" cy="2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6">
            <a:extLst>
              <a:ext uri="{FF2B5EF4-FFF2-40B4-BE49-F238E27FC236}">
                <a16:creationId xmlns:a16="http://schemas.microsoft.com/office/drawing/2014/main" id="{F3153CAF-8E42-95AA-13AB-C564C3EDCA44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1155382" y="4411582"/>
            <a:ext cx="973986" cy="67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41">
            <a:extLst>
              <a:ext uri="{FF2B5EF4-FFF2-40B4-BE49-F238E27FC236}">
                <a16:creationId xmlns:a16="http://schemas.microsoft.com/office/drawing/2014/main" id="{139E6E9C-F2E2-58A8-612F-5831329713F8}"/>
              </a:ext>
            </a:extLst>
          </p:cNvPr>
          <p:cNvCxnSpPr>
            <a:cxnSpLocks/>
            <a:stCxn id="26" idx="2"/>
            <a:endCxn id="22" idx="4"/>
          </p:cNvCxnSpPr>
          <p:nvPr/>
        </p:nvCxnSpPr>
        <p:spPr>
          <a:xfrm rot="5400000" flipH="1" flipV="1">
            <a:off x="2337958" y="2851450"/>
            <a:ext cx="863806" cy="1184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52">
            <a:extLst>
              <a:ext uri="{FF2B5EF4-FFF2-40B4-BE49-F238E27FC236}">
                <a16:creationId xmlns:a16="http://schemas.microsoft.com/office/drawing/2014/main" id="{C15DFC76-A399-B6CD-1F72-7CD2A5CF1DD3}"/>
              </a:ext>
            </a:extLst>
          </p:cNvPr>
          <p:cNvSpPr txBox="1"/>
          <p:nvPr/>
        </p:nvSpPr>
        <p:spPr>
          <a:xfrm>
            <a:off x="2238866" y="402604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35" name="TextBox 53">
            <a:extLst>
              <a:ext uri="{FF2B5EF4-FFF2-40B4-BE49-F238E27FC236}">
                <a16:creationId xmlns:a16="http://schemas.microsoft.com/office/drawing/2014/main" id="{3D888357-46BF-AA89-3E6D-DE5B13151F5A}"/>
              </a:ext>
            </a:extLst>
          </p:cNvPr>
          <p:cNvSpPr txBox="1"/>
          <p:nvPr/>
        </p:nvSpPr>
        <p:spPr>
          <a:xfrm>
            <a:off x="4650380" y="206682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36" name="TextBox 54">
            <a:extLst>
              <a:ext uri="{FF2B5EF4-FFF2-40B4-BE49-F238E27FC236}">
                <a16:creationId xmlns:a16="http://schemas.microsoft.com/office/drawing/2014/main" id="{5DA507A7-D212-FD13-EC72-4D643BBB77DA}"/>
              </a:ext>
            </a:extLst>
          </p:cNvPr>
          <p:cNvSpPr txBox="1"/>
          <p:nvPr/>
        </p:nvSpPr>
        <p:spPr>
          <a:xfrm>
            <a:off x="8086586" y="113213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37" name="TextBox 55">
            <a:extLst>
              <a:ext uri="{FF2B5EF4-FFF2-40B4-BE49-F238E27FC236}">
                <a16:creationId xmlns:a16="http://schemas.microsoft.com/office/drawing/2014/main" id="{5485DB41-1A58-6929-3B15-CAB26A605530}"/>
              </a:ext>
            </a:extLst>
          </p:cNvPr>
          <p:cNvSpPr txBox="1"/>
          <p:nvPr/>
        </p:nvSpPr>
        <p:spPr>
          <a:xfrm>
            <a:off x="11342366" y="121204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38" name="TextBox 56">
            <a:extLst>
              <a:ext uri="{FF2B5EF4-FFF2-40B4-BE49-F238E27FC236}">
                <a16:creationId xmlns:a16="http://schemas.microsoft.com/office/drawing/2014/main" id="{EC04B5D8-EF89-6853-0B9F-B26CE2178AC2}"/>
              </a:ext>
            </a:extLst>
          </p:cNvPr>
          <p:cNvSpPr txBox="1"/>
          <p:nvPr/>
        </p:nvSpPr>
        <p:spPr>
          <a:xfrm>
            <a:off x="11529295" y="360123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39" name="TextBox 57">
            <a:extLst>
              <a:ext uri="{FF2B5EF4-FFF2-40B4-BE49-F238E27FC236}">
                <a16:creationId xmlns:a16="http://schemas.microsoft.com/office/drawing/2014/main" id="{8529355B-ECB5-33CF-D44E-CF1426238D6A}"/>
              </a:ext>
            </a:extLst>
          </p:cNvPr>
          <p:cNvSpPr txBox="1"/>
          <p:nvPr/>
        </p:nvSpPr>
        <p:spPr>
          <a:xfrm>
            <a:off x="10580566" y="575009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40" name="TextBox 58">
            <a:extLst>
              <a:ext uri="{FF2B5EF4-FFF2-40B4-BE49-F238E27FC236}">
                <a16:creationId xmlns:a16="http://schemas.microsoft.com/office/drawing/2014/main" id="{BE46A43E-E5F3-E961-9132-73A3651EF5BD}"/>
              </a:ext>
            </a:extLst>
          </p:cNvPr>
          <p:cNvSpPr txBox="1"/>
          <p:nvPr/>
        </p:nvSpPr>
        <p:spPr>
          <a:xfrm>
            <a:off x="11470617" y="459199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41" name="TextBox 66">
            <a:extLst>
              <a:ext uri="{FF2B5EF4-FFF2-40B4-BE49-F238E27FC236}">
                <a16:creationId xmlns:a16="http://schemas.microsoft.com/office/drawing/2014/main" id="{7525F876-DCBE-2E0D-1F11-325D8BC015AD}"/>
              </a:ext>
            </a:extLst>
          </p:cNvPr>
          <p:cNvSpPr txBox="1"/>
          <p:nvPr/>
        </p:nvSpPr>
        <p:spPr>
          <a:xfrm>
            <a:off x="602194" y="359081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42" name="TextBox 67">
            <a:extLst>
              <a:ext uri="{FF2B5EF4-FFF2-40B4-BE49-F238E27FC236}">
                <a16:creationId xmlns:a16="http://schemas.microsoft.com/office/drawing/2014/main" id="{8AD181D5-04F3-9183-3BEE-EFA0A0C54DDF}"/>
              </a:ext>
            </a:extLst>
          </p:cNvPr>
          <p:cNvSpPr txBox="1"/>
          <p:nvPr/>
        </p:nvSpPr>
        <p:spPr>
          <a:xfrm>
            <a:off x="2763054" y="224897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43" name="TextBox 68">
            <a:extLst>
              <a:ext uri="{FF2B5EF4-FFF2-40B4-BE49-F238E27FC236}">
                <a16:creationId xmlns:a16="http://schemas.microsoft.com/office/drawing/2014/main" id="{D2AEFCAF-CFA1-D8D7-9A7B-06FAD1B46EBF}"/>
              </a:ext>
            </a:extLst>
          </p:cNvPr>
          <p:cNvSpPr txBox="1"/>
          <p:nvPr/>
        </p:nvSpPr>
        <p:spPr>
          <a:xfrm>
            <a:off x="350840" y="501170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44" name="TextBox 69">
            <a:extLst>
              <a:ext uri="{FF2B5EF4-FFF2-40B4-BE49-F238E27FC236}">
                <a16:creationId xmlns:a16="http://schemas.microsoft.com/office/drawing/2014/main" id="{2E25D2FE-12A0-8150-FE60-2679B68EAF6C}"/>
              </a:ext>
            </a:extLst>
          </p:cNvPr>
          <p:cNvSpPr txBox="1"/>
          <p:nvPr/>
        </p:nvSpPr>
        <p:spPr>
          <a:xfrm>
            <a:off x="5870345" y="217394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45" name="TextBox 70">
            <a:extLst>
              <a:ext uri="{FF2B5EF4-FFF2-40B4-BE49-F238E27FC236}">
                <a16:creationId xmlns:a16="http://schemas.microsoft.com/office/drawing/2014/main" id="{9E80A658-4E8B-3C20-F68B-E52566214F34}"/>
              </a:ext>
            </a:extLst>
          </p:cNvPr>
          <p:cNvSpPr txBox="1"/>
          <p:nvPr/>
        </p:nvSpPr>
        <p:spPr>
          <a:xfrm>
            <a:off x="7831127" y="230535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46" name="TextBox 71">
            <a:extLst>
              <a:ext uri="{FF2B5EF4-FFF2-40B4-BE49-F238E27FC236}">
                <a16:creationId xmlns:a16="http://schemas.microsoft.com/office/drawing/2014/main" id="{E5774E6C-976A-5F81-1A72-39C2DDD7D6C3}"/>
              </a:ext>
            </a:extLst>
          </p:cNvPr>
          <p:cNvSpPr txBox="1"/>
          <p:nvPr/>
        </p:nvSpPr>
        <p:spPr>
          <a:xfrm>
            <a:off x="9462309" y="62878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47" name="TextBox 72">
            <a:extLst>
              <a:ext uri="{FF2B5EF4-FFF2-40B4-BE49-F238E27FC236}">
                <a16:creationId xmlns:a16="http://schemas.microsoft.com/office/drawing/2014/main" id="{934FC9F3-D15C-084B-6613-45C543955D81}"/>
              </a:ext>
            </a:extLst>
          </p:cNvPr>
          <p:cNvSpPr txBox="1"/>
          <p:nvPr/>
        </p:nvSpPr>
        <p:spPr>
          <a:xfrm>
            <a:off x="11538841" y="256003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cxnSp>
        <p:nvCxnSpPr>
          <p:cNvPr id="48" name="Curved Connector 100">
            <a:extLst>
              <a:ext uri="{FF2B5EF4-FFF2-40B4-BE49-F238E27FC236}">
                <a16:creationId xmlns:a16="http://schemas.microsoft.com/office/drawing/2014/main" id="{E9768FF8-7F4B-B210-3BD3-7D9ABBBD23B8}"/>
              </a:ext>
            </a:extLst>
          </p:cNvPr>
          <p:cNvCxnSpPr>
            <a:cxnSpLocks/>
            <a:stCxn id="22" idx="6"/>
            <a:endCxn id="64" idx="3"/>
          </p:cNvCxnSpPr>
          <p:nvPr/>
        </p:nvCxnSpPr>
        <p:spPr>
          <a:xfrm>
            <a:off x="3648987" y="2739333"/>
            <a:ext cx="1110748" cy="84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04">
            <a:extLst>
              <a:ext uri="{FF2B5EF4-FFF2-40B4-BE49-F238E27FC236}">
                <a16:creationId xmlns:a16="http://schemas.microsoft.com/office/drawing/2014/main" id="{034EFA45-1109-E8E4-4BDA-34188D774512}"/>
              </a:ext>
            </a:extLst>
          </p:cNvPr>
          <p:cNvCxnSpPr/>
          <p:nvPr/>
        </p:nvCxnSpPr>
        <p:spPr>
          <a:xfrm>
            <a:off x="6343975" y="2812074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05">
            <a:extLst>
              <a:ext uri="{FF2B5EF4-FFF2-40B4-BE49-F238E27FC236}">
                <a16:creationId xmlns:a16="http://schemas.microsoft.com/office/drawing/2014/main" id="{6754CAB5-FFB6-C346-C134-E2DA50969AAE}"/>
              </a:ext>
            </a:extLst>
          </p:cNvPr>
          <p:cNvCxnSpPr/>
          <p:nvPr/>
        </p:nvCxnSpPr>
        <p:spPr>
          <a:xfrm>
            <a:off x="7251802" y="2810277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107">
            <a:extLst>
              <a:ext uri="{FF2B5EF4-FFF2-40B4-BE49-F238E27FC236}">
                <a16:creationId xmlns:a16="http://schemas.microsoft.com/office/drawing/2014/main" id="{E39E19B6-8CE8-B6F3-5FE1-588573C5A32D}"/>
              </a:ext>
            </a:extLst>
          </p:cNvPr>
          <p:cNvCxnSpPr>
            <a:cxnSpLocks/>
            <a:stCxn id="23" idx="0"/>
            <a:endCxn id="25" idx="1"/>
          </p:cNvCxnSpPr>
          <p:nvPr/>
        </p:nvCxnSpPr>
        <p:spPr>
          <a:xfrm flipV="1">
            <a:off x="8384626" y="1765375"/>
            <a:ext cx="202832" cy="75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10">
            <a:extLst>
              <a:ext uri="{FF2B5EF4-FFF2-40B4-BE49-F238E27FC236}">
                <a16:creationId xmlns:a16="http://schemas.microsoft.com/office/drawing/2014/main" id="{9FC75CBC-E32D-34F0-27B3-9E009CD893F4}"/>
              </a:ext>
            </a:extLst>
          </p:cNvPr>
          <p:cNvCxnSpPr>
            <a:cxnSpLocks/>
            <a:stCxn id="25" idx="3"/>
            <a:endCxn id="21" idx="2"/>
          </p:cNvCxnSpPr>
          <p:nvPr/>
        </p:nvCxnSpPr>
        <p:spPr>
          <a:xfrm flipV="1">
            <a:off x="8660518" y="1253962"/>
            <a:ext cx="722738" cy="44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14">
            <a:extLst>
              <a:ext uri="{FF2B5EF4-FFF2-40B4-BE49-F238E27FC236}">
                <a16:creationId xmlns:a16="http://schemas.microsoft.com/office/drawing/2014/main" id="{0C613B7D-B775-67E6-43B5-352B2264E62A}"/>
              </a:ext>
            </a:extLst>
          </p:cNvPr>
          <p:cNvCxnSpPr>
            <a:stCxn id="21" idx="6"/>
            <a:endCxn id="27" idx="3"/>
          </p:cNvCxnSpPr>
          <p:nvPr/>
        </p:nvCxnSpPr>
        <p:spPr>
          <a:xfrm>
            <a:off x="9957188" y="1253962"/>
            <a:ext cx="925817" cy="29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116">
            <a:extLst>
              <a:ext uri="{FF2B5EF4-FFF2-40B4-BE49-F238E27FC236}">
                <a16:creationId xmlns:a16="http://schemas.microsoft.com/office/drawing/2014/main" id="{BD39419B-08C1-93FB-120F-90E0C4224D18}"/>
              </a:ext>
            </a:extLst>
          </p:cNvPr>
          <p:cNvCxnSpPr>
            <a:cxnSpLocks/>
          </p:cNvCxnSpPr>
          <p:nvPr/>
        </p:nvCxnSpPr>
        <p:spPr>
          <a:xfrm>
            <a:off x="11069333" y="1563085"/>
            <a:ext cx="39081" cy="89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34">
            <a:extLst>
              <a:ext uri="{FF2B5EF4-FFF2-40B4-BE49-F238E27FC236}">
                <a16:creationId xmlns:a16="http://schemas.microsoft.com/office/drawing/2014/main" id="{F57F56E1-A377-7F6F-3833-2F03A9044C6A}"/>
              </a:ext>
            </a:extLst>
          </p:cNvPr>
          <p:cNvCxnSpPr>
            <a:cxnSpLocks/>
            <a:stCxn id="20" idx="4"/>
            <a:endCxn id="29" idx="3"/>
          </p:cNvCxnSpPr>
          <p:nvPr/>
        </p:nvCxnSpPr>
        <p:spPr>
          <a:xfrm flipH="1">
            <a:off x="11139608" y="2987026"/>
            <a:ext cx="36612" cy="71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137">
            <a:extLst>
              <a:ext uri="{FF2B5EF4-FFF2-40B4-BE49-F238E27FC236}">
                <a16:creationId xmlns:a16="http://schemas.microsoft.com/office/drawing/2014/main" id="{8517F915-2116-2530-01A1-F7A19F2D7EA9}"/>
              </a:ext>
            </a:extLst>
          </p:cNvPr>
          <p:cNvCxnSpPr>
            <a:cxnSpLocks/>
            <a:stCxn id="29" idx="1"/>
            <a:endCxn id="16" idx="0"/>
          </p:cNvCxnSpPr>
          <p:nvPr/>
        </p:nvCxnSpPr>
        <p:spPr>
          <a:xfrm flipH="1">
            <a:off x="11110776" y="3803374"/>
            <a:ext cx="23204" cy="60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146">
            <a:extLst>
              <a:ext uri="{FF2B5EF4-FFF2-40B4-BE49-F238E27FC236}">
                <a16:creationId xmlns:a16="http://schemas.microsoft.com/office/drawing/2014/main" id="{C11B54FE-D03A-6B69-8C1E-B3A1BF571EE1}"/>
              </a:ext>
            </a:extLst>
          </p:cNvPr>
          <p:cNvSpPr txBox="1"/>
          <p:nvPr/>
        </p:nvSpPr>
        <p:spPr>
          <a:xfrm>
            <a:off x="9180167" y="586178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cxnSp>
        <p:nvCxnSpPr>
          <p:cNvPr id="61" name="Straight Arrow Connector 150">
            <a:extLst>
              <a:ext uri="{FF2B5EF4-FFF2-40B4-BE49-F238E27FC236}">
                <a16:creationId xmlns:a16="http://schemas.microsoft.com/office/drawing/2014/main" id="{D81E4576-315D-E720-E89D-EBD95383E410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10493526" y="4952743"/>
            <a:ext cx="500292" cy="44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52">
            <a:extLst>
              <a:ext uri="{FF2B5EF4-FFF2-40B4-BE49-F238E27FC236}">
                <a16:creationId xmlns:a16="http://schemas.microsoft.com/office/drawing/2014/main" id="{413415BB-23AC-179F-EF5F-6F22B96D4E45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9604256" y="5428052"/>
            <a:ext cx="815840" cy="13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Minus 29">
            <a:extLst>
              <a:ext uri="{FF2B5EF4-FFF2-40B4-BE49-F238E27FC236}">
                <a16:creationId xmlns:a16="http://schemas.microsoft.com/office/drawing/2014/main" id="{E0A16021-D7C6-E733-CACA-1C0556ED38F4}"/>
              </a:ext>
            </a:extLst>
          </p:cNvPr>
          <p:cNvSpPr/>
          <p:nvPr/>
        </p:nvSpPr>
        <p:spPr>
          <a:xfrm rot="16200000">
            <a:off x="4366271" y="25423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urved Connector 100">
            <a:extLst>
              <a:ext uri="{FF2B5EF4-FFF2-40B4-BE49-F238E27FC236}">
                <a16:creationId xmlns:a16="http://schemas.microsoft.com/office/drawing/2014/main" id="{492F399A-D704-7A02-236D-7C6544B5BA28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814502" y="2778663"/>
            <a:ext cx="955541" cy="35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54">
            <a:extLst>
              <a:ext uri="{FF2B5EF4-FFF2-40B4-BE49-F238E27FC236}">
                <a16:creationId xmlns:a16="http://schemas.microsoft.com/office/drawing/2014/main" id="{7C62A050-7D6C-21BF-43EA-A0355482208A}"/>
              </a:ext>
            </a:extLst>
          </p:cNvPr>
          <p:cNvSpPr txBox="1"/>
          <p:nvPr/>
        </p:nvSpPr>
        <p:spPr>
          <a:xfrm>
            <a:off x="7006201" y="203711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67" name="Oval 7">
            <a:extLst>
              <a:ext uri="{FF2B5EF4-FFF2-40B4-BE49-F238E27FC236}">
                <a16:creationId xmlns:a16="http://schemas.microsoft.com/office/drawing/2014/main" id="{96384ECF-297B-F664-DB74-7E9FA22F14F9}"/>
              </a:ext>
            </a:extLst>
          </p:cNvPr>
          <p:cNvSpPr/>
          <p:nvPr/>
        </p:nvSpPr>
        <p:spPr>
          <a:xfrm>
            <a:off x="6757357" y="531454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8" name="Straight Arrow Connector 36">
            <a:extLst>
              <a:ext uri="{FF2B5EF4-FFF2-40B4-BE49-F238E27FC236}">
                <a16:creationId xmlns:a16="http://schemas.microsoft.com/office/drawing/2014/main" id="{D90E789C-5224-0392-47AE-DAEF06713EE5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8171638" y="5584594"/>
            <a:ext cx="858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6">
            <a:extLst>
              <a:ext uri="{FF2B5EF4-FFF2-40B4-BE49-F238E27FC236}">
                <a16:creationId xmlns:a16="http://schemas.microsoft.com/office/drawing/2014/main" id="{C1A8A79F-10F8-2E85-3BBA-40397841BB92}"/>
              </a:ext>
            </a:extLst>
          </p:cNvPr>
          <p:cNvCxnSpPr>
            <a:cxnSpLocks/>
            <a:stCxn id="13" idx="1"/>
            <a:endCxn id="67" idx="6"/>
          </p:cNvCxnSpPr>
          <p:nvPr/>
        </p:nvCxnSpPr>
        <p:spPr>
          <a:xfrm flipH="1">
            <a:off x="7331289" y="5584594"/>
            <a:ext cx="743683" cy="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36">
            <a:extLst>
              <a:ext uri="{FF2B5EF4-FFF2-40B4-BE49-F238E27FC236}">
                <a16:creationId xmlns:a16="http://schemas.microsoft.com/office/drawing/2014/main" id="{CC595128-DA66-12AB-A26B-CE717A38C12D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014937" y="5556454"/>
            <a:ext cx="742420" cy="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57">
            <a:extLst>
              <a:ext uri="{FF2B5EF4-FFF2-40B4-BE49-F238E27FC236}">
                <a16:creationId xmlns:a16="http://schemas.microsoft.com/office/drawing/2014/main" id="{1097623C-685C-2643-D711-2553558C90C0}"/>
              </a:ext>
            </a:extLst>
          </p:cNvPr>
          <p:cNvSpPr txBox="1"/>
          <p:nvPr/>
        </p:nvSpPr>
        <p:spPr>
          <a:xfrm>
            <a:off x="7973514" y="592942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72" name="TextBox 57">
            <a:extLst>
              <a:ext uri="{FF2B5EF4-FFF2-40B4-BE49-F238E27FC236}">
                <a16:creationId xmlns:a16="http://schemas.microsoft.com/office/drawing/2014/main" id="{30BC908A-F4B0-D8E5-7657-A4631AF4713A}"/>
              </a:ext>
            </a:extLst>
          </p:cNvPr>
          <p:cNvSpPr txBox="1"/>
          <p:nvPr/>
        </p:nvSpPr>
        <p:spPr>
          <a:xfrm>
            <a:off x="5789535" y="590210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73" name="TextBox 146">
            <a:extLst>
              <a:ext uri="{FF2B5EF4-FFF2-40B4-BE49-F238E27FC236}">
                <a16:creationId xmlns:a16="http://schemas.microsoft.com/office/drawing/2014/main" id="{C4A6E803-D5DB-CC7E-7C27-D3B9D2694C1D}"/>
              </a:ext>
            </a:extLst>
          </p:cNvPr>
          <p:cNvSpPr txBox="1"/>
          <p:nvPr/>
        </p:nvSpPr>
        <p:spPr>
          <a:xfrm>
            <a:off x="6854893" y="58944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78" name="Oval 7">
            <a:extLst>
              <a:ext uri="{FF2B5EF4-FFF2-40B4-BE49-F238E27FC236}">
                <a16:creationId xmlns:a16="http://schemas.microsoft.com/office/drawing/2014/main" id="{01B2D07C-2941-CC15-66D3-E4456D096BA6}"/>
              </a:ext>
            </a:extLst>
          </p:cNvPr>
          <p:cNvSpPr/>
          <p:nvPr/>
        </p:nvSpPr>
        <p:spPr>
          <a:xfrm>
            <a:off x="4586981" y="5264902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TextBox 146">
            <a:extLst>
              <a:ext uri="{FF2B5EF4-FFF2-40B4-BE49-F238E27FC236}">
                <a16:creationId xmlns:a16="http://schemas.microsoft.com/office/drawing/2014/main" id="{9383A63F-EDBD-A069-4575-B4AD8D0D45DC}"/>
              </a:ext>
            </a:extLst>
          </p:cNvPr>
          <p:cNvSpPr txBox="1"/>
          <p:nvPr/>
        </p:nvSpPr>
        <p:spPr>
          <a:xfrm>
            <a:off x="4626507" y="590322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cxnSp>
        <p:nvCxnSpPr>
          <p:cNvPr id="118" name="Straight Arrow Connector 36">
            <a:extLst>
              <a:ext uri="{FF2B5EF4-FFF2-40B4-BE49-F238E27FC236}">
                <a16:creationId xmlns:a16="http://schemas.microsoft.com/office/drawing/2014/main" id="{8791F277-EC57-6620-B6E3-8C51FEA75437}"/>
              </a:ext>
            </a:extLst>
          </p:cNvPr>
          <p:cNvCxnSpPr>
            <a:cxnSpLocks/>
            <a:endCxn id="78" idx="6"/>
          </p:cNvCxnSpPr>
          <p:nvPr/>
        </p:nvCxnSpPr>
        <p:spPr>
          <a:xfrm flipH="1" flipV="1">
            <a:off x="5160913" y="5537277"/>
            <a:ext cx="800151" cy="2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78">
            <a:extLst>
              <a:ext uri="{FF2B5EF4-FFF2-40B4-BE49-F238E27FC236}">
                <a16:creationId xmlns:a16="http://schemas.microsoft.com/office/drawing/2014/main" id="{2E7BEB5B-61F5-DF93-B0EB-B77912E8CADF}"/>
              </a:ext>
            </a:extLst>
          </p:cNvPr>
          <p:cNvSpPr/>
          <p:nvPr/>
        </p:nvSpPr>
        <p:spPr>
          <a:xfrm>
            <a:off x="3293928" y="2656841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20" name="Groupe 17">
            <a:extLst>
              <a:ext uri="{FF2B5EF4-FFF2-40B4-BE49-F238E27FC236}">
                <a16:creationId xmlns:a16="http://schemas.microsoft.com/office/drawing/2014/main" id="{25A8023A-C318-6B89-A5C5-59E2368E539F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C74F3C9-5179-3852-BB49-C40DF3BC304C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3EDD261-9090-3CB0-458A-4AB228664025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D6D7BCA6-8BBB-AF7F-48BE-4B98FF93C067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A4D4FD51-1DEF-DE04-DDDB-189632646DEE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8622BCB0-8801-DB15-8C84-A252B7423409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C01262AF-B5BE-FEDA-8639-5370CBCCF87B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40" name="ZoneTexte 139">
            <a:extLst>
              <a:ext uri="{FF2B5EF4-FFF2-40B4-BE49-F238E27FC236}">
                <a16:creationId xmlns:a16="http://schemas.microsoft.com/office/drawing/2014/main" id="{C65B5C3A-2B51-C33F-756E-E3677E460691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141" name="TextBox 182">
            <a:extLst>
              <a:ext uri="{FF2B5EF4-FFF2-40B4-BE49-F238E27FC236}">
                <a16:creationId xmlns:a16="http://schemas.microsoft.com/office/drawing/2014/main" id="{AC4F2828-EBDC-7498-FB6D-91EEE8B429BC}"/>
              </a:ext>
            </a:extLst>
          </p:cNvPr>
          <p:cNvSpPr txBox="1"/>
          <p:nvPr/>
        </p:nvSpPr>
        <p:spPr>
          <a:xfrm>
            <a:off x="5023679" y="3864794"/>
            <a:ext cx="3677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plat commandée par le client est en cours de préparation</a:t>
            </a:r>
          </a:p>
        </p:txBody>
      </p:sp>
      <p:sp>
        <p:nvSpPr>
          <p:cNvPr id="143" name="Oval 178">
            <a:extLst>
              <a:ext uri="{FF2B5EF4-FFF2-40B4-BE49-F238E27FC236}">
                <a16:creationId xmlns:a16="http://schemas.microsoft.com/office/drawing/2014/main" id="{07C12C92-C212-688F-620B-F83B8462D1E1}"/>
              </a:ext>
            </a:extLst>
          </p:cNvPr>
          <p:cNvSpPr/>
          <p:nvPr/>
        </p:nvSpPr>
        <p:spPr>
          <a:xfrm>
            <a:off x="9602128" y="1181463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2C9AF-FEDD-BB84-96D3-0BAED7E771F1}"/>
              </a:ext>
            </a:extLst>
          </p:cNvPr>
          <p:cNvSpPr/>
          <p:nvPr/>
        </p:nvSpPr>
        <p:spPr>
          <a:xfrm>
            <a:off x="233643" y="594495"/>
            <a:ext cx="479003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0,1, 0, 0, 0, 0, 0, 0,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1, 1, 0, 0, 0, 0, 0,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1, 0, 1, 0, 0, 0, 0, 0, 0)</a:t>
            </a:r>
          </a:p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1, 0, 0, 1, 0, 0, 0, 0, 0)</a:t>
            </a:r>
          </a:p>
        </p:txBody>
      </p:sp>
    </p:spTree>
    <p:extLst>
      <p:ext uri="{BB962C8B-B14F-4D97-AF65-F5344CB8AC3E}">
        <p14:creationId xmlns:p14="http://schemas.microsoft.com/office/powerpoint/2010/main" val="3456092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inus 24">
            <a:extLst>
              <a:ext uri="{FF2B5EF4-FFF2-40B4-BE49-F238E27FC236}">
                <a16:creationId xmlns:a16="http://schemas.microsoft.com/office/drawing/2014/main" id="{720BFA28-EC31-5902-2A89-8E702A5C1918}"/>
              </a:ext>
            </a:extLst>
          </p:cNvPr>
          <p:cNvSpPr/>
          <p:nvPr/>
        </p:nvSpPr>
        <p:spPr>
          <a:xfrm rot="5400000">
            <a:off x="7681508" y="537909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Minus 24">
            <a:extLst>
              <a:ext uri="{FF2B5EF4-FFF2-40B4-BE49-F238E27FC236}">
                <a16:creationId xmlns:a16="http://schemas.microsoft.com/office/drawing/2014/main" id="{D0B12DAD-7ABB-5666-1B4B-FF1EFA445730}"/>
              </a:ext>
            </a:extLst>
          </p:cNvPr>
          <p:cNvSpPr/>
          <p:nvPr/>
        </p:nvSpPr>
        <p:spPr>
          <a:xfrm rot="5400000">
            <a:off x="5524807" y="53575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val 1">
            <a:extLst>
              <a:ext uri="{FF2B5EF4-FFF2-40B4-BE49-F238E27FC236}">
                <a16:creationId xmlns:a16="http://schemas.microsoft.com/office/drawing/2014/main" id="{D0B4A774-DA10-0D86-B13D-1A34A4419EAF}"/>
              </a:ext>
            </a:extLst>
          </p:cNvPr>
          <p:cNvSpPr/>
          <p:nvPr/>
        </p:nvSpPr>
        <p:spPr>
          <a:xfrm>
            <a:off x="653611" y="39075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2">
            <a:extLst>
              <a:ext uri="{FF2B5EF4-FFF2-40B4-BE49-F238E27FC236}">
                <a16:creationId xmlns:a16="http://schemas.microsoft.com/office/drawing/2014/main" id="{7013C0B3-F79C-18E2-DBEC-6B3B9FCFAC9A}"/>
              </a:ext>
            </a:extLst>
          </p:cNvPr>
          <p:cNvSpPr/>
          <p:nvPr/>
        </p:nvSpPr>
        <p:spPr>
          <a:xfrm>
            <a:off x="10823810" y="44129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3986648B-DCB1-5CB2-6414-5D294568C9B7}"/>
              </a:ext>
            </a:extLst>
          </p:cNvPr>
          <p:cNvSpPr/>
          <p:nvPr/>
        </p:nvSpPr>
        <p:spPr>
          <a:xfrm>
            <a:off x="665500" y="501170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Oval 7">
            <a:extLst>
              <a:ext uri="{FF2B5EF4-FFF2-40B4-BE49-F238E27FC236}">
                <a16:creationId xmlns:a16="http://schemas.microsoft.com/office/drawing/2014/main" id="{9AA3AA42-09D2-8732-9A7B-B7D4E2617583}"/>
              </a:ext>
            </a:extLst>
          </p:cNvPr>
          <p:cNvSpPr/>
          <p:nvPr/>
        </p:nvSpPr>
        <p:spPr>
          <a:xfrm>
            <a:off x="9030324" y="529063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96A4D25E-357F-5F7C-C100-CF15E89C994B}"/>
              </a:ext>
            </a:extLst>
          </p:cNvPr>
          <p:cNvSpPr/>
          <p:nvPr/>
        </p:nvSpPr>
        <p:spPr>
          <a:xfrm>
            <a:off x="10889254" y="244227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11">
            <a:extLst>
              <a:ext uri="{FF2B5EF4-FFF2-40B4-BE49-F238E27FC236}">
                <a16:creationId xmlns:a16="http://schemas.microsoft.com/office/drawing/2014/main" id="{94D26A16-D111-E999-A24E-CE4C2940A46D}"/>
              </a:ext>
            </a:extLst>
          </p:cNvPr>
          <p:cNvSpPr/>
          <p:nvPr/>
        </p:nvSpPr>
        <p:spPr>
          <a:xfrm>
            <a:off x="9383256" y="98158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13">
            <a:extLst>
              <a:ext uri="{FF2B5EF4-FFF2-40B4-BE49-F238E27FC236}">
                <a16:creationId xmlns:a16="http://schemas.microsoft.com/office/drawing/2014/main" id="{C655C2B3-0FA0-F450-1D5E-440FC5DBB7E1}"/>
              </a:ext>
            </a:extLst>
          </p:cNvPr>
          <p:cNvSpPr/>
          <p:nvPr/>
        </p:nvSpPr>
        <p:spPr>
          <a:xfrm>
            <a:off x="3075055" y="24669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51BF9867-5A96-190A-2D8A-BDBC7FF6A640}"/>
              </a:ext>
            </a:extLst>
          </p:cNvPr>
          <p:cNvSpPr/>
          <p:nvPr/>
        </p:nvSpPr>
        <p:spPr>
          <a:xfrm>
            <a:off x="8097660" y="25214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5F2C93AB-FA4C-CFB7-D7AB-DAA05D639218}"/>
              </a:ext>
            </a:extLst>
          </p:cNvPr>
          <p:cNvSpPr/>
          <p:nvPr/>
        </p:nvSpPr>
        <p:spPr>
          <a:xfrm>
            <a:off x="5770043" y="254149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Minus 20">
            <a:extLst>
              <a:ext uri="{FF2B5EF4-FFF2-40B4-BE49-F238E27FC236}">
                <a16:creationId xmlns:a16="http://schemas.microsoft.com/office/drawing/2014/main" id="{8AA23338-E361-6C40-6AEB-96B9C371429E}"/>
              </a:ext>
            </a:extLst>
          </p:cNvPr>
          <p:cNvSpPr/>
          <p:nvPr/>
        </p:nvSpPr>
        <p:spPr>
          <a:xfrm rot="2945763">
            <a:off x="8182191" y="152822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Minus 21">
            <a:extLst>
              <a:ext uri="{FF2B5EF4-FFF2-40B4-BE49-F238E27FC236}">
                <a16:creationId xmlns:a16="http://schemas.microsoft.com/office/drawing/2014/main" id="{BEE006F0-A690-D144-2A63-0F4BE70B03A5}"/>
              </a:ext>
            </a:extLst>
          </p:cNvPr>
          <p:cNvSpPr/>
          <p:nvPr/>
        </p:nvSpPr>
        <p:spPr>
          <a:xfrm rot="5400000">
            <a:off x="1735904" y="399469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Minus 22">
            <a:extLst>
              <a:ext uri="{FF2B5EF4-FFF2-40B4-BE49-F238E27FC236}">
                <a16:creationId xmlns:a16="http://schemas.microsoft.com/office/drawing/2014/main" id="{372BCB90-BC52-67E9-CAA4-26012B3D90CD}"/>
              </a:ext>
            </a:extLst>
          </p:cNvPr>
          <p:cNvSpPr/>
          <p:nvPr/>
        </p:nvSpPr>
        <p:spPr>
          <a:xfrm rot="19680335">
            <a:off x="10466817" y="138453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Minus 24">
            <a:extLst>
              <a:ext uri="{FF2B5EF4-FFF2-40B4-BE49-F238E27FC236}">
                <a16:creationId xmlns:a16="http://schemas.microsoft.com/office/drawing/2014/main" id="{8CE35EA9-AD38-7DBD-AA96-51D66CADC1A3}"/>
              </a:ext>
            </a:extLst>
          </p:cNvPr>
          <p:cNvSpPr/>
          <p:nvPr/>
        </p:nvSpPr>
        <p:spPr>
          <a:xfrm rot="3773732">
            <a:off x="9933809" y="5219150"/>
            <a:ext cx="103338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Minus 25">
            <a:extLst>
              <a:ext uri="{FF2B5EF4-FFF2-40B4-BE49-F238E27FC236}">
                <a16:creationId xmlns:a16="http://schemas.microsoft.com/office/drawing/2014/main" id="{5F934D35-A0CA-F272-BE21-FA3435A32F2B}"/>
              </a:ext>
            </a:extLst>
          </p:cNvPr>
          <p:cNvSpPr/>
          <p:nvPr/>
        </p:nvSpPr>
        <p:spPr>
          <a:xfrm rot="200260">
            <a:off x="10694997" y="35496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Minus 29">
            <a:extLst>
              <a:ext uri="{FF2B5EF4-FFF2-40B4-BE49-F238E27FC236}">
                <a16:creationId xmlns:a16="http://schemas.microsoft.com/office/drawing/2014/main" id="{558CC830-5B8D-ECF7-3862-C4EF4AA7269A}"/>
              </a:ext>
            </a:extLst>
          </p:cNvPr>
          <p:cNvSpPr/>
          <p:nvPr/>
        </p:nvSpPr>
        <p:spPr>
          <a:xfrm rot="16200000">
            <a:off x="6763944" y="254165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Straight Arrow Connector 34">
            <a:extLst>
              <a:ext uri="{FF2B5EF4-FFF2-40B4-BE49-F238E27FC236}">
                <a16:creationId xmlns:a16="http://schemas.microsoft.com/office/drawing/2014/main" id="{8B97791A-438A-5DE5-8C19-258E86CE8E7B}"/>
              </a:ext>
            </a:extLst>
          </p:cNvPr>
          <p:cNvCxnSpPr>
            <a:cxnSpLocks/>
            <a:stCxn id="16" idx="6"/>
            <a:endCxn id="27" idx="1"/>
          </p:cNvCxnSpPr>
          <p:nvPr/>
        </p:nvCxnSpPr>
        <p:spPr>
          <a:xfrm>
            <a:off x="1227543" y="4179933"/>
            <a:ext cx="901825" cy="2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6">
            <a:extLst>
              <a:ext uri="{FF2B5EF4-FFF2-40B4-BE49-F238E27FC236}">
                <a16:creationId xmlns:a16="http://schemas.microsoft.com/office/drawing/2014/main" id="{700C6D6A-DD33-7132-982F-A46FF454F68C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1155382" y="4411582"/>
            <a:ext cx="973986" cy="67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41">
            <a:extLst>
              <a:ext uri="{FF2B5EF4-FFF2-40B4-BE49-F238E27FC236}">
                <a16:creationId xmlns:a16="http://schemas.microsoft.com/office/drawing/2014/main" id="{C89759BC-4698-06D2-F157-7A230359F703}"/>
              </a:ext>
            </a:extLst>
          </p:cNvPr>
          <p:cNvCxnSpPr>
            <a:cxnSpLocks/>
            <a:stCxn id="27" idx="2"/>
            <a:endCxn id="23" idx="4"/>
          </p:cNvCxnSpPr>
          <p:nvPr/>
        </p:nvCxnSpPr>
        <p:spPr>
          <a:xfrm rot="5400000" flipH="1" flipV="1">
            <a:off x="2337958" y="2851450"/>
            <a:ext cx="863806" cy="1184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52">
            <a:extLst>
              <a:ext uri="{FF2B5EF4-FFF2-40B4-BE49-F238E27FC236}">
                <a16:creationId xmlns:a16="http://schemas.microsoft.com/office/drawing/2014/main" id="{472A613F-5959-4280-151D-C457D2AE88C8}"/>
              </a:ext>
            </a:extLst>
          </p:cNvPr>
          <p:cNvSpPr txBox="1"/>
          <p:nvPr/>
        </p:nvSpPr>
        <p:spPr>
          <a:xfrm>
            <a:off x="2238866" y="402604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36" name="TextBox 53">
            <a:extLst>
              <a:ext uri="{FF2B5EF4-FFF2-40B4-BE49-F238E27FC236}">
                <a16:creationId xmlns:a16="http://schemas.microsoft.com/office/drawing/2014/main" id="{DF85F63C-3A4F-5646-E65D-77DC9B0E7E09}"/>
              </a:ext>
            </a:extLst>
          </p:cNvPr>
          <p:cNvSpPr txBox="1"/>
          <p:nvPr/>
        </p:nvSpPr>
        <p:spPr>
          <a:xfrm>
            <a:off x="4650380" y="206682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37" name="TextBox 54">
            <a:extLst>
              <a:ext uri="{FF2B5EF4-FFF2-40B4-BE49-F238E27FC236}">
                <a16:creationId xmlns:a16="http://schemas.microsoft.com/office/drawing/2014/main" id="{B6B1A131-FB89-B57A-3A34-19A186CB04D8}"/>
              </a:ext>
            </a:extLst>
          </p:cNvPr>
          <p:cNvSpPr txBox="1"/>
          <p:nvPr/>
        </p:nvSpPr>
        <p:spPr>
          <a:xfrm>
            <a:off x="8086586" y="113213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38" name="TextBox 55">
            <a:extLst>
              <a:ext uri="{FF2B5EF4-FFF2-40B4-BE49-F238E27FC236}">
                <a16:creationId xmlns:a16="http://schemas.microsoft.com/office/drawing/2014/main" id="{B7178162-9751-3D57-2AF3-CAE7DC55528D}"/>
              </a:ext>
            </a:extLst>
          </p:cNvPr>
          <p:cNvSpPr txBox="1"/>
          <p:nvPr/>
        </p:nvSpPr>
        <p:spPr>
          <a:xfrm>
            <a:off x="11342366" y="121204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39" name="TextBox 56">
            <a:extLst>
              <a:ext uri="{FF2B5EF4-FFF2-40B4-BE49-F238E27FC236}">
                <a16:creationId xmlns:a16="http://schemas.microsoft.com/office/drawing/2014/main" id="{1880D1E8-261F-B906-CD31-4E2CD7BC0BCE}"/>
              </a:ext>
            </a:extLst>
          </p:cNvPr>
          <p:cNvSpPr txBox="1"/>
          <p:nvPr/>
        </p:nvSpPr>
        <p:spPr>
          <a:xfrm>
            <a:off x="11529295" y="360123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40" name="TextBox 57">
            <a:extLst>
              <a:ext uri="{FF2B5EF4-FFF2-40B4-BE49-F238E27FC236}">
                <a16:creationId xmlns:a16="http://schemas.microsoft.com/office/drawing/2014/main" id="{054F479E-270C-3EA2-A016-A4C3C5C3D32E}"/>
              </a:ext>
            </a:extLst>
          </p:cNvPr>
          <p:cNvSpPr txBox="1"/>
          <p:nvPr/>
        </p:nvSpPr>
        <p:spPr>
          <a:xfrm>
            <a:off x="10580566" y="575009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41" name="TextBox 58">
            <a:extLst>
              <a:ext uri="{FF2B5EF4-FFF2-40B4-BE49-F238E27FC236}">
                <a16:creationId xmlns:a16="http://schemas.microsoft.com/office/drawing/2014/main" id="{904D1A56-E2AE-5FDA-551F-1F885083B26E}"/>
              </a:ext>
            </a:extLst>
          </p:cNvPr>
          <p:cNvSpPr txBox="1"/>
          <p:nvPr/>
        </p:nvSpPr>
        <p:spPr>
          <a:xfrm>
            <a:off x="11470617" y="459199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42" name="TextBox 66">
            <a:extLst>
              <a:ext uri="{FF2B5EF4-FFF2-40B4-BE49-F238E27FC236}">
                <a16:creationId xmlns:a16="http://schemas.microsoft.com/office/drawing/2014/main" id="{F73BAACC-18E3-C1F5-35EA-733CB832E17F}"/>
              </a:ext>
            </a:extLst>
          </p:cNvPr>
          <p:cNvSpPr txBox="1"/>
          <p:nvPr/>
        </p:nvSpPr>
        <p:spPr>
          <a:xfrm>
            <a:off x="602194" y="359081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43" name="TextBox 67">
            <a:extLst>
              <a:ext uri="{FF2B5EF4-FFF2-40B4-BE49-F238E27FC236}">
                <a16:creationId xmlns:a16="http://schemas.microsoft.com/office/drawing/2014/main" id="{D69F6199-FCDA-A427-7A59-C8650DB93927}"/>
              </a:ext>
            </a:extLst>
          </p:cNvPr>
          <p:cNvSpPr txBox="1"/>
          <p:nvPr/>
        </p:nvSpPr>
        <p:spPr>
          <a:xfrm>
            <a:off x="2763054" y="224897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44" name="TextBox 68">
            <a:extLst>
              <a:ext uri="{FF2B5EF4-FFF2-40B4-BE49-F238E27FC236}">
                <a16:creationId xmlns:a16="http://schemas.microsoft.com/office/drawing/2014/main" id="{F45F0AD1-61CD-B4AC-BD20-C42503CD5DA9}"/>
              </a:ext>
            </a:extLst>
          </p:cNvPr>
          <p:cNvSpPr txBox="1"/>
          <p:nvPr/>
        </p:nvSpPr>
        <p:spPr>
          <a:xfrm>
            <a:off x="350840" y="501170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45" name="TextBox 69">
            <a:extLst>
              <a:ext uri="{FF2B5EF4-FFF2-40B4-BE49-F238E27FC236}">
                <a16:creationId xmlns:a16="http://schemas.microsoft.com/office/drawing/2014/main" id="{396273C4-699F-A76B-32D9-83B24B307FCF}"/>
              </a:ext>
            </a:extLst>
          </p:cNvPr>
          <p:cNvSpPr txBox="1"/>
          <p:nvPr/>
        </p:nvSpPr>
        <p:spPr>
          <a:xfrm>
            <a:off x="5870345" y="217394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46" name="TextBox 70">
            <a:extLst>
              <a:ext uri="{FF2B5EF4-FFF2-40B4-BE49-F238E27FC236}">
                <a16:creationId xmlns:a16="http://schemas.microsoft.com/office/drawing/2014/main" id="{58533893-29B9-85F1-CA77-993DCA3D5A88}"/>
              </a:ext>
            </a:extLst>
          </p:cNvPr>
          <p:cNvSpPr txBox="1"/>
          <p:nvPr/>
        </p:nvSpPr>
        <p:spPr>
          <a:xfrm>
            <a:off x="7831127" y="230535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47" name="TextBox 71">
            <a:extLst>
              <a:ext uri="{FF2B5EF4-FFF2-40B4-BE49-F238E27FC236}">
                <a16:creationId xmlns:a16="http://schemas.microsoft.com/office/drawing/2014/main" id="{1D511398-F2A8-7B7C-C1F4-D79F789BD870}"/>
              </a:ext>
            </a:extLst>
          </p:cNvPr>
          <p:cNvSpPr txBox="1"/>
          <p:nvPr/>
        </p:nvSpPr>
        <p:spPr>
          <a:xfrm>
            <a:off x="9462309" y="62878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48" name="TextBox 72">
            <a:extLst>
              <a:ext uri="{FF2B5EF4-FFF2-40B4-BE49-F238E27FC236}">
                <a16:creationId xmlns:a16="http://schemas.microsoft.com/office/drawing/2014/main" id="{3DDE8710-5C59-53E6-5232-6DB2EF5FE505}"/>
              </a:ext>
            </a:extLst>
          </p:cNvPr>
          <p:cNvSpPr txBox="1"/>
          <p:nvPr/>
        </p:nvSpPr>
        <p:spPr>
          <a:xfrm>
            <a:off x="11538841" y="256003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cxnSp>
        <p:nvCxnSpPr>
          <p:cNvPr id="49" name="Curved Connector 100">
            <a:extLst>
              <a:ext uri="{FF2B5EF4-FFF2-40B4-BE49-F238E27FC236}">
                <a16:creationId xmlns:a16="http://schemas.microsoft.com/office/drawing/2014/main" id="{7722C335-CF4B-3044-9FFD-7AC9EE1F2838}"/>
              </a:ext>
            </a:extLst>
          </p:cNvPr>
          <p:cNvCxnSpPr>
            <a:cxnSpLocks/>
            <a:stCxn id="23" idx="6"/>
            <a:endCxn id="65" idx="3"/>
          </p:cNvCxnSpPr>
          <p:nvPr/>
        </p:nvCxnSpPr>
        <p:spPr>
          <a:xfrm>
            <a:off x="3648987" y="2739333"/>
            <a:ext cx="1110748" cy="84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04">
            <a:extLst>
              <a:ext uri="{FF2B5EF4-FFF2-40B4-BE49-F238E27FC236}">
                <a16:creationId xmlns:a16="http://schemas.microsoft.com/office/drawing/2014/main" id="{7CD71C7D-22DC-D482-95A2-3931F556C39A}"/>
              </a:ext>
            </a:extLst>
          </p:cNvPr>
          <p:cNvCxnSpPr/>
          <p:nvPr/>
        </p:nvCxnSpPr>
        <p:spPr>
          <a:xfrm>
            <a:off x="6343975" y="2812074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105">
            <a:extLst>
              <a:ext uri="{FF2B5EF4-FFF2-40B4-BE49-F238E27FC236}">
                <a16:creationId xmlns:a16="http://schemas.microsoft.com/office/drawing/2014/main" id="{91C50F14-8CCF-967D-7F47-3676E9F4A6D5}"/>
              </a:ext>
            </a:extLst>
          </p:cNvPr>
          <p:cNvCxnSpPr/>
          <p:nvPr/>
        </p:nvCxnSpPr>
        <p:spPr>
          <a:xfrm>
            <a:off x="7251802" y="2810277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07">
            <a:extLst>
              <a:ext uri="{FF2B5EF4-FFF2-40B4-BE49-F238E27FC236}">
                <a16:creationId xmlns:a16="http://schemas.microsoft.com/office/drawing/2014/main" id="{B469A800-44BF-E222-E02F-2C17BF28BA8F}"/>
              </a:ext>
            </a:extLst>
          </p:cNvPr>
          <p:cNvCxnSpPr>
            <a:cxnSpLocks/>
            <a:stCxn id="24" idx="0"/>
            <a:endCxn id="26" idx="1"/>
          </p:cNvCxnSpPr>
          <p:nvPr/>
        </p:nvCxnSpPr>
        <p:spPr>
          <a:xfrm flipV="1">
            <a:off x="8384626" y="1765375"/>
            <a:ext cx="202832" cy="75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10">
            <a:extLst>
              <a:ext uri="{FF2B5EF4-FFF2-40B4-BE49-F238E27FC236}">
                <a16:creationId xmlns:a16="http://schemas.microsoft.com/office/drawing/2014/main" id="{9964D183-7B7D-B3D2-FC6F-AF18C3D90E1A}"/>
              </a:ext>
            </a:extLst>
          </p:cNvPr>
          <p:cNvCxnSpPr>
            <a:cxnSpLocks/>
            <a:stCxn id="26" idx="3"/>
            <a:endCxn id="22" idx="2"/>
          </p:cNvCxnSpPr>
          <p:nvPr/>
        </p:nvCxnSpPr>
        <p:spPr>
          <a:xfrm flipV="1">
            <a:off x="8660518" y="1253962"/>
            <a:ext cx="722738" cy="44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114">
            <a:extLst>
              <a:ext uri="{FF2B5EF4-FFF2-40B4-BE49-F238E27FC236}">
                <a16:creationId xmlns:a16="http://schemas.microsoft.com/office/drawing/2014/main" id="{4461DE3A-3A71-7574-6429-09F536736C9F}"/>
              </a:ext>
            </a:extLst>
          </p:cNvPr>
          <p:cNvCxnSpPr>
            <a:stCxn id="22" idx="6"/>
            <a:endCxn id="28" idx="3"/>
          </p:cNvCxnSpPr>
          <p:nvPr/>
        </p:nvCxnSpPr>
        <p:spPr>
          <a:xfrm>
            <a:off x="9957188" y="1253962"/>
            <a:ext cx="925817" cy="29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16">
            <a:extLst>
              <a:ext uri="{FF2B5EF4-FFF2-40B4-BE49-F238E27FC236}">
                <a16:creationId xmlns:a16="http://schemas.microsoft.com/office/drawing/2014/main" id="{55066E00-B58C-B9BE-97D9-A7D73161B413}"/>
              </a:ext>
            </a:extLst>
          </p:cNvPr>
          <p:cNvCxnSpPr>
            <a:cxnSpLocks/>
          </p:cNvCxnSpPr>
          <p:nvPr/>
        </p:nvCxnSpPr>
        <p:spPr>
          <a:xfrm>
            <a:off x="11069333" y="1563085"/>
            <a:ext cx="39081" cy="89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134">
            <a:extLst>
              <a:ext uri="{FF2B5EF4-FFF2-40B4-BE49-F238E27FC236}">
                <a16:creationId xmlns:a16="http://schemas.microsoft.com/office/drawing/2014/main" id="{E665487D-7112-8730-BEA0-B931CA729B48}"/>
              </a:ext>
            </a:extLst>
          </p:cNvPr>
          <p:cNvCxnSpPr>
            <a:cxnSpLocks/>
            <a:stCxn id="21" idx="4"/>
            <a:endCxn id="30" idx="3"/>
          </p:cNvCxnSpPr>
          <p:nvPr/>
        </p:nvCxnSpPr>
        <p:spPr>
          <a:xfrm flipH="1">
            <a:off x="11139608" y="2987026"/>
            <a:ext cx="36612" cy="71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137">
            <a:extLst>
              <a:ext uri="{FF2B5EF4-FFF2-40B4-BE49-F238E27FC236}">
                <a16:creationId xmlns:a16="http://schemas.microsoft.com/office/drawing/2014/main" id="{D60D07C4-6131-9DCC-2324-505A0B88FB26}"/>
              </a:ext>
            </a:extLst>
          </p:cNvPr>
          <p:cNvCxnSpPr>
            <a:cxnSpLocks/>
            <a:stCxn id="30" idx="1"/>
            <a:endCxn id="18" idx="0"/>
          </p:cNvCxnSpPr>
          <p:nvPr/>
        </p:nvCxnSpPr>
        <p:spPr>
          <a:xfrm flipH="1">
            <a:off x="11110776" y="3803374"/>
            <a:ext cx="23204" cy="60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46">
            <a:extLst>
              <a:ext uri="{FF2B5EF4-FFF2-40B4-BE49-F238E27FC236}">
                <a16:creationId xmlns:a16="http://schemas.microsoft.com/office/drawing/2014/main" id="{953FF333-B6F8-6C6A-F4F4-B4DD845ADF42}"/>
              </a:ext>
            </a:extLst>
          </p:cNvPr>
          <p:cNvSpPr txBox="1"/>
          <p:nvPr/>
        </p:nvSpPr>
        <p:spPr>
          <a:xfrm>
            <a:off x="9180167" y="586178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cxnSp>
        <p:nvCxnSpPr>
          <p:cNvPr id="63" name="Straight Arrow Connector 150">
            <a:extLst>
              <a:ext uri="{FF2B5EF4-FFF2-40B4-BE49-F238E27FC236}">
                <a16:creationId xmlns:a16="http://schemas.microsoft.com/office/drawing/2014/main" id="{F1051B93-3C32-699C-1DD4-981494BA8167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10493526" y="4952743"/>
            <a:ext cx="500292" cy="44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52">
            <a:extLst>
              <a:ext uri="{FF2B5EF4-FFF2-40B4-BE49-F238E27FC236}">
                <a16:creationId xmlns:a16="http://schemas.microsoft.com/office/drawing/2014/main" id="{45414A1D-3D69-3589-1A1E-45D438ED4682}"/>
              </a:ext>
            </a:extLst>
          </p:cNvPr>
          <p:cNvCxnSpPr>
            <a:cxnSpLocks/>
            <a:endCxn id="20" idx="6"/>
          </p:cNvCxnSpPr>
          <p:nvPr/>
        </p:nvCxnSpPr>
        <p:spPr>
          <a:xfrm flipH="1">
            <a:off x="9604256" y="5428052"/>
            <a:ext cx="815840" cy="13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Minus 29">
            <a:extLst>
              <a:ext uri="{FF2B5EF4-FFF2-40B4-BE49-F238E27FC236}">
                <a16:creationId xmlns:a16="http://schemas.microsoft.com/office/drawing/2014/main" id="{C5F1007C-5CA6-B612-B56A-F4D0F12D1FE3}"/>
              </a:ext>
            </a:extLst>
          </p:cNvPr>
          <p:cNvSpPr/>
          <p:nvPr/>
        </p:nvSpPr>
        <p:spPr>
          <a:xfrm rot="16200000">
            <a:off x="4366271" y="25423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urved Connector 100">
            <a:extLst>
              <a:ext uri="{FF2B5EF4-FFF2-40B4-BE49-F238E27FC236}">
                <a16:creationId xmlns:a16="http://schemas.microsoft.com/office/drawing/2014/main" id="{8152CCFE-54EC-271B-8749-548A316F41E1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4814502" y="2778663"/>
            <a:ext cx="955541" cy="35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54">
            <a:extLst>
              <a:ext uri="{FF2B5EF4-FFF2-40B4-BE49-F238E27FC236}">
                <a16:creationId xmlns:a16="http://schemas.microsoft.com/office/drawing/2014/main" id="{11541A45-D6A0-5A9F-F65F-0530AA0A9D55}"/>
              </a:ext>
            </a:extLst>
          </p:cNvPr>
          <p:cNvSpPr txBox="1"/>
          <p:nvPr/>
        </p:nvSpPr>
        <p:spPr>
          <a:xfrm>
            <a:off x="7006201" y="203711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68" name="Oval 7">
            <a:extLst>
              <a:ext uri="{FF2B5EF4-FFF2-40B4-BE49-F238E27FC236}">
                <a16:creationId xmlns:a16="http://schemas.microsoft.com/office/drawing/2014/main" id="{C6ED5E72-89DE-E12C-7E7B-E3183C90CF6E}"/>
              </a:ext>
            </a:extLst>
          </p:cNvPr>
          <p:cNvSpPr/>
          <p:nvPr/>
        </p:nvSpPr>
        <p:spPr>
          <a:xfrm>
            <a:off x="6757357" y="531454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9" name="Straight Arrow Connector 36">
            <a:extLst>
              <a:ext uri="{FF2B5EF4-FFF2-40B4-BE49-F238E27FC236}">
                <a16:creationId xmlns:a16="http://schemas.microsoft.com/office/drawing/2014/main" id="{EF842EB4-0EA4-8D9B-7AA2-FBAE78318185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8171638" y="5584594"/>
            <a:ext cx="858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36">
            <a:extLst>
              <a:ext uri="{FF2B5EF4-FFF2-40B4-BE49-F238E27FC236}">
                <a16:creationId xmlns:a16="http://schemas.microsoft.com/office/drawing/2014/main" id="{3016E128-086F-6E61-C245-E09EB729C801}"/>
              </a:ext>
            </a:extLst>
          </p:cNvPr>
          <p:cNvCxnSpPr>
            <a:cxnSpLocks/>
            <a:stCxn id="13" idx="1"/>
            <a:endCxn id="68" idx="6"/>
          </p:cNvCxnSpPr>
          <p:nvPr/>
        </p:nvCxnSpPr>
        <p:spPr>
          <a:xfrm flipH="1">
            <a:off x="7331289" y="5584594"/>
            <a:ext cx="743683" cy="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36">
            <a:extLst>
              <a:ext uri="{FF2B5EF4-FFF2-40B4-BE49-F238E27FC236}">
                <a16:creationId xmlns:a16="http://schemas.microsoft.com/office/drawing/2014/main" id="{26CE7D17-09C1-59E3-EF67-CEF60A44023B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014937" y="5556454"/>
            <a:ext cx="742420" cy="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57">
            <a:extLst>
              <a:ext uri="{FF2B5EF4-FFF2-40B4-BE49-F238E27FC236}">
                <a16:creationId xmlns:a16="http://schemas.microsoft.com/office/drawing/2014/main" id="{507236FD-83EF-6EEA-E99D-210CE60463B4}"/>
              </a:ext>
            </a:extLst>
          </p:cNvPr>
          <p:cNvSpPr txBox="1"/>
          <p:nvPr/>
        </p:nvSpPr>
        <p:spPr>
          <a:xfrm>
            <a:off x="7973514" y="592942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73" name="TextBox 57">
            <a:extLst>
              <a:ext uri="{FF2B5EF4-FFF2-40B4-BE49-F238E27FC236}">
                <a16:creationId xmlns:a16="http://schemas.microsoft.com/office/drawing/2014/main" id="{B5542DFD-F589-2284-D0F7-C2231017EC6F}"/>
              </a:ext>
            </a:extLst>
          </p:cNvPr>
          <p:cNvSpPr txBox="1"/>
          <p:nvPr/>
        </p:nvSpPr>
        <p:spPr>
          <a:xfrm>
            <a:off x="5789535" y="590210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78" name="TextBox 146">
            <a:extLst>
              <a:ext uri="{FF2B5EF4-FFF2-40B4-BE49-F238E27FC236}">
                <a16:creationId xmlns:a16="http://schemas.microsoft.com/office/drawing/2014/main" id="{BD9C2FC1-B044-64A4-48F4-1C8B607FD9EB}"/>
              </a:ext>
            </a:extLst>
          </p:cNvPr>
          <p:cNvSpPr txBox="1"/>
          <p:nvPr/>
        </p:nvSpPr>
        <p:spPr>
          <a:xfrm>
            <a:off x="6854893" y="58944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87" name="Oval 7">
            <a:extLst>
              <a:ext uri="{FF2B5EF4-FFF2-40B4-BE49-F238E27FC236}">
                <a16:creationId xmlns:a16="http://schemas.microsoft.com/office/drawing/2014/main" id="{6227BDC4-26D6-07F7-C0CA-D55201EB1C4A}"/>
              </a:ext>
            </a:extLst>
          </p:cNvPr>
          <p:cNvSpPr/>
          <p:nvPr/>
        </p:nvSpPr>
        <p:spPr>
          <a:xfrm>
            <a:off x="4586981" y="5264902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8" name="TextBox 146">
            <a:extLst>
              <a:ext uri="{FF2B5EF4-FFF2-40B4-BE49-F238E27FC236}">
                <a16:creationId xmlns:a16="http://schemas.microsoft.com/office/drawing/2014/main" id="{61D72D79-30BA-B439-EEBB-7FDCCC85F93C}"/>
              </a:ext>
            </a:extLst>
          </p:cNvPr>
          <p:cNvSpPr txBox="1"/>
          <p:nvPr/>
        </p:nvSpPr>
        <p:spPr>
          <a:xfrm>
            <a:off x="4626507" y="590322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cxnSp>
        <p:nvCxnSpPr>
          <p:cNvPr id="119" name="Straight Arrow Connector 36">
            <a:extLst>
              <a:ext uri="{FF2B5EF4-FFF2-40B4-BE49-F238E27FC236}">
                <a16:creationId xmlns:a16="http://schemas.microsoft.com/office/drawing/2014/main" id="{5DBD9801-0BAF-9566-56CB-C338257D56B6}"/>
              </a:ext>
            </a:extLst>
          </p:cNvPr>
          <p:cNvCxnSpPr>
            <a:cxnSpLocks/>
            <a:endCxn id="87" idx="6"/>
          </p:cNvCxnSpPr>
          <p:nvPr/>
        </p:nvCxnSpPr>
        <p:spPr>
          <a:xfrm flipH="1" flipV="1">
            <a:off x="5160913" y="5537277"/>
            <a:ext cx="800151" cy="2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78">
            <a:extLst>
              <a:ext uri="{FF2B5EF4-FFF2-40B4-BE49-F238E27FC236}">
                <a16:creationId xmlns:a16="http://schemas.microsoft.com/office/drawing/2014/main" id="{14ECBE2F-F5F2-A78A-2109-C4F6B6E509A6}"/>
              </a:ext>
            </a:extLst>
          </p:cNvPr>
          <p:cNvSpPr/>
          <p:nvPr/>
        </p:nvSpPr>
        <p:spPr>
          <a:xfrm>
            <a:off x="3293928" y="2656841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21" name="Groupe 17">
            <a:extLst>
              <a:ext uri="{FF2B5EF4-FFF2-40B4-BE49-F238E27FC236}">
                <a16:creationId xmlns:a16="http://schemas.microsoft.com/office/drawing/2014/main" id="{B44601E3-54FD-5272-1654-45B20E1BAE62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669E147-E7C3-0776-D140-5D9ED24C702E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EA03B63B-7843-3BE3-C6BF-D6FC96ACE820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2DC4C565-C5FC-C4D6-4ECD-16EE0131035D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BC3533E7-0EBA-D377-5EE8-EBEC3452F347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30795CAA-3B20-A9EB-22E2-0BCC5D69015E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E4E0E82C-178F-28C1-AE33-E51BF52E9F20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41" name="ZoneTexte 140">
            <a:extLst>
              <a:ext uri="{FF2B5EF4-FFF2-40B4-BE49-F238E27FC236}">
                <a16:creationId xmlns:a16="http://schemas.microsoft.com/office/drawing/2014/main" id="{2C857F11-22DE-EC20-7425-0C415DACCB6C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142" name="TextBox 182">
            <a:extLst>
              <a:ext uri="{FF2B5EF4-FFF2-40B4-BE49-F238E27FC236}">
                <a16:creationId xmlns:a16="http://schemas.microsoft.com/office/drawing/2014/main" id="{69992900-5B70-DCB2-7506-36885045840C}"/>
              </a:ext>
            </a:extLst>
          </p:cNvPr>
          <p:cNvSpPr txBox="1"/>
          <p:nvPr/>
        </p:nvSpPr>
        <p:spPr>
          <a:xfrm>
            <a:off x="5016019" y="3978221"/>
            <a:ext cx="3677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plat est prêt à servir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A80A91D-5680-3DBA-D2ED-DC38034EBC36}"/>
              </a:ext>
            </a:extLst>
          </p:cNvPr>
          <p:cNvSpPr/>
          <p:nvPr/>
        </p:nvSpPr>
        <p:spPr>
          <a:xfrm>
            <a:off x="223531" y="575852"/>
            <a:ext cx="479003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9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900" dirty="0">
                <a:latin typeface="Times New Roman" pitchFamily="18" charset="0"/>
                <a:cs typeface="Times New Roman" pitchFamily="18" charset="0"/>
              </a:rPr>
              <a:t> = (0, 0, 1, 0, 0, 0, 1, 0, 0, 0, 0)</a:t>
            </a:r>
          </a:p>
        </p:txBody>
      </p:sp>
      <p:sp>
        <p:nvSpPr>
          <p:cNvPr id="144" name="Oval 178">
            <a:extLst>
              <a:ext uri="{FF2B5EF4-FFF2-40B4-BE49-F238E27FC236}">
                <a16:creationId xmlns:a16="http://schemas.microsoft.com/office/drawing/2014/main" id="{22CECAF8-2989-53CE-00EC-8353095B6B5F}"/>
              </a:ext>
            </a:extLst>
          </p:cNvPr>
          <p:cNvSpPr/>
          <p:nvPr/>
        </p:nvSpPr>
        <p:spPr>
          <a:xfrm>
            <a:off x="11089820" y="2638575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751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</TotalTime>
  <Words>6595</Words>
  <Application>Microsoft Office PowerPoint</Application>
  <PresentationFormat>Grand écran</PresentationFormat>
  <Paragraphs>1356</Paragraphs>
  <Slides>40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SALORANA</dc:creator>
  <cp:lastModifiedBy>Tahinjanahary Marie Angela RAMANDIMBINIRINA</cp:lastModifiedBy>
  <cp:revision>87</cp:revision>
  <dcterms:created xsi:type="dcterms:W3CDTF">2023-08-05T18:16:43Z</dcterms:created>
  <dcterms:modified xsi:type="dcterms:W3CDTF">2024-06-12T06:57:34Z</dcterms:modified>
</cp:coreProperties>
</file>