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77" r:id="rId25"/>
    <p:sldId id="278" r:id="rId26"/>
    <p:sldId id="279" r:id="rId27"/>
    <p:sldId id="280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9286" autoAdjust="0"/>
  </p:normalViewPr>
  <p:slideViewPr>
    <p:cSldViewPr snapToGrid="0">
      <p:cViewPr varScale="1">
        <p:scale>
          <a:sx n="63" d="100"/>
          <a:sy n="63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27CF-9DA8-4875-8F8F-8A9B381DE18D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8153D-65A0-4A0C-B048-F2C3B9E9BC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072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153D-65A0-4A0C-B048-F2C3B9E9BC1B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416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9138A-CD9E-8C98-96C8-C43BC5FAA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EB2B12-7C91-4E3A-DE63-563E661C7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64B70-8B76-63F9-4E59-4C1A3FE1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F8C2A-C5D9-1CEE-F35D-F50A25F6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52120-C241-FDD2-DB66-67BE6786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799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A0C82-608A-631E-763C-B0C1AE61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C7EE58-A49A-D45B-36DA-332BB5338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3ADA9-0754-19C1-79DC-6DCCD600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DBDC9-B936-D9BD-2AC5-B196F6BC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D5673A-FA78-6793-30C3-34109104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851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979ED5-7823-8101-D497-34435D4CB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BCB896-FD26-12D2-BE16-98268DEAE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26C92B-0610-798E-971F-B140957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17647D-1DB9-4E1C-064E-52A738FA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3EA564-6B40-4300-BE52-F2BE8F87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560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14E6A-00D3-79E5-2841-4A7A3579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9E44E-C0EB-36EB-46E1-24EB5F168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913D9-BA78-E856-1306-8A76D26E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D318B-02E4-B6F0-1CC2-4C2ED721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7D3E2-B62A-E6F1-959C-D6A5E740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6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E4CF2-E719-29E4-D95D-C9871B56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6A61DF-5C4D-855B-A37B-80A878E8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1FB2B-1C32-ACE9-0C24-669EF938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7A6CC-3026-8C85-9027-4840FC41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F7C2C-F8CD-2D84-E1FF-22FF0398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23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DA027-635A-BCBC-D438-081750CA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0AE5A1-6822-F54A-BB5A-EB54D1497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666C61-34FE-1784-AB0A-6E1123D8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2DC61A-B4B8-8B5F-088E-4FE597D9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C0B3D-7454-F2CD-B93B-0C75FDA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CC7A27-0593-954A-8909-5835F5F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38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F86E9-9E70-614C-DE43-846DF820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A32F4-6FBE-01E6-38AB-8A2EB883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946FC8-498C-FA0C-DF86-3ACA8832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D4879B-3D10-93BC-88D3-627494115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4FBBF9-72AA-BCCC-C598-74AFF8DB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56EE41-A0E1-E234-695D-0DBDD2D5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937863-A65E-6DA6-D995-EA7CA62F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23F1FA-56E0-96D4-F0AC-5E9B3D4D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611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C25A5-AF94-C70A-4936-74C28DB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627AD8-4CCC-E02D-4388-B8CBA1E9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5E8530-197D-8284-924E-CC301F9B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A62805-2293-71D8-DEF1-590BA0D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611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7D46CE-C0DA-FF3B-0650-D3F3B384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74582C-B0D6-7691-8B7A-ACE2E807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460D9D-1683-D86A-2CA0-7109E4E9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0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3D451-CA4E-DE9E-5FCB-EF95DA37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28615-189C-BE18-738A-946B2988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856D9B-7EEF-3159-F850-6B75CA1A1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0A7974-53F2-B11C-EA10-F1F54C27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4E3CA8-0B5B-ECFE-382F-615176C8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1E9EF-4078-E105-08AE-CEC94A4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248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658FC-B45A-D26F-A627-E1F8246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CB060-36AA-F1EC-3636-367AF2271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101303-1062-B9E2-25B3-794040E65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8229A4-3FB5-A290-2CAD-DD6ED629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EB67D-156A-0A39-AEF3-D949119F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5AA483-B1BA-23C1-0F94-93764902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785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41D278-8DEF-F45D-1172-DEC30C4D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464A6-5B2E-110F-7781-60368F1F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09DD8-13F0-F156-E1CB-0651953CC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C392-3542-4397-9055-C29C9E134EC4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FB0ED-A526-BC94-84BE-7EEF9DF5E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8CF161-8BB4-2DC6-00B8-1A1A7C69C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3CAA-7597-4A60-A948-F9E63FA0F991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05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63BB5D-5326-1E65-80C4-D9B429869B06}"/>
              </a:ext>
            </a:extLst>
          </p:cNvPr>
          <p:cNvSpPr txBox="1"/>
          <p:nvPr/>
        </p:nvSpPr>
        <p:spPr>
          <a:xfrm>
            <a:off x="1050589" y="1738023"/>
            <a:ext cx="1008758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RÉSEAU DE PÉTRI</a:t>
            </a:r>
          </a:p>
          <a:p>
            <a:pPr algn="ctr"/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Niveau : Master 1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: Informatique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: Informatique Générale </a:t>
            </a:r>
          </a:p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Intitulé</a:t>
            </a: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 de gestion de processus de recrutement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3EA8A91-0293-485A-286A-11BA8D4358B1}"/>
              </a:ext>
            </a:extLst>
          </p:cNvPr>
          <p:cNvSpPr txBox="1"/>
          <p:nvPr/>
        </p:nvSpPr>
        <p:spPr>
          <a:xfrm>
            <a:off x="4253116" y="6317926"/>
            <a:ext cx="39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Année-universitaire : 2023-2024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D6C44-0BB1-248F-3BAA-A64DF7607B28}"/>
              </a:ext>
            </a:extLst>
          </p:cNvPr>
          <p:cNvSpPr/>
          <p:nvPr/>
        </p:nvSpPr>
        <p:spPr>
          <a:xfrm>
            <a:off x="389110" y="291829"/>
            <a:ext cx="1322958" cy="127432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349CED-5AB2-390E-762E-EDA65D261FC2}"/>
              </a:ext>
            </a:extLst>
          </p:cNvPr>
          <p:cNvSpPr/>
          <p:nvPr/>
        </p:nvSpPr>
        <p:spPr>
          <a:xfrm>
            <a:off x="10304833" y="301558"/>
            <a:ext cx="1271080" cy="126459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61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A18F12B-6D0C-727E-90F6-999D879DF5CF}"/>
              </a:ext>
            </a:extLst>
          </p:cNvPr>
          <p:cNvSpPr/>
          <p:nvPr/>
        </p:nvSpPr>
        <p:spPr>
          <a:xfrm>
            <a:off x="4753279" y="598290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CFBE-57F8-400F-0F36-2187D7EA1C9C}"/>
              </a:ext>
            </a:extLst>
          </p:cNvPr>
          <p:cNvSpPr/>
          <p:nvPr/>
        </p:nvSpPr>
        <p:spPr>
          <a:xfrm>
            <a:off x="2524118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5CAEEE-135C-E221-4086-F56C79B3D12B}"/>
              </a:ext>
            </a:extLst>
          </p:cNvPr>
          <p:cNvSpPr/>
          <p:nvPr/>
        </p:nvSpPr>
        <p:spPr>
          <a:xfrm>
            <a:off x="3812365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D927FE4-E90B-7D79-F96D-1DCB827C3A2E}"/>
              </a:ext>
            </a:extLst>
          </p:cNvPr>
          <p:cNvSpPr/>
          <p:nvPr/>
        </p:nvSpPr>
        <p:spPr>
          <a:xfrm>
            <a:off x="690111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010AD8-04A7-3403-05E4-3779B013D9DF}"/>
              </a:ext>
            </a:extLst>
          </p:cNvPr>
          <p:cNvSpPr/>
          <p:nvPr/>
        </p:nvSpPr>
        <p:spPr>
          <a:xfrm>
            <a:off x="9631368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9605036-BBDB-7203-2E03-97C277ECE56A}"/>
              </a:ext>
            </a:extLst>
          </p:cNvPr>
          <p:cNvSpPr/>
          <p:nvPr/>
        </p:nvSpPr>
        <p:spPr>
          <a:xfrm>
            <a:off x="4383876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670B2F-050B-D319-BAC2-3FA63D84DB44}"/>
              </a:ext>
            </a:extLst>
          </p:cNvPr>
          <p:cNvSpPr/>
          <p:nvPr/>
        </p:nvSpPr>
        <p:spPr>
          <a:xfrm>
            <a:off x="10096500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C7CED5-5AD5-CD88-E69B-F5974E84AC28}"/>
              </a:ext>
            </a:extLst>
          </p:cNvPr>
          <p:cNvSpPr/>
          <p:nvPr/>
        </p:nvSpPr>
        <p:spPr>
          <a:xfrm>
            <a:off x="4481771" y="3015029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1C83D4-C870-82B1-6B98-2A91D0F99C14}"/>
              </a:ext>
            </a:extLst>
          </p:cNvPr>
          <p:cNvSpPr/>
          <p:nvPr/>
        </p:nvSpPr>
        <p:spPr>
          <a:xfrm>
            <a:off x="8105503" y="30265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D2AE02-EFAA-A9A7-6492-DEDB90977132}"/>
              </a:ext>
            </a:extLst>
          </p:cNvPr>
          <p:cNvSpPr/>
          <p:nvPr/>
        </p:nvSpPr>
        <p:spPr>
          <a:xfrm>
            <a:off x="11079766" y="301610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74944-B74C-DDF5-3129-91A3F9425681}"/>
              </a:ext>
            </a:extLst>
          </p:cNvPr>
          <p:cNvSpPr/>
          <p:nvPr/>
        </p:nvSpPr>
        <p:spPr>
          <a:xfrm>
            <a:off x="5366144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7C54E-81E2-F42D-3A08-3D32CD96EEF2}"/>
              </a:ext>
            </a:extLst>
          </p:cNvPr>
          <p:cNvSpPr/>
          <p:nvPr/>
        </p:nvSpPr>
        <p:spPr>
          <a:xfrm>
            <a:off x="8319913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B35F2-B7F9-5DFB-0B39-D764C31295D1}"/>
              </a:ext>
            </a:extLst>
          </p:cNvPr>
          <p:cNvSpPr/>
          <p:nvPr/>
        </p:nvSpPr>
        <p:spPr>
          <a:xfrm>
            <a:off x="11177628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0CA4-EBFA-74B2-2173-30697856FA18}"/>
              </a:ext>
            </a:extLst>
          </p:cNvPr>
          <p:cNvSpPr/>
          <p:nvPr/>
        </p:nvSpPr>
        <p:spPr>
          <a:xfrm>
            <a:off x="6355687" y="301413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50F9-BD2E-0019-C5F8-B4770E8B649E}"/>
              </a:ext>
            </a:extLst>
          </p:cNvPr>
          <p:cNvSpPr/>
          <p:nvPr/>
        </p:nvSpPr>
        <p:spPr>
          <a:xfrm>
            <a:off x="9761115" y="30161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4E03D04-78DD-E2A5-9A3F-4A0498AFD4DD}"/>
              </a:ext>
            </a:extLst>
          </p:cNvPr>
          <p:cNvSpPr/>
          <p:nvPr/>
        </p:nvSpPr>
        <p:spPr>
          <a:xfrm>
            <a:off x="1048886" y="489585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841DBA-7767-FF70-8E59-19B7FABCADE0}"/>
              </a:ext>
            </a:extLst>
          </p:cNvPr>
          <p:cNvSpPr/>
          <p:nvPr/>
        </p:nvSpPr>
        <p:spPr>
          <a:xfrm>
            <a:off x="4067479" y="483977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2E925-68AC-B54C-D3C1-847B3ABC19AF}"/>
              </a:ext>
            </a:extLst>
          </p:cNvPr>
          <p:cNvSpPr/>
          <p:nvPr/>
        </p:nvSpPr>
        <p:spPr>
          <a:xfrm>
            <a:off x="2524118" y="48958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0AA36-A807-912A-0C25-0106890A64CA}"/>
              </a:ext>
            </a:extLst>
          </p:cNvPr>
          <p:cNvSpPr/>
          <p:nvPr/>
        </p:nvSpPr>
        <p:spPr>
          <a:xfrm>
            <a:off x="5804246" y="4821803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AC334-C14A-2CDE-4DBB-7E3F16ABF36E}"/>
              </a:ext>
            </a:extLst>
          </p:cNvPr>
          <p:cNvSpPr/>
          <p:nvPr/>
        </p:nvSpPr>
        <p:spPr>
          <a:xfrm>
            <a:off x="113972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5A575B4-4810-439F-E888-015406841A24}"/>
              </a:ext>
            </a:extLst>
          </p:cNvPr>
          <p:cNvSpPr txBox="1"/>
          <p:nvPr/>
        </p:nvSpPr>
        <p:spPr>
          <a:xfrm>
            <a:off x="818739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493BA7-C20E-A69E-1912-6CE8F8E2BF32}"/>
              </a:ext>
            </a:extLst>
          </p:cNvPr>
          <p:cNvSpPr txBox="1"/>
          <p:nvPr/>
        </p:nvSpPr>
        <p:spPr>
          <a:xfrm>
            <a:off x="2093432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553E479-299E-7235-3EE8-7EE422382010}"/>
              </a:ext>
            </a:extLst>
          </p:cNvPr>
          <p:cNvSpPr txBox="1"/>
          <p:nvPr/>
        </p:nvSpPr>
        <p:spPr>
          <a:xfrm>
            <a:off x="3467404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BE13F6-6446-2CD6-FB7E-1B560FF35884}"/>
              </a:ext>
            </a:extLst>
          </p:cNvPr>
          <p:cNvSpPr txBox="1"/>
          <p:nvPr/>
        </p:nvSpPr>
        <p:spPr>
          <a:xfrm>
            <a:off x="3668890" y="4554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9B1910-02D9-DC02-0329-88AC1F72E916}"/>
              </a:ext>
            </a:extLst>
          </p:cNvPr>
          <p:cNvSpPr txBox="1"/>
          <p:nvPr/>
        </p:nvSpPr>
        <p:spPr>
          <a:xfrm>
            <a:off x="2105609" y="450729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5264D61-7409-2B6A-2BD3-6B10F31CAF82}"/>
              </a:ext>
            </a:extLst>
          </p:cNvPr>
          <p:cNvSpPr txBox="1"/>
          <p:nvPr/>
        </p:nvSpPr>
        <p:spPr>
          <a:xfrm>
            <a:off x="4829177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8BEAAB-EEFC-3CD5-3D23-BB0FD659C272}"/>
              </a:ext>
            </a:extLst>
          </p:cNvPr>
          <p:cNvSpPr txBox="1"/>
          <p:nvPr/>
        </p:nvSpPr>
        <p:spPr>
          <a:xfrm>
            <a:off x="2440346" y="262358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8F07F6-745D-E993-1C7D-FE49D696E620}"/>
              </a:ext>
            </a:extLst>
          </p:cNvPr>
          <p:cNvSpPr txBox="1"/>
          <p:nvPr/>
        </p:nvSpPr>
        <p:spPr>
          <a:xfrm>
            <a:off x="734597" y="45312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D4956-27A4-EF11-B7AC-CC266EED528C}"/>
              </a:ext>
            </a:extLst>
          </p:cNvPr>
          <p:cNvSpPr txBox="1"/>
          <p:nvPr/>
        </p:nvSpPr>
        <p:spPr>
          <a:xfrm>
            <a:off x="5366144" y="44747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297F634-FC59-EDC0-7419-4E42857B6A51}"/>
              </a:ext>
            </a:extLst>
          </p:cNvPr>
          <p:cNvSpPr txBox="1"/>
          <p:nvPr/>
        </p:nvSpPr>
        <p:spPr>
          <a:xfrm>
            <a:off x="4813122" y="565667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A1E96CD-E867-99E7-E52A-482C590DDA16}"/>
              </a:ext>
            </a:extLst>
          </p:cNvPr>
          <p:cNvSpPr txBox="1"/>
          <p:nvPr/>
        </p:nvSpPr>
        <p:spPr>
          <a:xfrm>
            <a:off x="3977434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0712CA6-A3A8-ED22-9123-380C7D2B8E84}"/>
              </a:ext>
            </a:extLst>
          </p:cNvPr>
          <p:cNvSpPr txBox="1"/>
          <p:nvPr/>
        </p:nvSpPr>
        <p:spPr>
          <a:xfrm>
            <a:off x="6440078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41787-A0DE-C35A-7C60-B4D5B46CEC57}"/>
              </a:ext>
            </a:extLst>
          </p:cNvPr>
          <p:cNvSpPr txBox="1"/>
          <p:nvPr/>
        </p:nvSpPr>
        <p:spPr>
          <a:xfrm>
            <a:off x="4172902" y="265723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BE22C6-840A-2334-29AF-CBFCE6CD60F8}"/>
              </a:ext>
            </a:extLst>
          </p:cNvPr>
          <p:cNvSpPr txBox="1"/>
          <p:nvPr/>
        </p:nvSpPr>
        <p:spPr>
          <a:xfrm>
            <a:off x="7852989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D9429C0-A293-0384-8E84-9403ED206228}"/>
              </a:ext>
            </a:extLst>
          </p:cNvPr>
          <p:cNvSpPr txBox="1"/>
          <p:nvPr/>
        </p:nvSpPr>
        <p:spPr>
          <a:xfrm>
            <a:off x="1363039" y="14573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6758CB0-D48B-42A6-7CCD-D30F3CD13ADA}"/>
              </a:ext>
            </a:extLst>
          </p:cNvPr>
          <p:cNvSpPr txBox="1"/>
          <p:nvPr/>
        </p:nvSpPr>
        <p:spPr>
          <a:xfrm>
            <a:off x="9738892" y="14655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A5B579-C004-1A87-618E-392F664D092A}"/>
              </a:ext>
            </a:extLst>
          </p:cNvPr>
          <p:cNvSpPr txBox="1"/>
          <p:nvPr/>
        </p:nvSpPr>
        <p:spPr>
          <a:xfrm>
            <a:off x="9331330" y="2931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28FEE64-51C3-C6C0-A273-2ED4FBBE996D}"/>
              </a:ext>
            </a:extLst>
          </p:cNvPr>
          <p:cNvSpPr txBox="1"/>
          <p:nvPr/>
        </p:nvSpPr>
        <p:spPr>
          <a:xfrm>
            <a:off x="10714797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40FD5FF-EAE4-BDE0-A7D0-E061960FCC48}"/>
              </a:ext>
            </a:extLst>
          </p:cNvPr>
          <p:cNvSpPr txBox="1"/>
          <p:nvPr/>
        </p:nvSpPr>
        <p:spPr>
          <a:xfrm>
            <a:off x="7760798" y="26467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0B4FE8C-C802-9650-CF00-325220165790}"/>
              </a:ext>
            </a:extLst>
          </p:cNvPr>
          <p:cNvSpPr txBox="1"/>
          <p:nvPr/>
        </p:nvSpPr>
        <p:spPr>
          <a:xfrm>
            <a:off x="9344409" y="2640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62E15D-16F5-E373-61DB-1FD1FC4A81F0}"/>
              </a:ext>
            </a:extLst>
          </p:cNvPr>
          <p:cNvCxnSpPr>
            <a:stCxn id="46" idx="6"/>
          </p:cNvCxnSpPr>
          <p:nvPr/>
        </p:nvCxnSpPr>
        <p:spPr>
          <a:xfrm>
            <a:off x="1825528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B6D487-D013-73EC-E419-DF87E60B0ACE}"/>
              </a:ext>
            </a:extLst>
          </p:cNvPr>
          <p:cNvCxnSpPr/>
          <p:nvPr/>
        </p:nvCxnSpPr>
        <p:spPr>
          <a:xfrm>
            <a:off x="3106260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FC9A6D-AF52-B8DB-A2E9-87D8287608BB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4498165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34FCA25-81F0-9720-EC9E-F8FE3649042B}"/>
              </a:ext>
            </a:extLst>
          </p:cNvPr>
          <p:cNvCxnSpPr>
            <a:cxnSpLocks/>
            <a:stCxn id="33" idx="3"/>
            <a:endCxn id="24" idx="2"/>
          </p:cNvCxnSpPr>
          <p:nvPr/>
        </p:nvCxnSpPr>
        <p:spPr>
          <a:xfrm>
            <a:off x="5966219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C34525-E7C7-E558-2594-5EF6D2E499D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576845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3759156-AF65-AB50-BAEE-5BA2CF043F0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919988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A2BE189-8223-64C4-EE22-B21DC4A2AFDD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 flipV="1">
            <a:off x="10317168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BF709E1-1B5C-C380-ECF3-CDC1A66A1441}"/>
              </a:ext>
            </a:extLst>
          </p:cNvPr>
          <p:cNvCxnSpPr>
            <a:cxnSpLocks/>
            <a:stCxn id="37" idx="1"/>
            <a:endCxn id="30" idx="6"/>
          </p:cNvCxnSpPr>
          <p:nvPr/>
        </p:nvCxnSpPr>
        <p:spPr>
          <a:xfrm flipH="1">
            <a:off x="5167571" y="3307025"/>
            <a:ext cx="1188116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B7EDEA0-FDFF-5D2E-9A0D-B663F61D80C2}"/>
              </a:ext>
            </a:extLst>
          </p:cNvPr>
          <p:cNvCxnSpPr>
            <a:cxnSpLocks/>
          </p:cNvCxnSpPr>
          <p:nvPr/>
        </p:nvCxnSpPr>
        <p:spPr>
          <a:xfrm flipH="1">
            <a:off x="6955512" y="3308999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8E6FF92-EF85-F73A-1623-45A313324719}"/>
              </a:ext>
            </a:extLst>
          </p:cNvPr>
          <p:cNvCxnSpPr>
            <a:cxnSpLocks/>
          </p:cNvCxnSpPr>
          <p:nvPr/>
        </p:nvCxnSpPr>
        <p:spPr>
          <a:xfrm flipH="1" flipV="1">
            <a:off x="8748440" y="3284532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24B40C6-A6E8-650D-9F6C-88A9C9B7AA97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734686" y="5172319"/>
            <a:ext cx="872557" cy="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5E264DD-5B51-8B6F-12B6-8EF41F728FC7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33259" y="5132669"/>
            <a:ext cx="93422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C40E58E-D5D8-6888-9CA8-D2668C933DA3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5338646" y="5417652"/>
            <a:ext cx="791216" cy="6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C711CF2-8FF1-7F5C-EB15-DCC7B4222A57}"/>
              </a:ext>
            </a:extLst>
          </p:cNvPr>
          <p:cNvCxnSpPr>
            <a:cxnSpLocks/>
          </p:cNvCxnSpPr>
          <p:nvPr/>
        </p:nvCxnSpPr>
        <p:spPr>
          <a:xfrm flipH="1">
            <a:off x="10317168" y="3374377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0D81329-EEB6-BEB0-F06D-71A7C1D07ECA}"/>
              </a:ext>
            </a:extLst>
          </p:cNvPr>
          <p:cNvCxnSpPr>
            <a:stCxn id="27" idx="7"/>
            <a:endCxn id="33" idx="2"/>
          </p:cNvCxnSpPr>
          <p:nvPr/>
        </p:nvCxnSpPr>
        <p:spPr>
          <a:xfrm flipV="1">
            <a:off x="4969243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A16296C-10B7-379B-4CD5-DBE38D867B3D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10681867" y="1121569"/>
            <a:ext cx="795799" cy="6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97E1494-4640-2F8A-4057-B5D3AEE75E4F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 flipV="1">
            <a:off x="4753279" y="5114697"/>
            <a:ext cx="1050967" cy="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0E7813F-9258-D690-41BE-70D151184837}"/>
              </a:ext>
            </a:extLst>
          </p:cNvPr>
          <p:cNvSpPr txBox="1"/>
          <p:nvPr/>
        </p:nvSpPr>
        <p:spPr>
          <a:xfrm>
            <a:off x="10765775" y="2669035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1BEC68-D8BA-5D0C-E340-F42C90E395C8}"/>
              </a:ext>
            </a:extLst>
          </p:cNvPr>
          <p:cNvSpPr/>
          <p:nvPr/>
        </p:nvSpPr>
        <p:spPr>
          <a:xfrm>
            <a:off x="2866012" y="296786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02835D9-8082-BB7D-9EAC-6CDAE5FF211B}"/>
              </a:ext>
            </a:extLst>
          </p:cNvPr>
          <p:cNvSpPr txBox="1"/>
          <p:nvPr/>
        </p:nvSpPr>
        <p:spPr>
          <a:xfrm>
            <a:off x="5904038" y="2615680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AA16091B-88F7-C588-EE7D-D7689CB32573}"/>
              </a:ext>
            </a:extLst>
          </p:cNvPr>
          <p:cNvCxnSpPr>
            <a:cxnSpLocks/>
            <a:stCxn id="30" idx="2"/>
            <a:endCxn id="149" idx="3"/>
          </p:cNvCxnSpPr>
          <p:nvPr/>
        </p:nvCxnSpPr>
        <p:spPr>
          <a:xfrm flipH="1" flipV="1">
            <a:off x="3466087" y="3260759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497A6D66-FB97-21F3-1A11-F897B15BE492}"/>
              </a:ext>
            </a:extLst>
          </p:cNvPr>
          <p:cNvSpPr/>
          <p:nvPr/>
        </p:nvSpPr>
        <p:spPr>
          <a:xfrm>
            <a:off x="1807026" y="166140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A48EB974-B4C2-266B-5D3C-6B7F86C31EFC}"/>
              </a:ext>
            </a:extLst>
          </p:cNvPr>
          <p:cNvCxnSpPr>
            <a:cxnSpLocks/>
            <a:stCxn id="152" idx="5"/>
            <a:endCxn id="149" idx="0"/>
          </p:cNvCxnSpPr>
          <p:nvPr/>
        </p:nvCxnSpPr>
        <p:spPr>
          <a:xfrm>
            <a:off x="2392393" y="2161409"/>
            <a:ext cx="773657" cy="8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B2F0B901-198C-359A-D0B0-86E03DB04A20}"/>
              </a:ext>
            </a:extLst>
          </p:cNvPr>
          <p:cNvCxnSpPr>
            <a:stCxn id="35" idx="3"/>
            <a:endCxn id="32" idx="6"/>
          </p:cNvCxnSpPr>
          <p:nvPr/>
        </p:nvCxnSpPr>
        <p:spPr>
          <a:xfrm flipH="1">
            <a:off x="11765566" y="828675"/>
            <a:ext cx="12137" cy="2480324"/>
          </a:xfrm>
          <a:prstGeom prst="curvedConnector3">
            <a:avLst>
              <a:gd name="adj1" fmla="val -188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>
            <a:extLst>
              <a:ext uri="{FF2B5EF4-FFF2-40B4-BE49-F238E27FC236}">
                <a16:creationId xmlns:a16="http://schemas.microsoft.com/office/drawing/2014/main" id="{4A2DBC1C-B7D3-B9A6-EB64-52692ED958CA}"/>
              </a:ext>
            </a:extLst>
          </p:cNvPr>
          <p:cNvSpPr/>
          <p:nvPr/>
        </p:nvSpPr>
        <p:spPr>
          <a:xfrm>
            <a:off x="6228247" y="5954140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6825785D-8188-F3BA-3632-253009E02389}"/>
              </a:ext>
            </a:extLst>
          </p:cNvPr>
          <p:cNvSpPr txBox="1"/>
          <p:nvPr/>
        </p:nvSpPr>
        <p:spPr>
          <a:xfrm>
            <a:off x="5860878" y="569257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92158AE-977A-3B34-1E53-A1398B9F6A1C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6087822" y="5407591"/>
            <a:ext cx="504058" cy="54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rc 177">
            <a:extLst>
              <a:ext uri="{FF2B5EF4-FFF2-40B4-BE49-F238E27FC236}">
                <a16:creationId xmlns:a16="http://schemas.microsoft.com/office/drawing/2014/main" id="{EDA2F6CC-B715-CFEC-43EA-90539C129EE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1419810" y="3260759"/>
            <a:ext cx="1446202" cy="1654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78">
            <a:extLst>
              <a:ext uri="{FF2B5EF4-FFF2-40B4-BE49-F238E27FC236}">
                <a16:creationId xmlns:a16="http://schemas.microsoft.com/office/drawing/2014/main" id="{0A90D671-C953-7BC7-3AC2-EBEB8BDF0012}"/>
              </a:ext>
            </a:extLst>
          </p:cNvPr>
          <p:cNvSpPr/>
          <p:nvPr/>
        </p:nvSpPr>
        <p:spPr>
          <a:xfrm>
            <a:off x="4722546" y="324164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178">
            <a:extLst>
              <a:ext uri="{FF2B5EF4-FFF2-40B4-BE49-F238E27FC236}">
                <a16:creationId xmlns:a16="http://schemas.microsoft.com/office/drawing/2014/main" id="{FBAA15F8-F417-AF45-56E9-FC69058F948B}"/>
              </a:ext>
            </a:extLst>
          </p:cNvPr>
          <p:cNvSpPr/>
          <p:nvPr/>
        </p:nvSpPr>
        <p:spPr>
          <a:xfrm>
            <a:off x="2061248" y="190297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A2767B-A23F-8266-848C-ED9D00CC8FBA}"/>
              </a:ext>
            </a:extLst>
          </p:cNvPr>
          <p:cNvSpPr/>
          <p:nvPr/>
        </p:nvSpPr>
        <p:spPr>
          <a:xfrm>
            <a:off x="6769096" y="4409316"/>
            <a:ext cx="552958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0, 1, 1, 0, 0, 0, 0)</a:t>
            </a:r>
          </a:p>
          <a:p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F0C0BF-A128-5489-80B5-F545182B2F52}"/>
              </a:ext>
            </a:extLst>
          </p:cNvPr>
          <p:cNvSpPr txBox="1"/>
          <p:nvPr/>
        </p:nvSpPr>
        <p:spPr>
          <a:xfrm>
            <a:off x="6745934" y="3905752"/>
            <a:ext cx="3273328" cy="3847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322972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A18F12B-6D0C-727E-90F6-999D879DF5CF}"/>
              </a:ext>
            </a:extLst>
          </p:cNvPr>
          <p:cNvSpPr/>
          <p:nvPr/>
        </p:nvSpPr>
        <p:spPr>
          <a:xfrm>
            <a:off x="4443414" y="6103564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CFBE-57F8-400F-0F36-2187D7EA1C9C}"/>
              </a:ext>
            </a:extLst>
          </p:cNvPr>
          <p:cNvSpPr/>
          <p:nvPr/>
        </p:nvSpPr>
        <p:spPr>
          <a:xfrm>
            <a:off x="2524118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5CAEEE-135C-E221-4086-F56C79B3D12B}"/>
              </a:ext>
            </a:extLst>
          </p:cNvPr>
          <p:cNvSpPr/>
          <p:nvPr/>
        </p:nvSpPr>
        <p:spPr>
          <a:xfrm>
            <a:off x="3812365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D927FE4-E90B-7D79-F96D-1DCB827C3A2E}"/>
              </a:ext>
            </a:extLst>
          </p:cNvPr>
          <p:cNvSpPr/>
          <p:nvPr/>
        </p:nvSpPr>
        <p:spPr>
          <a:xfrm>
            <a:off x="690111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010AD8-04A7-3403-05E4-3779B013D9DF}"/>
              </a:ext>
            </a:extLst>
          </p:cNvPr>
          <p:cNvSpPr/>
          <p:nvPr/>
        </p:nvSpPr>
        <p:spPr>
          <a:xfrm>
            <a:off x="9631368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9605036-BBDB-7203-2E03-97C277ECE56A}"/>
              </a:ext>
            </a:extLst>
          </p:cNvPr>
          <p:cNvSpPr/>
          <p:nvPr/>
        </p:nvSpPr>
        <p:spPr>
          <a:xfrm>
            <a:off x="4383876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670B2F-050B-D319-BAC2-3FA63D84DB44}"/>
              </a:ext>
            </a:extLst>
          </p:cNvPr>
          <p:cNvSpPr/>
          <p:nvPr/>
        </p:nvSpPr>
        <p:spPr>
          <a:xfrm>
            <a:off x="10096500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C7CED5-5AD5-CD88-E69B-F5974E84AC28}"/>
              </a:ext>
            </a:extLst>
          </p:cNvPr>
          <p:cNvSpPr/>
          <p:nvPr/>
        </p:nvSpPr>
        <p:spPr>
          <a:xfrm>
            <a:off x="4481771" y="3015029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1C83D4-C870-82B1-6B98-2A91D0F99C14}"/>
              </a:ext>
            </a:extLst>
          </p:cNvPr>
          <p:cNvSpPr/>
          <p:nvPr/>
        </p:nvSpPr>
        <p:spPr>
          <a:xfrm>
            <a:off x="8105503" y="30265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D2AE02-EFAA-A9A7-6492-DEDB90977132}"/>
              </a:ext>
            </a:extLst>
          </p:cNvPr>
          <p:cNvSpPr/>
          <p:nvPr/>
        </p:nvSpPr>
        <p:spPr>
          <a:xfrm>
            <a:off x="11079766" y="301610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74944-B74C-DDF5-3129-91A3F9425681}"/>
              </a:ext>
            </a:extLst>
          </p:cNvPr>
          <p:cNvSpPr/>
          <p:nvPr/>
        </p:nvSpPr>
        <p:spPr>
          <a:xfrm>
            <a:off x="5366144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7C54E-81E2-F42D-3A08-3D32CD96EEF2}"/>
              </a:ext>
            </a:extLst>
          </p:cNvPr>
          <p:cNvSpPr/>
          <p:nvPr/>
        </p:nvSpPr>
        <p:spPr>
          <a:xfrm>
            <a:off x="8319913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B35F2-B7F9-5DFB-0B39-D764C31295D1}"/>
              </a:ext>
            </a:extLst>
          </p:cNvPr>
          <p:cNvSpPr/>
          <p:nvPr/>
        </p:nvSpPr>
        <p:spPr>
          <a:xfrm>
            <a:off x="11177628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0CA4-EBFA-74B2-2173-30697856FA18}"/>
              </a:ext>
            </a:extLst>
          </p:cNvPr>
          <p:cNvSpPr/>
          <p:nvPr/>
        </p:nvSpPr>
        <p:spPr>
          <a:xfrm>
            <a:off x="6355687" y="301413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50F9-BD2E-0019-C5F8-B4770E8B649E}"/>
              </a:ext>
            </a:extLst>
          </p:cNvPr>
          <p:cNvSpPr/>
          <p:nvPr/>
        </p:nvSpPr>
        <p:spPr>
          <a:xfrm>
            <a:off x="9761115" y="30161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4E03D04-78DD-E2A5-9A3F-4A0498AFD4DD}"/>
              </a:ext>
            </a:extLst>
          </p:cNvPr>
          <p:cNvSpPr/>
          <p:nvPr/>
        </p:nvSpPr>
        <p:spPr>
          <a:xfrm>
            <a:off x="1048886" y="489585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841DBA-7767-FF70-8E59-19B7FABCADE0}"/>
              </a:ext>
            </a:extLst>
          </p:cNvPr>
          <p:cNvSpPr/>
          <p:nvPr/>
        </p:nvSpPr>
        <p:spPr>
          <a:xfrm>
            <a:off x="4067479" y="483977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2E925-68AC-B54C-D3C1-847B3ABC19AF}"/>
              </a:ext>
            </a:extLst>
          </p:cNvPr>
          <p:cNvSpPr/>
          <p:nvPr/>
        </p:nvSpPr>
        <p:spPr>
          <a:xfrm>
            <a:off x="2524118" y="48958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0AA36-A807-912A-0C25-0106890A64CA}"/>
              </a:ext>
            </a:extLst>
          </p:cNvPr>
          <p:cNvSpPr/>
          <p:nvPr/>
        </p:nvSpPr>
        <p:spPr>
          <a:xfrm>
            <a:off x="5804246" y="4821803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AC334-C14A-2CDE-4DBB-7E3F16ABF36E}"/>
              </a:ext>
            </a:extLst>
          </p:cNvPr>
          <p:cNvSpPr/>
          <p:nvPr/>
        </p:nvSpPr>
        <p:spPr>
          <a:xfrm>
            <a:off x="113972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5A575B4-4810-439F-E888-015406841A24}"/>
              </a:ext>
            </a:extLst>
          </p:cNvPr>
          <p:cNvSpPr txBox="1"/>
          <p:nvPr/>
        </p:nvSpPr>
        <p:spPr>
          <a:xfrm>
            <a:off x="818739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493BA7-C20E-A69E-1912-6CE8F8E2BF32}"/>
              </a:ext>
            </a:extLst>
          </p:cNvPr>
          <p:cNvSpPr txBox="1"/>
          <p:nvPr/>
        </p:nvSpPr>
        <p:spPr>
          <a:xfrm>
            <a:off x="2093432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553E479-299E-7235-3EE8-7EE422382010}"/>
              </a:ext>
            </a:extLst>
          </p:cNvPr>
          <p:cNvSpPr txBox="1"/>
          <p:nvPr/>
        </p:nvSpPr>
        <p:spPr>
          <a:xfrm>
            <a:off x="3467404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BE13F6-6446-2CD6-FB7E-1B560FF35884}"/>
              </a:ext>
            </a:extLst>
          </p:cNvPr>
          <p:cNvSpPr txBox="1"/>
          <p:nvPr/>
        </p:nvSpPr>
        <p:spPr>
          <a:xfrm>
            <a:off x="3668890" y="4554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9B1910-02D9-DC02-0329-88AC1F72E916}"/>
              </a:ext>
            </a:extLst>
          </p:cNvPr>
          <p:cNvSpPr txBox="1"/>
          <p:nvPr/>
        </p:nvSpPr>
        <p:spPr>
          <a:xfrm>
            <a:off x="2105609" y="450729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5264D61-7409-2B6A-2BD3-6B10F31CAF82}"/>
              </a:ext>
            </a:extLst>
          </p:cNvPr>
          <p:cNvSpPr txBox="1"/>
          <p:nvPr/>
        </p:nvSpPr>
        <p:spPr>
          <a:xfrm>
            <a:off x="4829177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8BEAAB-EEFC-3CD5-3D23-BB0FD659C272}"/>
              </a:ext>
            </a:extLst>
          </p:cNvPr>
          <p:cNvSpPr txBox="1"/>
          <p:nvPr/>
        </p:nvSpPr>
        <p:spPr>
          <a:xfrm>
            <a:off x="2440346" y="262358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8F07F6-745D-E993-1C7D-FE49D696E620}"/>
              </a:ext>
            </a:extLst>
          </p:cNvPr>
          <p:cNvSpPr txBox="1"/>
          <p:nvPr/>
        </p:nvSpPr>
        <p:spPr>
          <a:xfrm>
            <a:off x="734597" y="45312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D4956-27A4-EF11-B7AC-CC266EED528C}"/>
              </a:ext>
            </a:extLst>
          </p:cNvPr>
          <p:cNvSpPr txBox="1"/>
          <p:nvPr/>
        </p:nvSpPr>
        <p:spPr>
          <a:xfrm>
            <a:off x="5366144" y="44747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297F634-FC59-EDC0-7419-4E42857B6A51}"/>
              </a:ext>
            </a:extLst>
          </p:cNvPr>
          <p:cNvSpPr txBox="1"/>
          <p:nvPr/>
        </p:nvSpPr>
        <p:spPr>
          <a:xfrm>
            <a:off x="4555591" y="576341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A1E96CD-E867-99E7-E52A-482C590DDA16}"/>
              </a:ext>
            </a:extLst>
          </p:cNvPr>
          <p:cNvSpPr txBox="1"/>
          <p:nvPr/>
        </p:nvSpPr>
        <p:spPr>
          <a:xfrm>
            <a:off x="3977434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0712CA6-A3A8-ED22-9123-380C7D2B8E84}"/>
              </a:ext>
            </a:extLst>
          </p:cNvPr>
          <p:cNvSpPr txBox="1"/>
          <p:nvPr/>
        </p:nvSpPr>
        <p:spPr>
          <a:xfrm>
            <a:off x="6440078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41787-A0DE-C35A-7C60-B4D5B46CEC57}"/>
              </a:ext>
            </a:extLst>
          </p:cNvPr>
          <p:cNvSpPr txBox="1"/>
          <p:nvPr/>
        </p:nvSpPr>
        <p:spPr>
          <a:xfrm>
            <a:off x="4172902" y="265723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BE22C6-840A-2334-29AF-CBFCE6CD60F8}"/>
              </a:ext>
            </a:extLst>
          </p:cNvPr>
          <p:cNvSpPr txBox="1"/>
          <p:nvPr/>
        </p:nvSpPr>
        <p:spPr>
          <a:xfrm>
            <a:off x="7852989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D9429C0-A293-0384-8E84-9403ED206228}"/>
              </a:ext>
            </a:extLst>
          </p:cNvPr>
          <p:cNvSpPr txBox="1"/>
          <p:nvPr/>
        </p:nvSpPr>
        <p:spPr>
          <a:xfrm>
            <a:off x="1363039" y="14573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6758CB0-D48B-42A6-7CCD-D30F3CD13ADA}"/>
              </a:ext>
            </a:extLst>
          </p:cNvPr>
          <p:cNvSpPr txBox="1"/>
          <p:nvPr/>
        </p:nvSpPr>
        <p:spPr>
          <a:xfrm>
            <a:off x="9738892" y="14655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A5B579-C004-1A87-618E-392F664D092A}"/>
              </a:ext>
            </a:extLst>
          </p:cNvPr>
          <p:cNvSpPr txBox="1"/>
          <p:nvPr/>
        </p:nvSpPr>
        <p:spPr>
          <a:xfrm>
            <a:off x="9331330" y="2931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28FEE64-51C3-C6C0-A273-2ED4FBBE996D}"/>
              </a:ext>
            </a:extLst>
          </p:cNvPr>
          <p:cNvSpPr txBox="1"/>
          <p:nvPr/>
        </p:nvSpPr>
        <p:spPr>
          <a:xfrm>
            <a:off x="10714797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40FD5FF-EAE4-BDE0-A7D0-E061960FCC48}"/>
              </a:ext>
            </a:extLst>
          </p:cNvPr>
          <p:cNvSpPr txBox="1"/>
          <p:nvPr/>
        </p:nvSpPr>
        <p:spPr>
          <a:xfrm>
            <a:off x="7760798" y="26467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0B4FE8C-C802-9650-CF00-325220165790}"/>
              </a:ext>
            </a:extLst>
          </p:cNvPr>
          <p:cNvSpPr txBox="1"/>
          <p:nvPr/>
        </p:nvSpPr>
        <p:spPr>
          <a:xfrm>
            <a:off x="9344409" y="2640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62E15D-16F5-E373-61DB-1FD1FC4A81F0}"/>
              </a:ext>
            </a:extLst>
          </p:cNvPr>
          <p:cNvCxnSpPr>
            <a:stCxn id="46" idx="6"/>
          </p:cNvCxnSpPr>
          <p:nvPr/>
        </p:nvCxnSpPr>
        <p:spPr>
          <a:xfrm>
            <a:off x="1825528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B6D487-D013-73EC-E419-DF87E60B0ACE}"/>
              </a:ext>
            </a:extLst>
          </p:cNvPr>
          <p:cNvCxnSpPr/>
          <p:nvPr/>
        </p:nvCxnSpPr>
        <p:spPr>
          <a:xfrm>
            <a:off x="3106260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FC9A6D-AF52-B8DB-A2E9-87D8287608BB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4498165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34FCA25-81F0-9720-EC9E-F8FE3649042B}"/>
              </a:ext>
            </a:extLst>
          </p:cNvPr>
          <p:cNvCxnSpPr>
            <a:cxnSpLocks/>
            <a:stCxn id="33" idx="3"/>
            <a:endCxn id="24" idx="2"/>
          </p:cNvCxnSpPr>
          <p:nvPr/>
        </p:nvCxnSpPr>
        <p:spPr>
          <a:xfrm>
            <a:off x="5966219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C34525-E7C7-E558-2594-5EF6D2E499D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576845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3759156-AF65-AB50-BAEE-5BA2CF043F0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919988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A2BE189-8223-64C4-EE22-B21DC4A2AFDD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 flipV="1">
            <a:off x="10317168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BF709E1-1B5C-C380-ECF3-CDC1A66A1441}"/>
              </a:ext>
            </a:extLst>
          </p:cNvPr>
          <p:cNvCxnSpPr>
            <a:cxnSpLocks/>
            <a:stCxn id="37" idx="1"/>
            <a:endCxn id="30" idx="6"/>
          </p:cNvCxnSpPr>
          <p:nvPr/>
        </p:nvCxnSpPr>
        <p:spPr>
          <a:xfrm flipH="1">
            <a:off x="5167571" y="3307025"/>
            <a:ext cx="1188116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B7EDEA0-FDFF-5D2E-9A0D-B663F61D80C2}"/>
              </a:ext>
            </a:extLst>
          </p:cNvPr>
          <p:cNvCxnSpPr>
            <a:cxnSpLocks/>
          </p:cNvCxnSpPr>
          <p:nvPr/>
        </p:nvCxnSpPr>
        <p:spPr>
          <a:xfrm flipH="1">
            <a:off x="6955512" y="3308999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8E6FF92-EF85-F73A-1623-45A313324719}"/>
              </a:ext>
            </a:extLst>
          </p:cNvPr>
          <p:cNvCxnSpPr>
            <a:cxnSpLocks/>
          </p:cNvCxnSpPr>
          <p:nvPr/>
        </p:nvCxnSpPr>
        <p:spPr>
          <a:xfrm flipH="1" flipV="1">
            <a:off x="8748440" y="3284532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24B40C6-A6E8-650D-9F6C-88A9C9B7AA97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734686" y="5172319"/>
            <a:ext cx="872557" cy="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5E264DD-5B51-8B6F-12B6-8EF41F728FC7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33259" y="5132669"/>
            <a:ext cx="93422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C40E58E-D5D8-6888-9CA8-D2668C933DA3}"/>
              </a:ext>
            </a:extLst>
          </p:cNvPr>
          <p:cNvCxnSpPr>
            <a:cxnSpLocks/>
            <a:stCxn id="45" idx="2"/>
            <a:endCxn id="2" idx="7"/>
          </p:cNvCxnSpPr>
          <p:nvPr/>
        </p:nvCxnSpPr>
        <p:spPr>
          <a:xfrm flipH="1">
            <a:off x="5028781" y="5407591"/>
            <a:ext cx="1075503" cy="78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C711CF2-8FF1-7F5C-EB15-DCC7B4222A57}"/>
              </a:ext>
            </a:extLst>
          </p:cNvPr>
          <p:cNvCxnSpPr>
            <a:cxnSpLocks/>
          </p:cNvCxnSpPr>
          <p:nvPr/>
        </p:nvCxnSpPr>
        <p:spPr>
          <a:xfrm flipH="1">
            <a:off x="10317168" y="3374377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0D81329-EEB6-BEB0-F06D-71A7C1D07ECA}"/>
              </a:ext>
            </a:extLst>
          </p:cNvPr>
          <p:cNvCxnSpPr>
            <a:stCxn id="27" idx="7"/>
            <a:endCxn id="33" idx="2"/>
          </p:cNvCxnSpPr>
          <p:nvPr/>
        </p:nvCxnSpPr>
        <p:spPr>
          <a:xfrm flipV="1">
            <a:off x="4969243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A16296C-10B7-379B-4CD5-DBE38D867B3D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10681867" y="1121569"/>
            <a:ext cx="795799" cy="6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97E1494-4640-2F8A-4057-B5D3AEE75E4F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 flipV="1">
            <a:off x="4753279" y="5114697"/>
            <a:ext cx="1050967" cy="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0E7813F-9258-D690-41BE-70D151184837}"/>
              </a:ext>
            </a:extLst>
          </p:cNvPr>
          <p:cNvSpPr txBox="1"/>
          <p:nvPr/>
        </p:nvSpPr>
        <p:spPr>
          <a:xfrm>
            <a:off x="10765775" y="2669035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1BEC68-D8BA-5D0C-E340-F42C90E395C8}"/>
              </a:ext>
            </a:extLst>
          </p:cNvPr>
          <p:cNvSpPr/>
          <p:nvPr/>
        </p:nvSpPr>
        <p:spPr>
          <a:xfrm>
            <a:off x="2866012" y="296786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02835D9-8082-BB7D-9EAC-6CDAE5FF211B}"/>
              </a:ext>
            </a:extLst>
          </p:cNvPr>
          <p:cNvSpPr txBox="1"/>
          <p:nvPr/>
        </p:nvSpPr>
        <p:spPr>
          <a:xfrm>
            <a:off x="5904038" y="2615680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AA16091B-88F7-C588-EE7D-D7689CB32573}"/>
              </a:ext>
            </a:extLst>
          </p:cNvPr>
          <p:cNvCxnSpPr>
            <a:cxnSpLocks/>
            <a:stCxn id="30" idx="2"/>
            <a:endCxn id="149" idx="3"/>
          </p:cNvCxnSpPr>
          <p:nvPr/>
        </p:nvCxnSpPr>
        <p:spPr>
          <a:xfrm flipH="1" flipV="1">
            <a:off x="3466087" y="3260759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497A6D66-FB97-21F3-1A11-F897B15BE492}"/>
              </a:ext>
            </a:extLst>
          </p:cNvPr>
          <p:cNvSpPr/>
          <p:nvPr/>
        </p:nvSpPr>
        <p:spPr>
          <a:xfrm>
            <a:off x="1807026" y="166140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A48EB974-B4C2-266B-5D3C-6B7F86C31EFC}"/>
              </a:ext>
            </a:extLst>
          </p:cNvPr>
          <p:cNvCxnSpPr>
            <a:cxnSpLocks/>
            <a:stCxn id="152" idx="5"/>
            <a:endCxn id="149" idx="0"/>
          </p:cNvCxnSpPr>
          <p:nvPr/>
        </p:nvCxnSpPr>
        <p:spPr>
          <a:xfrm>
            <a:off x="2392393" y="2161409"/>
            <a:ext cx="773657" cy="8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B2F0B901-198C-359A-D0B0-86E03DB04A20}"/>
              </a:ext>
            </a:extLst>
          </p:cNvPr>
          <p:cNvCxnSpPr>
            <a:stCxn id="35" idx="3"/>
            <a:endCxn id="32" idx="6"/>
          </p:cNvCxnSpPr>
          <p:nvPr/>
        </p:nvCxnSpPr>
        <p:spPr>
          <a:xfrm flipH="1">
            <a:off x="11765566" y="828675"/>
            <a:ext cx="12137" cy="2480324"/>
          </a:xfrm>
          <a:prstGeom prst="curvedConnector3">
            <a:avLst>
              <a:gd name="adj1" fmla="val -188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>
            <a:extLst>
              <a:ext uri="{FF2B5EF4-FFF2-40B4-BE49-F238E27FC236}">
                <a16:creationId xmlns:a16="http://schemas.microsoft.com/office/drawing/2014/main" id="{4A2DBC1C-B7D3-B9A6-EB64-52692ED958CA}"/>
              </a:ext>
            </a:extLst>
          </p:cNvPr>
          <p:cNvSpPr/>
          <p:nvPr/>
        </p:nvSpPr>
        <p:spPr>
          <a:xfrm>
            <a:off x="6096000" y="6189351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6825785D-8188-F3BA-3632-253009E02389}"/>
              </a:ext>
            </a:extLst>
          </p:cNvPr>
          <p:cNvSpPr txBox="1"/>
          <p:nvPr/>
        </p:nvSpPr>
        <p:spPr>
          <a:xfrm>
            <a:off x="5795962" y="589675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92158AE-977A-3B34-1E53-A1398B9F6A1C}"/>
              </a:ext>
            </a:extLst>
          </p:cNvPr>
          <p:cNvCxnSpPr>
            <a:cxnSpLocks/>
            <a:stCxn id="45" idx="2"/>
            <a:endCxn id="170" idx="0"/>
          </p:cNvCxnSpPr>
          <p:nvPr/>
        </p:nvCxnSpPr>
        <p:spPr>
          <a:xfrm>
            <a:off x="6104284" y="5407591"/>
            <a:ext cx="355349" cy="78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rc 177">
            <a:extLst>
              <a:ext uri="{FF2B5EF4-FFF2-40B4-BE49-F238E27FC236}">
                <a16:creationId xmlns:a16="http://schemas.microsoft.com/office/drawing/2014/main" id="{EDA2F6CC-B715-CFEC-43EA-90539C129EE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1419810" y="3260759"/>
            <a:ext cx="1446202" cy="1654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78">
            <a:extLst>
              <a:ext uri="{FF2B5EF4-FFF2-40B4-BE49-F238E27FC236}">
                <a16:creationId xmlns:a16="http://schemas.microsoft.com/office/drawing/2014/main" id="{0A90D671-C953-7BC7-3AC2-EBEB8BDF0012}"/>
              </a:ext>
            </a:extLst>
          </p:cNvPr>
          <p:cNvSpPr/>
          <p:nvPr/>
        </p:nvSpPr>
        <p:spPr>
          <a:xfrm>
            <a:off x="1294945" y="519199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13DE79-9BEB-F9CF-A45B-54B54F15E8A9}"/>
              </a:ext>
            </a:extLst>
          </p:cNvPr>
          <p:cNvSpPr/>
          <p:nvPr/>
        </p:nvSpPr>
        <p:spPr>
          <a:xfrm>
            <a:off x="6769096" y="4409316"/>
            <a:ext cx="552958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0, 1, 1,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0, 0, 0, 1, 0, 0, 0)</a:t>
            </a:r>
          </a:p>
          <a:p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EA53457-B6B7-CD0B-5B12-B054FA49EDBB}"/>
              </a:ext>
            </a:extLst>
          </p:cNvPr>
          <p:cNvSpPr txBox="1"/>
          <p:nvPr/>
        </p:nvSpPr>
        <p:spPr>
          <a:xfrm>
            <a:off x="6745934" y="3905752"/>
            <a:ext cx="3273328" cy="3847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280655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A18F12B-6D0C-727E-90F6-999D879DF5CF}"/>
              </a:ext>
            </a:extLst>
          </p:cNvPr>
          <p:cNvSpPr/>
          <p:nvPr/>
        </p:nvSpPr>
        <p:spPr>
          <a:xfrm>
            <a:off x="4693132" y="595414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CFBE-57F8-400F-0F36-2187D7EA1C9C}"/>
              </a:ext>
            </a:extLst>
          </p:cNvPr>
          <p:cNvSpPr/>
          <p:nvPr/>
        </p:nvSpPr>
        <p:spPr>
          <a:xfrm>
            <a:off x="2524118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5CAEEE-135C-E221-4086-F56C79B3D12B}"/>
              </a:ext>
            </a:extLst>
          </p:cNvPr>
          <p:cNvSpPr/>
          <p:nvPr/>
        </p:nvSpPr>
        <p:spPr>
          <a:xfrm>
            <a:off x="3812365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D927FE4-E90B-7D79-F96D-1DCB827C3A2E}"/>
              </a:ext>
            </a:extLst>
          </p:cNvPr>
          <p:cNvSpPr/>
          <p:nvPr/>
        </p:nvSpPr>
        <p:spPr>
          <a:xfrm>
            <a:off x="690111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010AD8-04A7-3403-05E4-3779B013D9DF}"/>
              </a:ext>
            </a:extLst>
          </p:cNvPr>
          <p:cNvSpPr/>
          <p:nvPr/>
        </p:nvSpPr>
        <p:spPr>
          <a:xfrm>
            <a:off x="9631368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9605036-BBDB-7203-2E03-97C277ECE56A}"/>
              </a:ext>
            </a:extLst>
          </p:cNvPr>
          <p:cNvSpPr/>
          <p:nvPr/>
        </p:nvSpPr>
        <p:spPr>
          <a:xfrm>
            <a:off x="4383876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670B2F-050B-D319-BAC2-3FA63D84DB44}"/>
              </a:ext>
            </a:extLst>
          </p:cNvPr>
          <p:cNvSpPr/>
          <p:nvPr/>
        </p:nvSpPr>
        <p:spPr>
          <a:xfrm>
            <a:off x="10096500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C7CED5-5AD5-CD88-E69B-F5974E84AC28}"/>
              </a:ext>
            </a:extLst>
          </p:cNvPr>
          <p:cNvSpPr/>
          <p:nvPr/>
        </p:nvSpPr>
        <p:spPr>
          <a:xfrm>
            <a:off x="4481771" y="3015029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1C83D4-C870-82B1-6B98-2A91D0F99C14}"/>
              </a:ext>
            </a:extLst>
          </p:cNvPr>
          <p:cNvSpPr/>
          <p:nvPr/>
        </p:nvSpPr>
        <p:spPr>
          <a:xfrm>
            <a:off x="8105503" y="30265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D2AE02-EFAA-A9A7-6492-DEDB90977132}"/>
              </a:ext>
            </a:extLst>
          </p:cNvPr>
          <p:cNvSpPr/>
          <p:nvPr/>
        </p:nvSpPr>
        <p:spPr>
          <a:xfrm>
            <a:off x="11079766" y="301610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74944-B74C-DDF5-3129-91A3F9425681}"/>
              </a:ext>
            </a:extLst>
          </p:cNvPr>
          <p:cNvSpPr/>
          <p:nvPr/>
        </p:nvSpPr>
        <p:spPr>
          <a:xfrm>
            <a:off x="5366144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7C54E-81E2-F42D-3A08-3D32CD96EEF2}"/>
              </a:ext>
            </a:extLst>
          </p:cNvPr>
          <p:cNvSpPr/>
          <p:nvPr/>
        </p:nvSpPr>
        <p:spPr>
          <a:xfrm>
            <a:off x="8319913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B35F2-B7F9-5DFB-0B39-D764C31295D1}"/>
              </a:ext>
            </a:extLst>
          </p:cNvPr>
          <p:cNvSpPr/>
          <p:nvPr/>
        </p:nvSpPr>
        <p:spPr>
          <a:xfrm>
            <a:off x="11177628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0CA4-EBFA-74B2-2173-30697856FA18}"/>
              </a:ext>
            </a:extLst>
          </p:cNvPr>
          <p:cNvSpPr/>
          <p:nvPr/>
        </p:nvSpPr>
        <p:spPr>
          <a:xfrm>
            <a:off x="6355687" y="301413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50F9-BD2E-0019-C5F8-B4770E8B649E}"/>
              </a:ext>
            </a:extLst>
          </p:cNvPr>
          <p:cNvSpPr/>
          <p:nvPr/>
        </p:nvSpPr>
        <p:spPr>
          <a:xfrm>
            <a:off x="9761115" y="30161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4E03D04-78DD-E2A5-9A3F-4A0498AFD4DD}"/>
              </a:ext>
            </a:extLst>
          </p:cNvPr>
          <p:cNvSpPr/>
          <p:nvPr/>
        </p:nvSpPr>
        <p:spPr>
          <a:xfrm>
            <a:off x="1048886" y="489585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841DBA-7767-FF70-8E59-19B7FABCADE0}"/>
              </a:ext>
            </a:extLst>
          </p:cNvPr>
          <p:cNvSpPr/>
          <p:nvPr/>
        </p:nvSpPr>
        <p:spPr>
          <a:xfrm>
            <a:off x="4067479" y="483977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2E925-68AC-B54C-D3C1-847B3ABC19AF}"/>
              </a:ext>
            </a:extLst>
          </p:cNvPr>
          <p:cNvSpPr/>
          <p:nvPr/>
        </p:nvSpPr>
        <p:spPr>
          <a:xfrm>
            <a:off x="2524118" y="48958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0AA36-A807-912A-0C25-0106890A64CA}"/>
              </a:ext>
            </a:extLst>
          </p:cNvPr>
          <p:cNvSpPr/>
          <p:nvPr/>
        </p:nvSpPr>
        <p:spPr>
          <a:xfrm>
            <a:off x="5804246" y="4821803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AC334-C14A-2CDE-4DBB-7E3F16ABF36E}"/>
              </a:ext>
            </a:extLst>
          </p:cNvPr>
          <p:cNvSpPr/>
          <p:nvPr/>
        </p:nvSpPr>
        <p:spPr>
          <a:xfrm>
            <a:off x="113972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5A575B4-4810-439F-E888-015406841A24}"/>
              </a:ext>
            </a:extLst>
          </p:cNvPr>
          <p:cNvSpPr txBox="1"/>
          <p:nvPr/>
        </p:nvSpPr>
        <p:spPr>
          <a:xfrm>
            <a:off x="818739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493BA7-C20E-A69E-1912-6CE8F8E2BF32}"/>
              </a:ext>
            </a:extLst>
          </p:cNvPr>
          <p:cNvSpPr txBox="1"/>
          <p:nvPr/>
        </p:nvSpPr>
        <p:spPr>
          <a:xfrm>
            <a:off x="2093432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553E479-299E-7235-3EE8-7EE422382010}"/>
              </a:ext>
            </a:extLst>
          </p:cNvPr>
          <p:cNvSpPr txBox="1"/>
          <p:nvPr/>
        </p:nvSpPr>
        <p:spPr>
          <a:xfrm>
            <a:off x="3467404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BE13F6-6446-2CD6-FB7E-1B560FF35884}"/>
              </a:ext>
            </a:extLst>
          </p:cNvPr>
          <p:cNvSpPr txBox="1"/>
          <p:nvPr/>
        </p:nvSpPr>
        <p:spPr>
          <a:xfrm>
            <a:off x="3668890" y="4554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9B1910-02D9-DC02-0329-88AC1F72E916}"/>
              </a:ext>
            </a:extLst>
          </p:cNvPr>
          <p:cNvSpPr txBox="1"/>
          <p:nvPr/>
        </p:nvSpPr>
        <p:spPr>
          <a:xfrm>
            <a:off x="2105609" y="450729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5264D61-7409-2B6A-2BD3-6B10F31CAF82}"/>
              </a:ext>
            </a:extLst>
          </p:cNvPr>
          <p:cNvSpPr txBox="1"/>
          <p:nvPr/>
        </p:nvSpPr>
        <p:spPr>
          <a:xfrm>
            <a:off x="4829177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8BEAAB-EEFC-3CD5-3D23-BB0FD659C272}"/>
              </a:ext>
            </a:extLst>
          </p:cNvPr>
          <p:cNvSpPr txBox="1"/>
          <p:nvPr/>
        </p:nvSpPr>
        <p:spPr>
          <a:xfrm>
            <a:off x="2440346" y="262358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8F07F6-745D-E993-1C7D-FE49D696E620}"/>
              </a:ext>
            </a:extLst>
          </p:cNvPr>
          <p:cNvSpPr txBox="1"/>
          <p:nvPr/>
        </p:nvSpPr>
        <p:spPr>
          <a:xfrm>
            <a:off x="734597" y="45312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D4956-27A4-EF11-B7AC-CC266EED528C}"/>
              </a:ext>
            </a:extLst>
          </p:cNvPr>
          <p:cNvSpPr txBox="1"/>
          <p:nvPr/>
        </p:nvSpPr>
        <p:spPr>
          <a:xfrm>
            <a:off x="5366144" y="44747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297F634-FC59-EDC0-7419-4E42857B6A51}"/>
              </a:ext>
            </a:extLst>
          </p:cNvPr>
          <p:cNvSpPr txBox="1"/>
          <p:nvPr/>
        </p:nvSpPr>
        <p:spPr>
          <a:xfrm>
            <a:off x="4678424" y="559121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A1E96CD-E867-99E7-E52A-482C590DDA16}"/>
              </a:ext>
            </a:extLst>
          </p:cNvPr>
          <p:cNvSpPr txBox="1"/>
          <p:nvPr/>
        </p:nvSpPr>
        <p:spPr>
          <a:xfrm>
            <a:off x="3977434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0712CA6-A3A8-ED22-9123-380C7D2B8E84}"/>
              </a:ext>
            </a:extLst>
          </p:cNvPr>
          <p:cNvSpPr txBox="1"/>
          <p:nvPr/>
        </p:nvSpPr>
        <p:spPr>
          <a:xfrm>
            <a:off x="6440078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41787-A0DE-C35A-7C60-B4D5B46CEC57}"/>
              </a:ext>
            </a:extLst>
          </p:cNvPr>
          <p:cNvSpPr txBox="1"/>
          <p:nvPr/>
        </p:nvSpPr>
        <p:spPr>
          <a:xfrm>
            <a:off x="4172902" y="265723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BE22C6-840A-2334-29AF-CBFCE6CD60F8}"/>
              </a:ext>
            </a:extLst>
          </p:cNvPr>
          <p:cNvSpPr txBox="1"/>
          <p:nvPr/>
        </p:nvSpPr>
        <p:spPr>
          <a:xfrm>
            <a:off x="7852989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D9429C0-A293-0384-8E84-9403ED206228}"/>
              </a:ext>
            </a:extLst>
          </p:cNvPr>
          <p:cNvSpPr txBox="1"/>
          <p:nvPr/>
        </p:nvSpPr>
        <p:spPr>
          <a:xfrm>
            <a:off x="1363039" y="14573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6758CB0-D48B-42A6-7CCD-D30F3CD13ADA}"/>
              </a:ext>
            </a:extLst>
          </p:cNvPr>
          <p:cNvSpPr txBox="1"/>
          <p:nvPr/>
        </p:nvSpPr>
        <p:spPr>
          <a:xfrm>
            <a:off x="9738892" y="14655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A5B579-C004-1A87-618E-392F664D092A}"/>
              </a:ext>
            </a:extLst>
          </p:cNvPr>
          <p:cNvSpPr txBox="1"/>
          <p:nvPr/>
        </p:nvSpPr>
        <p:spPr>
          <a:xfrm>
            <a:off x="9331330" y="2931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28FEE64-51C3-C6C0-A273-2ED4FBBE996D}"/>
              </a:ext>
            </a:extLst>
          </p:cNvPr>
          <p:cNvSpPr txBox="1"/>
          <p:nvPr/>
        </p:nvSpPr>
        <p:spPr>
          <a:xfrm>
            <a:off x="10714797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40FD5FF-EAE4-BDE0-A7D0-E061960FCC48}"/>
              </a:ext>
            </a:extLst>
          </p:cNvPr>
          <p:cNvSpPr txBox="1"/>
          <p:nvPr/>
        </p:nvSpPr>
        <p:spPr>
          <a:xfrm>
            <a:off x="7760798" y="26467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0B4FE8C-C802-9650-CF00-325220165790}"/>
              </a:ext>
            </a:extLst>
          </p:cNvPr>
          <p:cNvSpPr txBox="1"/>
          <p:nvPr/>
        </p:nvSpPr>
        <p:spPr>
          <a:xfrm>
            <a:off x="9344409" y="2640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62E15D-16F5-E373-61DB-1FD1FC4A81F0}"/>
              </a:ext>
            </a:extLst>
          </p:cNvPr>
          <p:cNvCxnSpPr>
            <a:stCxn id="46" idx="6"/>
          </p:cNvCxnSpPr>
          <p:nvPr/>
        </p:nvCxnSpPr>
        <p:spPr>
          <a:xfrm>
            <a:off x="1825528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B6D487-D013-73EC-E419-DF87E60B0ACE}"/>
              </a:ext>
            </a:extLst>
          </p:cNvPr>
          <p:cNvCxnSpPr/>
          <p:nvPr/>
        </p:nvCxnSpPr>
        <p:spPr>
          <a:xfrm>
            <a:off x="3106260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FC9A6D-AF52-B8DB-A2E9-87D8287608BB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4498165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34FCA25-81F0-9720-EC9E-F8FE3649042B}"/>
              </a:ext>
            </a:extLst>
          </p:cNvPr>
          <p:cNvCxnSpPr>
            <a:cxnSpLocks/>
            <a:stCxn id="33" idx="3"/>
            <a:endCxn id="24" idx="2"/>
          </p:cNvCxnSpPr>
          <p:nvPr/>
        </p:nvCxnSpPr>
        <p:spPr>
          <a:xfrm>
            <a:off x="5966219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C34525-E7C7-E558-2594-5EF6D2E499D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576845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3759156-AF65-AB50-BAEE-5BA2CF043F0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919988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A2BE189-8223-64C4-EE22-B21DC4A2AFDD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 flipV="1">
            <a:off x="10317168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BF709E1-1B5C-C380-ECF3-CDC1A66A1441}"/>
              </a:ext>
            </a:extLst>
          </p:cNvPr>
          <p:cNvCxnSpPr>
            <a:cxnSpLocks/>
            <a:stCxn id="37" idx="1"/>
            <a:endCxn id="30" idx="6"/>
          </p:cNvCxnSpPr>
          <p:nvPr/>
        </p:nvCxnSpPr>
        <p:spPr>
          <a:xfrm flipH="1">
            <a:off x="5167571" y="3307025"/>
            <a:ext cx="1188116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B7EDEA0-FDFF-5D2E-9A0D-B663F61D80C2}"/>
              </a:ext>
            </a:extLst>
          </p:cNvPr>
          <p:cNvCxnSpPr>
            <a:cxnSpLocks/>
          </p:cNvCxnSpPr>
          <p:nvPr/>
        </p:nvCxnSpPr>
        <p:spPr>
          <a:xfrm flipH="1">
            <a:off x="6955512" y="3308999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8E6FF92-EF85-F73A-1623-45A313324719}"/>
              </a:ext>
            </a:extLst>
          </p:cNvPr>
          <p:cNvCxnSpPr>
            <a:cxnSpLocks/>
          </p:cNvCxnSpPr>
          <p:nvPr/>
        </p:nvCxnSpPr>
        <p:spPr>
          <a:xfrm flipH="1" flipV="1">
            <a:off x="8748440" y="3284532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24B40C6-A6E8-650D-9F6C-88A9C9B7AA97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734686" y="5172319"/>
            <a:ext cx="872557" cy="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5E264DD-5B51-8B6F-12B6-8EF41F728FC7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33259" y="5132669"/>
            <a:ext cx="93422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C40E58E-D5D8-6888-9CA8-D2668C933DA3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5278499" y="5417652"/>
            <a:ext cx="829939" cy="6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C711CF2-8FF1-7F5C-EB15-DCC7B4222A57}"/>
              </a:ext>
            </a:extLst>
          </p:cNvPr>
          <p:cNvCxnSpPr>
            <a:cxnSpLocks/>
          </p:cNvCxnSpPr>
          <p:nvPr/>
        </p:nvCxnSpPr>
        <p:spPr>
          <a:xfrm flipH="1">
            <a:off x="10317168" y="3374377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0D81329-EEB6-BEB0-F06D-71A7C1D07ECA}"/>
              </a:ext>
            </a:extLst>
          </p:cNvPr>
          <p:cNvCxnSpPr>
            <a:stCxn id="27" idx="7"/>
            <a:endCxn id="33" idx="2"/>
          </p:cNvCxnSpPr>
          <p:nvPr/>
        </p:nvCxnSpPr>
        <p:spPr>
          <a:xfrm flipV="1">
            <a:off x="4969243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A16296C-10B7-379B-4CD5-DBE38D867B3D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10681867" y="1121569"/>
            <a:ext cx="795799" cy="6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97E1494-4640-2F8A-4057-B5D3AEE75E4F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 flipV="1">
            <a:off x="4753279" y="5114697"/>
            <a:ext cx="1050967" cy="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0E7813F-9258-D690-41BE-70D151184837}"/>
              </a:ext>
            </a:extLst>
          </p:cNvPr>
          <p:cNvSpPr txBox="1"/>
          <p:nvPr/>
        </p:nvSpPr>
        <p:spPr>
          <a:xfrm>
            <a:off x="10765775" y="2669035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1BEC68-D8BA-5D0C-E340-F42C90E395C8}"/>
              </a:ext>
            </a:extLst>
          </p:cNvPr>
          <p:cNvSpPr/>
          <p:nvPr/>
        </p:nvSpPr>
        <p:spPr>
          <a:xfrm>
            <a:off x="2866012" y="296786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02835D9-8082-BB7D-9EAC-6CDAE5FF211B}"/>
              </a:ext>
            </a:extLst>
          </p:cNvPr>
          <p:cNvSpPr txBox="1"/>
          <p:nvPr/>
        </p:nvSpPr>
        <p:spPr>
          <a:xfrm>
            <a:off x="5904038" y="2615680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AA16091B-88F7-C588-EE7D-D7689CB32573}"/>
              </a:ext>
            </a:extLst>
          </p:cNvPr>
          <p:cNvCxnSpPr>
            <a:cxnSpLocks/>
            <a:stCxn id="30" idx="2"/>
            <a:endCxn id="149" idx="3"/>
          </p:cNvCxnSpPr>
          <p:nvPr/>
        </p:nvCxnSpPr>
        <p:spPr>
          <a:xfrm flipH="1" flipV="1">
            <a:off x="3466087" y="3260759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497A6D66-FB97-21F3-1A11-F897B15BE492}"/>
              </a:ext>
            </a:extLst>
          </p:cNvPr>
          <p:cNvSpPr/>
          <p:nvPr/>
        </p:nvSpPr>
        <p:spPr>
          <a:xfrm>
            <a:off x="1807026" y="166140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A48EB974-B4C2-266B-5D3C-6B7F86C31EFC}"/>
              </a:ext>
            </a:extLst>
          </p:cNvPr>
          <p:cNvCxnSpPr>
            <a:cxnSpLocks/>
            <a:stCxn id="152" idx="5"/>
            <a:endCxn id="149" idx="0"/>
          </p:cNvCxnSpPr>
          <p:nvPr/>
        </p:nvCxnSpPr>
        <p:spPr>
          <a:xfrm>
            <a:off x="2392393" y="2161409"/>
            <a:ext cx="773657" cy="8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B2F0B901-198C-359A-D0B0-86E03DB04A20}"/>
              </a:ext>
            </a:extLst>
          </p:cNvPr>
          <p:cNvCxnSpPr>
            <a:stCxn id="35" idx="3"/>
            <a:endCxn id="32" idx="6"/>
          </p:cNvCxnSpPr>
          <p:nvPr/>
        </p:nvCxnSpPr>
        <p:spPr>
          <a:xfrm flipH="1">
            <a:off x="11765566" y="828675"/>
            <a:ext cx="12137" cy="2480324"/>
          </a:xfrm>
          <a:prstGeom prst="curvedConnector3">
            <a:avLst>
              <a:gd name="adj1" fmla="val -188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>
            <a:extLst>
              <a:ext uri="{FF2B5EF4-FFF2-40B4-BE49-F238E27FC236}">
                <a16:creationId xmlns:a16="http://schemas.microsoft.com/office/drawing/2014/main" id="{4A2DBC1C-B7D3-B9A6-EB64-52692ED958CA}"/>
              </a:ext>
            </a:extLst>
          </p:cNvPr>
          <p:cNvSpPr/>
          <p:nvPr/>
        </p:nvSpPr>
        <p:spPr>
          <a:xfrm>
            <a:off x="6173853" y="6056311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6825785D-8188-F3BA-3632-253009E02389}"/>
              </a:ext>
            </a:extLst>
          </p:cNvPr>
          <p:cNvSpPr txBox="1"/>
          <p:nvPr/>
        </p:nvSpPr>
        <p:spPr>
          <a:xfrm>
            <a:off x="5825436" y="57952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92158AE-977A-3B34-1E53-A1398B9F6A1C}"/>
              </a:ext>
            </a:extLst>
          </p:cNvPr>
          <p:cNvCxnSpPr>
            <a:cxnSpLocks/>
            <a:stCxn id="45" idx="2"/>
            <a:endCxn id="170" idx="0"/>
          </p:cNvCxnSpPr>
          <p:nvPr/>
        </p:nvCxnSpPr>
        <p:spPr>
          <a:xfrm>
            <a:off x="6104284" y="5407591"/>
            <a:ext cx="433202" cy="64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rc 177">
            <a:extLst>
              <a:ext uri="{FF2B5EF4-FFF2-40B4-BE49-F238E27FC236}">
                <a16:creationId xmlns:a16="http://schemas.microsoft.com/office/drawing/2014/main" id="{EDA2F6CC-B715-CFEC-43EA-90539C129EE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1419810" y="3260759"/>
            <a:ext cx="1446202" cy="1654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78">
            <a:extLst>
              <a:ext uri="{FF2B5EF4-FFF2-40B4-BE49-F238E27FC236}">
                <a16:creationId xmlns:a16="http://schemas.microsoft.com/office/drawing/2014/main" id="{0A90D671-C953-7BC7-3AC2-EBEB8BDF0012}"/>
              </a:ext>
            </a:extLst>
          </p:cNvPr>
          <p:cNvSpPr/>
          <p:nvPr/>
        </p:nvSpPr>
        <p:spPr>
          <a:xfrm>
            <a:off x="4315782" y="506964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170B53-BDF4-9659-4E18-E361BB478CB8}"/>
              </a:ext>
            </a:extLst>
          </p:cNvPr>
          <p:cNvSpPr/>
          <p:nvPr/>
        </p:nvSpPr>
        <p:spPr>
          <a:xfrm>
            <a:off x="6769096" y="4409316"/>
            <a:ext cx="552958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0, 1, 1,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0, 0, 0, 1,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0, 0, 0, 0, 1, 0, 0)</a:t>
            </a:r>
          </a:p>
          <a:p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426480B-243D-FF38-ABCE-3643BC0603D2}"/>
              </a:ext>
            </a:extLst>
          </p:cNvPr>
          <p:cNvSpPr txBox="1"/>
          <p:nvPr/>
        </p:nvSpPr>
        <p:spPr>
          <a:xfrm>
            <a:off x="6745934" y="3905752"/>
            <a:ext cx="3273328" cy="3847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326664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A18F12B-6D0C-727E-90F6-999D879DF5CF}"/>
              </a:ext>
            </a:extLst>
          </p:cNvPr>
          <p:cNvSpPr/>
          <p:nvPr/>
        </p:nvSpPr>
        <p:spPr>
          <a:xfrm>
            <a:off x="4782362" y="598029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CFBE-57F8-400F-0F36-2187D7EA1C9C}"/>
              </a:ext>
            </a:extLst>
          </p:cNvPr>
          <p:cNvSpPr/>
          <p:nvPr/>
        </p:nvSpPr>
        <p:spPr>
          <a:xfrm>
            <a:off x="2524118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5CAEEE-135C-E221-4086-F56C79B3D12B}"/>
              </a:ext>
            </a:extLst>
          </p:cNvPr>
          <p:cNvSpPr/>
          <p:nvPr/>
        </p:nvSpPr>
        <p:spPr>
          <a:xfrm>
            <a:off x="3812365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D927FE4-E90B-7D79-F96D-1DCB827C3A2E}"/>
              </a:ext>
            </a:extLst>
          </p:cNvPr>
          <p:cNvSpPr/>
          <p:nvPr/>
        </p:nvSpPr>
        <p:spPr>
          <a:xfrm>
            <a:off x="690111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010AD8-04A7-3403-05E4-3779B013D9DF}"/>
              </a:ext>
            </a:extLst>
          </p:cNvPr>
          <p:cNvSpPr/>
          <p:nvPr/>
        </p:nvSpPr>
        <p:spPr>
          <a:xfrm>
            <a:off x="9631368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9605036-BBDB-7203-2E03-97C277ECE56A}"/>
              </a:ext>
            </a:extLst>
          </p:cNvPr>
          <p:cNvSpPr/>
          <p:nvPr/>
        </p:nvSpPr>
        <p:spPr>
          <a:xfrm>
            <a:off x="4383876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670B2F-050B-D319-BAC2-3FA63D84DB44}"/>
              </a:ext>
            </a:extLst>
          </p:cNvPr>
          <p:cNvSpPr/>
          <p:nvPr/>
        </p:nvSpPr>
        <p:spPr>
          <a:xfrm>
            <a:off x="10096500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C7CED5-5AD5-CD88-E69B-F5974E84AC28}"/>
              </a:ext>
            </a:extLst>
          </p:cNvPr>
          <p:cNvSpPr/>
          <p:nvPr/>
        </p:nvSpPr>
        <p:spPr>
          <a:xfrm>
            <a:off x="4481771" y="3015029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1C83D4-C870-82B1-6B98-2A91D0F99C14}"/>
              </a:ext>
            </a:extLst>
          </p:cNvPr>
          <p:cNvSpPr/>
          <p:nvPr/>
        </p:nvSpPr>
        <p:spPr>
          <a:xfrm>
            <a:off x="8105503" y="30265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D2AE02-EFAA-A9A7-6492-DEDB90977132}"/>
              </a:ext>
            </a:extLst>
          </p:cNvPr>
          <p:cNvSpPr/>
          <p:nvPr/>
        </p:nvSpPr>
        <p:spPr>
          <a:xfrm>
            <a:off x="11079766" y="301610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74944-B74C-DDF5-3129-91A3F9425681}"/>
              </a:ext>
            </a:extLst>
          </p:cNvPr>
          <p:cNvSpPr/>
          <p:nvPr/>
        </p:nvSpPr>
        <p:spPr>
          <a:xfrm>
            <a:off x="5366144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7C54E-81E2-F42D-3A08-3D32CD96EEF2}"/>
              </a:ext>
            </a:extLst>
          </p:cNvPr>
          <p:cNvSpPr/>
          <p:nvPr/>
        </p:nvSpPr>
        <p:spPr>
          <a:xfrm>
            <a:off x="8319913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B35F2-B7F9-5DFB-0B39-D764C31295D1}"/>
              </a:ext>
            </a:extLst>
          </p:cNvPr>
          <p:cNvSpPr/>
          <p:nvPr/>
        </p:nvSpPr>
        <p:spPr>
          <a:xfrm>
            <a:off x="11177628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0CA4-EBFA-74B2-2173-30697856FA18}"/>
              </a:ext>
            </a:extLst>
          </p:cNvPr>
          <p:cNvSpPr/>
          <p:nvPr/>
        </p:nvSpPr>
        <p:spPr>
          <a:xfrm>
            <a:off x="6355687" y="301413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50F9-BD2E-0019-C5F8-B4770E8B649E}"/>
              </a:ext>
            </a:extLst>
          </p:cNvPr>
          <p:cNvSpPr/>
          <p:nvPr/>
        </p:nvSpPr>
        <p:spPr>
          <a:xfrm>
            <a:off x="9761115" y="30161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4E03D04-78DD-E2A5-9A3F-4A0498AFD4DD}"/>
              </a:ext>
            </a:extLst>
          </p:cNvPr>
          <p:cNvSpPr/>
          <p:nvPr/>
        </p:nvSpPr>
        <p:spPr>
          <a:xfrm>
            <a:off x="1048886" y="489585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841DBA-7767-FF70-8E59-19B7FABCADE0}"/>
              </a:ext>
            </a:extLst>
          </p:cNvPr>
          <p:cNvSpPr/>
          <p:nvPr/>
        </p:nvSpPr>
        <p:spPr>
          <a:xfrm>
            <a:off x="4067479" y="483977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2E925-68AC-B54C-D3C1-847B3ABC19AF}"/>
              </a:ext>
            </a:extLst>
          </p:cNvPr>
          <p:cNvSpPr/>
          <p:nvPr/>
        </p:nvSpPr>
        <p:spPr>
          <a:xfrm>
            <a:off x="2524118" y="48958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0AA36-A807-912A-0C25-0106890A64CA}"/>
              </a:ext>
            </a:extLst>
          </p:cNvPr>
          <p:cNvSpPr/>
          <p:nvPr/>
        </p:nvSpPr>
        <p:spPr>
          <a:xfrm>
            <a:off x="5804246" y="4821803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AC334-C14A-2CDE-4DBB-7E3F16ABF36E}"/>
              </a:ext>
            </a:extLst>
          </p:cNvPr>
          <p:cNvSpPr/>
          <p:nvPr/>
        </p:nvSpPr>
        <p:spPr>
          <a:xfrm>
            <a:off x="113972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5A575B4-4810-439F-E888-015406841A24}"/>
              </a:ext>
            </a:extLst>
          </p:cNvPr>
          <p:cNvSpPr txBox="1"/>
          <p:nvPr/>
        </p:nvSpPr>
        <p:spPr>
          <a:xfrm>
            <a:off x="818739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493BA7-C20E-A69E-1912-6CE8F8E2BF32}"/>
              </a:ext>
            </a:extLst>
          </p:cNvPr>
          <p:cNvSpPr txBox="1"/>
          <p:nvPr/>
        </p:nvSpPr>
        <p:spPr>
          <a:xfrm>
            <a:off x="2093432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553E479-299E-7235-3EE8-7EE422382010}"/>
              </a:ext>
            </a:extLst>
          </p:cNvPr>
          <p:cNvSpPr txBox="1"/>
          <p:nvPr/>
        </p:nvSpPr>
        <p:spPr>
          <a:xfrm>
            <a:off x="3467404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BE13F6-6446-2CD6-FB7E-1B560FF35884}"/>
              </a:ext>
            </a:extLst>
          </p:cNvPr>
          <p:cNvSpPr txBox="1"/>
          <p:nvPr/>
        </p:nvSpPr>
        <p:spPr>
          <a:xfrm>
            <a:off x="3668890" y="4554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9B1910-02D9-DC02-0329-88AC1F72E916}"/>
              </a:ext>
            </a:extLst>
          </p:cNvPr>
          <p:cNvSpPr txBox="1"/>
          <p:nvPr/>
        </p:nvSpPr>
        <p:spPr>
          <a:xfrm>
            <a:off x="2105609" y="450729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5264D61-7409-2B6A-2BD3-6B10F31CAF82}"/>
              </a:ext>
            </a:extLst>
          </p:cNvPr>
          <p:cNvSpPr txBox="1"/>
          <p:nvPr/>
        </p:nvSpPr>
        <p:spPr>
          <a:xfrm>
            <a:off x="4829177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8BEAAB-EEFC-3CD5-3D23-BB0FD659C272}"/>
              </a:ext>
            </a:extLst>
          </p:cNvPr>
          <p:cNvSpPr txBox="1"/>
          <p:nvPr/>
        </p:nvSpPr>
        <p:spPr>
          <a:xfrm>
            <a:off x="2440346" y="262358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8F07F6-745D-E993-1C7D-FE49D696E620}"/>
              </a:ext>
            </a:extLst>
          </p:cNvPr>
          <p:cNvSpPr txBox="1"/>
          <p:nvPr/>
        </p:nvSpPr>
        <p:spPr>
          <a:xfrm>
            <a:off x="734597" y="45312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D4956-27A4-EF11-B7AC-CC266EED528C}"/>
              </a:ext>
            </a:extLst>
          </p:cNvPr>
          <p:cNvSpPr txBox="1"/>
          <p:nvPr/>
        </p:nvSpPr>
        <p:spPr>
          <a:xfrm>
            <a:off x="5366144" y="44747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297F634-FC59-EDC0-7419-4E42857B6A51}"/>
              </a:ext>
            </a:extLst>
          </p:cNvPr>
          <p:cNvSpPr txBox="1"/>
          <p:nvPr/>
        </p:nvSpPr>
        <p:spPr>
          <a:xfrm>
            <a:off x="4339541" y="567973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A1E96CD-E867-99E7-E52A-482C590DDA16}"/>
              </a:ext>
            </a:extLst>
          </p:cNvPr>
          <p:cNvSpPr txBox="1"/>
          <p:nvPr/>
        </p:nvSpPr>
        <p:spPr>
          <a:xfrm>
            <a:off x="3977434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0712CA6-A3A8-ED22-9123-380C7D2B8E84}"/>
              </a:ext>
            </a:extLst>
          </p:cNvPr>
          <p:cNvSpPr txBox="1"/>
          <p:nvPr/>
        </p:nvSpPr>
        <p:spPr>
          <a:xfrm>
            <a:off x="6440078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41787-A0DE-C35A-7C60-B4D5B46CEC57}"/>
              </a:ext>
            </a:extLst>
          </p:cNvPr>
          <p:cNvSpPr txBox="1"/>
          <p:nvPr/>
        </p:nvSpPr>
        <p:spPr>
          <a:xfrm>
            <a:off x="4172902" y="265723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BE22C6-840A-2334-29AF-CBFCE6CD60F8}"/>
              </a:ext>
            </a:extLst>
          </p:cNvPr>
          <p:cNvSpPr txBox="1"/>
          <p:nvPr/>
        </p:nvSpPr>
        <p:spPr>
          <a:xfrm>
            <a:off x="7852989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D9429C0-A293-0384-8E84-9403ED206228}"/>
              </a:ext>
            </a:extLst>
          </p:cNvPr>
          <p:cNvSpPr txBox="1"/>
          <p:nvPr/>
        </p:nvSpPr>
        <p:spPr>
          <a:xfrm>
            <a:off x="1363039" y="14573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6758CB0-D48B-42A6-7CCD-D30F3CD13ADA}"/>
              </a:ext>
            </a:extLst>
          </p:cNvPr>
          <p:cNvSpPr txBox="1"/>
          <p:nvPr/>
        </p:nvSpPr>
        <p:spPr>
          <a:xfrm>
            <a:off x="9738892" y="14655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A5B579-C004-1A87-618E-392F664D092A}"/>
              </a:ext>
            </a:extLst>
          </p:cNvPr>
          <p:cNvSpPr txBox="1"/>
          <p:nvPr/>
        </p:nvSpPr>
        <p:spPr>
          <a:xfrm>
            <a:off x="9331330" y="2931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28FEE64-51C3-C6C0-A273-2ED4FBBE996D}"/>
              </a:ext>
            </a:extLst>
          </p:cNvPr>
          <p:cNvSpPr txBox="1"/>
          <p:nvPr/>
        </p:nvSpPr>
        <p:spPr>
          <a:xfrm>
            <a:off x="10714797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40FD5FF-EAE4-BDE0-A7D0-E061960FCC48}"/>
              </a:ext>
            </a:extLst>
          </p:cNvPr>
          <p:cNvSpPr txBox="1"/>
          <p:nvPr/>
        </p:nvSpPr>
        <p:spPr>
          <a:xfrm>
            <a:off x="7760798" y="26467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0B4FE8C-C802-9650-CF00-325220165790}"/>
              </a:ext>
            </a:extLst>
          </p:cNvPr>
          <p:cNvSpPr txBox="1"/>
          <p:nvPr/>
        </p:nvSpPr>
        <p:spPr>
          <a:xfrm>
            <a:off x="9344409" y="2640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62E15D-16F5-E373-61DB-1FD1FC4A81F0}"/>
              </a:ext>
            </a:extLst>
          </p:cNvPr>
          <p:cNvCxnSpPr>
            <a:stCxn id="46" idx="6"/>
          </p:cNvCxnSpPr>
          <p:nvPr/>
        </p:nvCxnSpPr>
        <p:spPr>
          <a:xfrm>
            <a:off x="1825528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B6D487-D013-73EC-E419-DF87E60B0ACE}"/>
              </a:ext>
            </a:extLst>
          </p:cNvPr>
          <p:cNvCxnSpPr/>
          <p:nvPr/>
        </p:nvCxnSpPr>
        <p:spPr>
          <a:xfrm>
            <a:off x="3106260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FC9A6D-AF52-B8DB-A2E9-87D8287608BB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4498165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34FCA25-81F0-9720-EC9E-F8FE3649042B}"/>
              </a:ext>
            </a:extLst>
          </p:cNvPr>
          <p:cNvCxnSpPr>
            <a:cxnSpLocks/>
            <a:stCxn id="33" idx="3"/>
            <a:endCxn id="24" idx="2"/>
          </p:cNvCxnSpPr>
          <p:nvPr/>
        </p:nvCxnSpPr>
        <p:spPr>
          <a:xfrm>
            <a:off x="5966219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C34525-E7C7-E558-2594-5EF6D2E499D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576845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3759156-AF65-AB50-BAEE-5BA2CF043F0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919988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A2BE189-8223-64C4-EE22-B21DC4A2AFDD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 flipV="1">
            <a:off x="10317168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BF709E1-1B5C-C380-ECF3-CDC1A66A1441}"/>
              </a:ext>
            </a:extLst>
          </p:cNvPr>
          <p:cNvCxnSpPr>
            <a:cxnSpLocks/>
            <a:stCxn id="37" idx="1"/>
            <a:endCxn id="30" idx="6"/>
          </p:cNvCxnSpPr>
          <p:nvPr/>
        </p:nvCxnSpPr>
        <p:spPr>
          <a:xfrm flipH="1">
            <a:off x="5167571" y="3307025"/>
            <a:ext cx="1188116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B7EDEA0-FDFF-5D2E-9A0D-B663F61D80C2}"/>
              </a:ext>
            </a:extLst>
          </p:cNvPr>
          <p:cNvCxnSpPr>
            <a:cxnSpLocks/>
          </p:cNvCxnSpPr>
          <p:nvPr/>
        </p:nvCxnSpPr>
        <p:spPr>
          <a:xfrm flipH="1">
            <a:off x="6955512" y="3308999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8E6FF92-EF85-F73A-1623-45A313324719}"/>
              </a:ext>
            </a:extLst>
          </p:cNvPr>
          <p:cNvCxnSpPr>
            <a:cxnSpLocks/>
          </p:cNvCxnSpPr>
          <p:nvPr/>
        </p:nvCxnSpPr>
        <p:spPr>
          <a:xfrm flipH="1" flipV="1">
            <a:off x="8748440" y="3284532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24B40C6-A6E8-650D-9F6C-88A9C9B7AA97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734686" y="5172319"/>
            <a:ext cx="872557" cy="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5E264DD-5B51-8B6F-12B6-8EF41F728FC7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33259" y="5132669"/>
            <a:ext cx="93422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C40E58E-D5D8-6888-9CA8-D2668C933DA3}"/>
              </a:ext>
            </a:extLst>
          </p:cNvPr>
          <p:cNvCxnSpPr>
            <a:cxnSpLocks/>
            <a:stCxn id="45" idx="2"/>
            <a:endCxn id="2" idx="0"/>
          </p:cNvCxnSpPr>
          <p:nvPr/>
        </p:nvCxnSpPr>
        <p:spPr>
          <a:xfrm flipH="1">
            <a:off x="5125262" y="5407591"/>
            <a:ext cx="979022" cy="57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C711CF2-8FF1-7F5C-EB15-DCC7B4222A57}"/>
              </a:ext>
            </a:extLst>
          </p:cNvPr>
          <p:cNvCxnSpPr>
            <a:cxnSpLocks/>
          </p:cNvCxnSpPr>
          <p:nvPr/>
        </p:nvCxnSpPr>
        <p:spPr>
          <a:xfrm flipH="1">
            <a:off x="10317168" y="3374377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0D81329-EEB6-BEB0-F06D-71A7C1D07ECA}"/>
              </a:ext>
            </a:extLst>
          </p:cNvPr>
          <p:cNvCxnSpPr>
            <a:stCxn id="27" idx="7"/>
            <a:endCxn id="33" idx="2"/>
          </p:cNvCxnSpPr>
          <p:nvPr/>
        </p:nvCxnSpPr>
        <p:spPr>
          <a:xfrm flipV="1">
            <a:off x="4969243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A16296C-10B7-379B-4CD5-DBE38D867B3D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10681867" y="1121569"/>
            <a:ext cx="795799" cy="6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97E1494-4640-2F8A-4057-B5D3AEE75E4F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 flipV="1">
            <a:off x="4753279" y="5114697"/>
            <a:ext cx="1050967" cy="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0E7813F-9258-D690-41BE-70D151184837}"/>
              </a:ext>
            </a:extLst>
          </p:cNvPr>
          <p:cNvSpPr txBox="1"/>
          <p:nvPr/>
        </p:nvSpPr>
        <p:spPr>
          <a:xfrm>
            <a:off x="10765775" y="2669035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1BEC68-D8BA-5D0C-E340-F42C90E395C8}"/>
              </a:ext>
            </a:extLst>
          </p:cNvPr>
          <p:cNvSpPr/>
          <p:nvPr/>
        </p:nvSpPr>
        <p:spPr>
          <a:xfrm>
            <a:off x="2866012" y="296786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02835D9-8082-BB7D-9EAC-6CDAE5FF211B}"/>
              </a:ext>
            </a:extLst>
          </p:cNvPr>
          <p:cNvSpPr txBox="1"/>
          <p:nvPr/>
        </p:nvSpPr>
        <p:spPr>
          <a:xfrm>
            <a:off x="5904038" y="2615680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AA16091B-88F7-C588-EE7D-D7689CB32573}"/>
              </a:ext>
            </a:extLst>
          </p:cNvPr>
          <p:cNvCxnSpPr>
            <a:cxnSpLocks/>
            <a:stCxn id="30" idx="2"/>
            <a:endCxn id="149" idx="3"/>
          </p:cNvCxnSpPr>
          <p:nvPr/>
        </p:nvCxnSpPr>
        <p:spPr>
          <a:xfrm flipH="1" flipV="1">
            <a:off x="3466087" y="3260759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497A6D66-FB97-21F3-1A11-F897B15BE492}"/>
              </a:ext>
            </a:extLst>
          </p:cNvPr>
          <p:cNvSpPr/>
          <p:nvPr/>
        </p:nvSpPr>
        <p:spPr>
          <a:xfrm>
            <a:off x="1807026" y="166140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A48EB974-B4C2-266B-5D3C-6B7F86C31EFC}"/>
              </a:ext>
            </a:extLst>
          </p:cNvPr>
          <p:cNvCxnSpPr>
            <a:cxnSpLocks/>
            <a:stCxn id="152" idx="5"/>
            <a:endCxn id="149" idx="0"/>
          </p:cNvCxnSpPr>
          <p:nvPr/>
        </p:nvCxnSpPr>
        <p:spPr>
          <a:xfrm>
            <a:off x="2392393" y="2161409"/>
            <a:ext cx="773657" cy="8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B2F0B901-198C-359A-D0B0-86E03DB04A20}"/>
              </a:ext>
            </a:extLst>
          </p:cNvPr>
          <p:cNvCxnSpPr>
            <a:stCxn id="35" idx="3"/>
            <a:endCxn id="32" idx="6"/>
          </p:cNvCxnSpPr>
          <p:nvPr/>
        </p:nvCxnSpPr>
        <p:spPr>
          <a:xfrm flipH="1">
            <a:off x="11765566" y="828675"/>
            <a:ext cx="12137" cy="2480324"/>
          </a:xfrm>
          <a:prstGeom prst="curvedConnector3">
            <a:avLst>
              <a:gd name="adj1" fmla="val -188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>
            <a:extLst>
              <a:ext uri="{FF2B5EF4-FFF2-40B4-BE49-F238E27FC236}">
                <a16:creationId xmlns:a16="http://schemas.microsoft.com/office/drawing/2014/main" id="{4A2DBC1C-B7D3-B9A6-EB64-52692ED958CA}"/>
              </a:ext>
            </a:extLst>
          </p:cNvPr>
          <p:cNvSpPr/>
          <p:nvPr/>
        </p:nvSpPr>
        <p:spPr>
          <a:xfrm>
            <a:off x="6016884" y="6010825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6825785D-8188-F3BA-3632-253009E02389}"/>
              </a:ext>
            </a:extLst>
          </p:cNvPr>
          <p:cNvSpPr txBox="1"/>
          <p:nvPr/>
        </p:nvSpPr>
        <p:spPr>
          <a:xfrm>
            <a:off x="5653808" y="577090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92158AE-977A-3B34-1E53-A1398B9F6A1C}"/>
              </a:ext>
            </a:extLst>
          </p:cNvPr>
          <p:cNvCxnSpPr>
            <a:cxnSpLocks/>
            <a:stCxn id="45" idx="2"/>
            <a:endCxn id="170" idx="0"/>
          </p:cNvCxnSpPr>
          <p:nvPr/>
        </p:nvCxnSpPr>
        <p:spPr>
          <a:xfrm>
            <a:off x="6104284" y="5407591"/>
            <a:ext cx="27623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rc 177">
            <a:extLst>
              <a:ext uri="{FF2B5EF4-FFF2-40B4-BE49-F238E27FC236}">
                <a16:creationId xmlns:a16="http://schemas.microsoft.com/office/drawing/2014/main" id="{EDA2F6CC-B715-CFEC-43EA-90539C129EE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1419810" y="3260759"/>
            <a:ext cx="1446202" cy="1654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78">
            <a:extLst>
              <a:ext uri="{FF2B5EF4-FFF2-40B4-BE49-F238E27FC236}">
                <a16:creationId xmlns:a16="http://schemas.microsoft.com/office/drawing/2014/main" id="{0A90D671-C953-7BC7-3AC2-EBEB8BDF0012}"/>
              </a:ext>
            </a:extLst>
          </p:cNvPr>
          <p:cNvSpPr/>
          <p:nvPr/>
        </p:nvSpPr>
        <p:spPr>
          <a:xfrm>
            <a:off x="5025702" y="616567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597D8F-A07F-AB6D-2B98-B487683001CB}"/>
              </a:ext>
            </a:extLst>
          </p:cNvPr>
          <p:cNvSpPr/>
          <p:nvPr/>
        </p:nvSpPr>
        <p:spPr>
          <a:xfrm>
            <a:off x="6769096" y="4409316"/>
            <a:ext cx="552958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0, 1, 1,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0, 0, 0, 1,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0, 0, 0, 0, 1,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0, 0, 0, 0, 0, 1, 0)</a:t>
            </a:r>
          </a:p>
          <a:p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3446DA-C8D9-9459-97DB-C67450925C55}"/>
              </a:ext>
            </a:extLst>
          </p:cNvPr>
          <p:cNvSpPr txBox="1"/>
          <p:nvPr/>
        </p:nvSpPr>
        <p:spPr>
          <a:xfrm>
            <a:off x="6745934" y="3905752"/>
            <a:ext cx="3273328" cy="3847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206507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099A4F-5F98-CD35-B04D-CFBAF70769A4}"/>
              </a:ext>
            </a:extLst>
          </p:cNvPr>
          <p:cNvSpPr/>
          <p:nvPr/>
        </p:nvSpPr>
        <p:spPr>
          <a:xfrm>
            <a:off x="6096000" y="0"/>
            <a:ext cx="55295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0, 0, 0, 0, 0, 0, 1, 1,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0, 0, 0, 0, 0, 0, 0, 0, 1,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0, 0, 0, 0, 0, 0, 0, 0, 0, 1,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0, 0, 0, 0, 0, 0, 0, 0, 0, 0, 1, 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57A00-D8A4-76A9-E6C6-1D86BF1EE454}"/>
              </a:ext>
            </a:extLst>
          </p:cNvPr>
          <p:cNvSpPr/>
          <p:nvPr/>
        </p:nvSpPr>
        <p:spPr>
          <a:xfrm>
            <a:off x="199387" y="0"/>
            <a:ext cx="454025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1, 1, 0, 0, 0, 0, 0, 0, 0,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0, 1, 0, 0, 0, 0, 0, 0, 0, 0, 0, 0) 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0, 0, 1, 1, 0, 0, 0, 0, 0, 0, 0, 0) 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0, 0, 0, 0, 1, 0, 0, 0,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0, 0, 0, 0, 0, 1, 0, 0, 0, 0, 0, 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C4A86-0045-FE39-A307-81AC46E97F8A}"/>
              </a:ext>
            </a:extLst>
          </p:cNvPr>
          <p:cNvSpPr/>
          <p:nvPr/>
        </p:nvSpPr>
        <p:spPr>
          <a:xfrm>
            <a:off x="199387" y="1354217"/>
            <a:ext cx="3874142" cy="546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1     0     0     0    0     0    0    0   0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1     0     0     0    0     0    0    0   0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0     1     0     0    0     0    0    0   0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0     0     0     1    0     0    0    0    0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0     0     0     0     0    1    0    0    0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12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0     0     0     0    0     0    0    1    0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0     0     0     0    0     0    0    0    1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14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0     0     0     0    0     0    0    0    0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1403F8-D3ED-8E83-F5A8-411BF79E2932}"/>
              </a:ext>
            </a:extLst>
          </p:cNvPr>
          <p:cNvSpPr/>
          <p:nvPr/>
        </p:nvSpPr>
        <p:spPr>
          <a:xfrm>
            <a:off x="4244331" y="1354217"/>
            <a:ext cx="3874142" cy="546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1     0     0     0    0     0    0    0    0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0     0     0     0     0     0    0    1    0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12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0     0     0     0     0     0    0    0    1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14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0     0     0     0     0     0    0    0    0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67633-93E5-92BF-BACA-65A44AFB844F}"/>
              </a:ext>
            </a:extLst>
          </p:cNvPr>
          <p:cNvSpPr/>
          <p:nvPr/>
        </p:nvSpPr>
        <p:spPr>
          <a:xfrm>
            <a:off x="8550907" y="1354217"/>
            <a:ext cx="3874142" cy="546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1    -1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-1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-1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1 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 -1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12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0    1 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0     0     0     0    0     0    0    0     1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14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0     0     0     0    0     0    0    0     0</a:t>
            </a:r>
          </a:p>
        </p:txBody>
      </p:sp>
    </p:spTree>
    <p:extLst>
      <p:ext uri="{BB962C8B-B14F-4D97-AF65-F5344CB8AC3E}">
        <p14:creationId xmlns:p14="http://schemas.microsoft.com/office/powerpoint/2010/main" val="236827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85FDB1-44B8-7041-1252-BB0510034EE2}"/>
              </a:ext>
            </a:extLst>
          </p:cNvPr>
          <p:cNvSpPr txBox="1"/>
          <p:nvPr/>
        </p:nvSpPr>
        <p:spPr>
          <a:xfrm>
            <a:off x="3459635" y="6187460"/>
            <a:ext cx="527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(1,1,0,0,0,0,0,0,0,0)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1EDC7-93B7-FCD0-FDB1-85F637E59E46}"/>
              </a:ext>
            </a:extLst>
          </p:cNvPr>
          <p:cNvSpPr/>
          <p:nvPr/>
        </p:nvSpPr>
        <p:spPr>
          <a:xfrm>
            <a:off x="7793792" y="1158220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4" name="Parenthèse ouvrante 3">
            <a:extLst>
              <a:ext uri="{FF2B5EF4-FFF2-40B4-BE49-F238E27FC236}">
                <a16:creationId xmlns:a16="http://schemas.microsoft.com/office/drawing/2014/main" id="{BAEE5C9B-8E30-1099-BFE9-A6852728FED7}"/>
              </a:ext>
            </a:extLst>
          </p:cNvPr>
          <p:cNvSpPr/>
          <p:nvPr/>
        </p:nvSpPr>
        <p:spPr>
          <a:xfrm>
            <a:off x="3618224" y="570565"/>
            <a:ext cx="84048" cy="537303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4F875775-85B0-11DA-7B18-9365301860BD}"/>
              </a:ext>
            </a:extLst>
          </p:cNvPr>
          <p:cNvSpPr/>
          <p:nvPr/>
        </p:nvSpPr>
        <p:spPr>
          <a:xfrm>
            <a:off x="7308076" y="570565"/>
            <a:ext cx="75640" cy="537303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E8AB7A3F-FC26-2CE0-E680-1F69DA139DD8}"/>
              </a:ext>
            </a:extLst>
          </p:cNvPr>
          <p:cNvSpPr/>
          <p:nvPr/>
        </p:nvSpPr>
        <p:spPr>
          <a:xfrm>
            <a:off x="7654611" y="1396572"/>
            <a:ext cx="139181" cy="366752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B95F5B9C-7322-85C5-4091-27E36FF4844D}"/>
              </a:ext>
            </a:extLst>
          </p:cNvPr>
          <p:cNvSpPr/>
          <p:nvPr/>
        </p:nvSpPr>
        <p:spPr>
          <a:xfrm>
            <a:off x="8076570" y="1396571"/>
            <a:ext cx="103679" cy="366752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0201F-75CC-2731-1835-9BFFD6FFE57E}"/>
              </a:ext>
            </a:extLst>
          </p:cNvPr>
          <p:cNvSpPr/>
          <p:nvPr/>
        </p:nvSpPr>
        <p:spPr>
          <a:xfrm>
            <a:off x="2342353" y="1000332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</a:t>
            </a:r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67B43A8E-A752-413D-DB9A-981362AACA7A}"/>
              </a:ext>
            </a:extLst>
          </p:cNvPr>
          <p:cNvSpPr/>
          <p:nvPr/>
        </p:nvSpPr>
        <p:spPr>
          <a:xfrm>
            <a:off x="2132241" y="908892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32D205A4-4691-AC03-CC98-589444C6AEB5}"/>
              </a:ext>
            </a:extLst>
          </p:cNvPr>
          <p:cNvSpPr/>
          <p:nvPr/>
        </p:nvSpPr>
        <p:spPr>
          <a:xfrm>
            <a:off x="2775519" y="908891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t égal à 13">
            <a:extLst>
              <a:ext uri="{FF2B5EF4-FFF2-40B4-BE49-F238E27FC236}">
                <a16:creationId xmlns:a16="http://schemas.microsoft.com/office/drawing/2014/main" id="{4A908669-D779-B038-5B78-6EF9FA926107}"/>
              </a:ext>
            </a:extLst>
          </p:cNvPr>
          <p:cNvSpPr/>
          <p:nvPr/>
        </p:nvSpPr>
        <p:spPr>
          <a:xfrm>
            <a:off x="8462343" y="2997200"/>
            <a:ext cx="631579" cy="4318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E4CBD3A7-7BD4-32B2-78D0-7310FC5CFC4D}"/>
              </a:ext>
            </a:extLst>
          </p:cNvPr>
          <p:cNvSpPr/>
          <p:nvPr/>
        </p:nvSpPr>
        <p:spPr>
          <a:xfrm>
            <a:off x="3111566" y="3113413"/>
            <a:ext cx="288438" cy="28733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AD30D-D840-21FE-234B-B89E2C61D94A}"/>
              </a:ext>
            </a:extLst>
          </p:cNvPr>
          <p:cNvSpPr/>
          <p:nvPr/>
        </p:nvSpPr>
        <p:spPr>
          <a:xfrm>
            <a:off x="3758984" y="570565"/>
            <a:ext cx="3874142" cy="546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1    -1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-1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-1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1 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1    -1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12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1 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14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4C9FD-9C10-0E66-000E-8897E665F647}"/>
              </a:ext>
            </a:extLst>
          </p:cNvPr>
          <p:cNvSpPr/>
          <p:nvPr/>
        </p:nvSpPr>
        <p:spPr>
          <a:xfrm>
            <a:off x="9594584" y="1158220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0010</a:t>
            </a:r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Parenthèse ouvrante 18">
            <a:extLst>
              <a:ext uri="{FF2B5EF4-FFF2-40B4-BE49-F238E27FC236}">
                <a16:creationId xmlns:a16="http://schemas.microsoft.com/office/drawing/2014/main" id="{FBF044EB-A01C-CAEE-EE28-E2FE17BEA7DD}"/>
              </a:ext>
            </a:extLst>
          </p:cNvPr>
          <p:cNvSpPr/>
          <p:nvPr/>
        </p:nvSpPr>
        <p:spPr>
          <a:xfrm>
            <a:off x="9384472" y="1066780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arenthèse fermante 19">
            <a:extLst>
              <a:ext uri="{FF2B5EF4-FFF2-40B4-BE49-F238E27FC236}">
                <a16:creationId xmlns:a16="http://schemas.microsoft.com/office/drawing/2014/main" id="{228140BF-16A8-C97A-E170-1D259CDE4788}"/>
              </a:ext>
            </a:extLst>
          </p:cNvPr>
          <p:cNvSpPr/>
          <p:nvPr/>
        </p:nvSpPr>
        <p:spPr>
          <a:xfrm>
            <a:off x="10027750" y="1066779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1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85FDB1-44B8-7041-1252-BB0510034EE2}"/>
              </a:ext>
            </a:extLst>
          </p:cNvPr>
          <p:cNvSpPr txBox="1"/>
          <p:nvPr/>
        </p:nvSpPr>
        <p:spPr>
          <a:xfrm>
            <a:off x="1" y="6187460"/>
            <a:ext cx="123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(1,1,1,0,0,0,0,0,0,0)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1EDC7-93B7-FCD0-FDB1-85F637E59E46}"/>
              </a:ext>
            </a:extLst>
          </p:cNvPr>
          <p:cNvSpPr/>
          <p:nvPr/>
        </p:nvSpPr>
        <p:spPr>
          <a:xfrm>
            <a:off x="7793792" y="1158220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4" name="Parenthèse ouvrante 3">
            <a:extLst>
              <a:ext uri="{FF2B5EF4-FFF2-40B4-BE49-F238E27FC236}">
                <a16:creationId xmlns:a16="http://schemas.microsoft.com/office/drawing/2014/main" id="{BAEE5C9B-8E30-1099-BFE9-A6852728FED7}"/>
              </a:ext>
            </a:extLst>
          </p:cNvPr>
          <p:cNvSpPr/>
          <p:nvPr/>
        </p:nvSpPr>
        <p:spPr>
          <a:xfrm>
            <a:off x="3618224" y="570565"/>
            <a:ext cx="84048" cy="537303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4F875775-85B0-11DA-7B18-9365301860BD}"/>
              </a:ext>
            </a:extLst>
          </p:cNvPr>
          <p:cNvSpPr/>
          <p:nvPr/>
        </p:nvSpPr>
        <p:spPr>
          <a:xfrm>
            <a:off x="7308076" y="570565"/>
            <a:ext cx="75640" cy="537303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E8AB7A3F-FC26-2CE0-E680-1F69DA139DD8}"/>
              </a:ext>
            </a:extLst>
          </p:cNvPr>
          <p:cNvSpPr/>
          <p:nvPr/>
        </p:nvSpPr>
        <p:spPr>
          <a:xfrm>
            <a:off x="7654611" y="1396572"/>
            <a:ext cx="139181" cy="366752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B95F5B9C-7322-85C5-4091-27E36FF4844D}"/>
              </a:ext>
            </a:extLst>
          </p:cNvPr>
          <p:cNvSpPr/>
          <p:nvPr/>
        </p:nvSpPr>
        <p:spPr>
          <a:xfrm>
            <a:off x="8076570" y="1396571"/>
            <a:ext cx="103679" cy="366752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0201F-75CC-2731-1835-9BFFD6FFE57E}"/>
              </a:ext>
            </a:extLst>
          </p:cNvPr>
          <p:cNvSpPr/>
          <p:nvPr/>
        </p:nvSpPr>
        <p:spPr>
          <a:xfrm>
            <a:off x="2342353" y="1000332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</a:t>
            </a:r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67B43A8E-A752-413D-DB9A-981362AACA7A}"/>
              </a:ext>
            </a:extLst>
          </p:cNvPr>
          <p:cNvSpPr/>
          <p:nvPr/>
        </p:nvSpPr>
        <p:spPr>
          <a:xfrm>
            <a:off x="2132241" y="908892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32D205A4-4691-AC03-CC98-589444C6AEB5}"/>
              </a:ext>
            </a:extLst>
          </p:cNvPr>
          <p:cNvSpPr/>
          <p:nvPr/>
        </p:nvSpPr>
        <p:spPr>
          <a:xfrm>
            <a:off x="2775519" y="908891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t égal à 13">
            <a:extLst>
              <a:ext uri="{FF2B5EF4-FFF2-40B4-BE49-F238E27FC236}">
                <a16:creationId xmlns:a16="http://schemas.microsoft.com/office/drawing/2014/main" id="{4A908669-D779-B038-5B78-6EF9FA926107}"/>
              </a:ext>
            </a:extLst>
          </p:cNvPr>
          <p:cNvSpPr/>
          <p:nvPr/>
        </p:nvSpPr>
        <p:spPr>
          <a:xfrm>
            <a:off x="8462343" y="2997200"/>
            <a:ext cx="631579" cy="4318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E4CBD3A7-7BD4-32B2-78D0-7310FC5CFC4D}"/>
              </a:ext>
            </a:extLst>
          </p:cNvPr>
          <p:cNvSpPr/>
          <p:nvPr/>
        </p:nvSpPr>
        <p:spPr>
          <a:xfrm>
            <a:off x="3111566" y="3113413"/>
            <a:ext cx="288438" cy="28733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AD30D-D840-21FE-234B-B89E2C61D94A}"/>
              </a:ext>
            </a:extLst>
          </p:cNvPr>
          <p:cNvSpPr/>
          <p:nvPr/>
        </p:nvSpPr>
        <p:spPr>
          <a:xfrm>
            <a:off x="3758984" y="570565"/>
            <a:ext cx="3874142" cy="546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1    -1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-1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-1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1 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1    -1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12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1 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14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4C9FD-9C10-0E66-000E-8897E665F647}"/>
              </a:ext>
            </a:extLst>
          </p:cNvPr>
          <p:cNvSpPr/>
          <p:nvPr/>
        </p:nvSpPr>
        <p:spPr>
          <a:xfrm>
            <a:off x="9594584" y="1158220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</a:t>
            </a:r>
            <a:r>
              <a:rPr lang="fr-FR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Parenthèse ouvrante 18">
            <a:extLst>
              <a:ext uri="{FF2B5EF4-FFF2-40B4-BE49-F238E27FC236}">
                <a16:creationId xmlns:a16="http://schemas.microsoft.com/office/drawing/2014/main" id="{FBF044EB-A01C-CAEE-EE28-E2FE17BEA7DD}"/>
              </a:ext>
            </a:extLst>
          </p:cNvPr>
          <p:cNvSpPr/>
          <p:nvPr/>
        </p:nvSpPr>
        <p:spPr>
          <a:xfrm>
            <a:off x="9384472" y="1066780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arenthèse fermante 19">
            <a:extLst>
              <a:ext uri="{FF2B5EF4-FFF2-40B4-BE49-F238E27FC236}">
                <a16:creationId xmlns:a16="http://schemas.microsoft.com/office/drawing/2014/main" id="{228140BF-16A8-C97A-E170-1D259CDE4788}"/>
              </a:ext>
            </a:extLst>
          </p:cNvPr>
          <p:cNvSpPr/>
          <p:nvPr/>
        </p:nvSpPr>
        <p:spPr>
          <a:xfrm>
            <a:off x="10027750" y="1066779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0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85FDB1-44B8-7041-1252-BB0510034EE2}"/>
              </a:ext>
            </a:extLst>
          </p:cNvPr>
          <p:cNvSpPr txBox="1"/>
          <p:nvPr/>
        </p:nvSpPr>
        <p:spPr>
          <a:xfrm>
            <a:off x="1" y="6187460"/>
            <a:ext cx="123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(1,1,1,1,0,0,0,0,0,0)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1EDC7-93B7-FCD0-FDB1-85F637E59E46}"/>
              </a:ext>
            </a:extLst>
          </p:cNvPr>
          <p:cNvSpPr/>
          <p:nvPr/>
        </p:nvSpPr>
        <p:spPr>
          <a:xfrm>
            <a:off x="7793792" y="1158220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4" name="Parenthèse ouvrante 3">
            <a:extLst>
              <a:ext uri="{FF2B5EF4-FFF2-40B4-BE49-F238E27FC236}">
                <a16:creationId xmlns:a16="http://schemas.microsoft.com/office/drawing/2014/main" id="{BAEE5C9B-8E30-1099-BFE9-A6852728FED7}"/>
              </a:ext>
            </a:extLst>
          </p:cNvPr>
          <p:cNvSpPr/>
          <p:nvPr/>
        </p:nvSpPr>
        <p:spPr>
          <a:xfrm>
            <a:off x="3618224" y="570565"/>
            <a:ext cx="84048" cy="537303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4F875775-85B0-11DA-7B18-9365301860BD}"/>
              </a:ext>
            </a:extLst>
          </p:cNvPr>
          <p:cNvSpPr/>
          <p:nvPr/>
        </p:nvSpPr>
        <p:spPr>
          <a:xfrm>
            <a:off x="7308076" y="570565"/>
            <a:ext cx="75640" cy="537303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E8AB7A3F-FC26-2CE0-E680-1F69DA139DD8}"/>
              </a:ext>
            </a:extLst>
          </p:cNvPr>
          <p:cNvSpPr/>
          <p:nvPr/>
        </p:nvSpPr>
        <p:spPr>
          <a:xfrm>
            <a:off x="7654611" y="1396572"/>
            <a:ext cx="139181" cy="366752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B95F5B9C-7322-85C5-4091-27E36FF4844D}"/>
              </a:ext>
            </a:extLst>
          </p:cNvPr>
          <p:cNvSpPr/>
          <p:nvPr/>
        </p:nvSpPr>
        <p:spPr>
          <a:xfrm>
            <a:off x="8076570" y="1396571"/>
            <a:ext cx="103679" cy="366752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0201F-75CC-2731-1835-9BFFD6FFE57E}"/>
              </a:ext>
            </a:extLst>
          </p:cNvPr>
          <p:cNvSpPr/>
          <p:nvPr/>
        </p:nvSpPr>
        <p:spPr>
          <a:xfrm>
            <a:off x="2342353" y="1000332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</a:t>
            </a:r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67B43A8E-A752-413D-DB9A-981362AACA7A}"/>
              </a:ext>
            </a:extLst>
          </p:cNvPr>
          <p:cNvSpPr/>
          <p:nvPr/>
        </p:nvSpPr>
        <p:spPr>
          <a:xfrm>
            <a:off x="2132241" y="908892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32D205A4-4691-AC03-CC98-589444C6AEB5}"/>
              </a:ext>
            </a:extLst>
          </p:cNvPr>
          <p:cNvSpPr/>
          <p:nvPr/>
        </p:nvSpPr>
        <p:spPr>
          <a:xfrm>
            <a:off x="2775519" y="908891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t égal à 13">
            <a:extLst>
              <a:ext uri="{FF2B5EF4-FFF2-40B4-BE49-F238E27FC236}">
                <a16:creationId xmlns:a16="http://schemas.microsoft.com/office/drawing/2014/main" id="{4A908669-D779-B038-5B78-6EF9FA926107}"/>
              </a:ext>
            </a:extLst>
          </p:cNvPr>
          <p:cNvSpPr/>
          <p:nvPr/>
        </p:nvSpPr>
        <p:spPr>
          <a:xfrm>
            <a:off x="8462343" y="2997200"/>
            <a:ext cx="631579" cy="4318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E4CBD3A7-7BD4-32B2-78D0-7310FC5CFC4D}"/>
              </a:ext>
            </a:extLst>
          </p:cNvPr>
          <p:cNvSpPr/>
          <p:nvPr/>
        </p:nvSpPr>
        <p:spPr>
          <a:xfrm>
            <a:off x="3111566" y="3113413"/>
            <a:ext cx="288438" cy="28733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AD30D-D840-21FE-234B-B89E2C61D94A}"/>
              </a:ext>
            </a:extLst>
          </p:cNvPr>
          <p:cNvSpPr/>
          <p:nvPr/>
        </p:nvSpPr>
        <p:spPr>
          <a:xfrm>
            <a:off x="3758984" y="570565"/>
            <a:ext cx="3874142" cy="546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1    -1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-1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-1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1 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1    -1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12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1 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14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4C9FD-9C10-0E66-000E-8897E665F647}"/>
              </a:ext>
            </a:extLst>
          </p:cNvPr>
          <p:cNvSpPr/>
          <p:nvPr/>
        </p:nvSpPr>
        <p:spPr>
          <a:xfrm>
            <a:off x="9594584" y="1158220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</a:t>
            </a:r>
            <a:r>
              <a:rPr lang="fr-FR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Parenthèse ouvrante 18">
            <a:extLst>
              <a:ext uri="{FF2B5EF4-FFF2-40B4-BE49-F238E27FC236}">
                <a16:creationId xmlns:a16="http://schemas.microsoft.com/office/drawing/2014/main" id="{FBF044EB-A01C-CAEE-EE28-E2FE17BEA7DD}"/>
              </a:ext>
            </a:extLst>
          </p:cNvPr>
          <p:cNvSpPr/>
          <p:nvPr/>
        </p:nvSpPr>
        <p:spPr>
          <a:xfrm>
            <a:off x="9384472" y="1066780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arenthèse fermante 19">
            <a:extLst>
              <a:ext uri="{FF2B5EF4-FFF2-40B4-BE49-F238E27FC236}">
                <a16:creationId xmlns:a16="http://schemas.microsoft.com/office/drawing/2014/main" id="{228140BF-16A8-C97A-E170-1D259CDE4788}"/>
              </a:ext>
            </a:extLst>
          </p:cNvPr>
          <p:cNvSpPr/>
          <p:nvPr/>
        </p:nvSpPr>
        <p:spPr>
          <a:xfrm>
            <a:off x="10027750" y="1066779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5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85FDB1-44B8-7041-1252-BB0510034EE2}"/>
              </a:ext>
            </a:extLst>
          </p:cNvPr>
          <p:cNvSpPr txBox="1"/>
          <p:nvPr/>
        </p:nvSpPr>
        <p:spPr>
          <a:xfrm>
            <a:off x="1" y="6187460"/>
            <a:ext cx="123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(1,1,1,1,1,0,0,0,0,0)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1EDC7-93B7-FCD0-FDB1-85F637E59E46}"/>
              </a:ext>
            </a:extLst>
          </p:cNvPr>
          <p:cNvSpPr/>
          <p:nvPr/>
        </p:nvSpPr>
        <p:spPr>
          <a:xfrm>
            <a:off x="7793792" y="1158220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4" name="Parenthèse ouvrante 3">
            <a:extLst>
              <a:ext uri="{FF2B5EF4-FFF2-40B4-BE49-F238E27FC236}">
                <a16:creationId xmlns:a16="http://schemas.microsoft.com/office/drawing/2014/main" id="{BAEE5C9B-8E30-1099-BFE9-A6852728FED7}"/>
              </a:ext>
            </a:extLst>
          </p:cNvPr>
          <p:cNvSpPr/>
          <p:nvPr/>
        </p:nvSpPr>
        <p:spPr>
          <a:xfrm>
            <a:off x="3618224" y="570565"/>
            <a:ext cx="84048" cy="537303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4F875775-85B0-11DA-7B18-9365301860BD}"/>
              </a:ext>
            </a:extLst>
          </p:cNvPr>
          <p:cNvSpPr/>
          <p:nvPr/>
        </p:nvSpPr>
        <p:spPr>
          <a:xfrm>
            <a:off x="7308076" y="570565"/>
            <a:ext cx="75640" cy="537303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E8AB7A3F-FC26-2CE0-E680-1F69DA139DD8}"/>
              </a:ext>
            </a:extLst>
          </p:cNvPr>
          <p:cNvSpPr/>
          <p:nvPr/>
        </p:nvSpPr>
        <p:spPr>
          <a:xfrm>
            <a:off x="7654611" y="1396572"/>
            <a:ext cx="139181" cy="366752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B95F5B9C-7322-85C5-4091-27E36FF4844D}"/>
              </a:ext>
            </a:extLst>
          </p:cNvPr>
          <p:cNvSpPr/>
          <p:nvPr/>
        </p:nvSpPr>
        <p:spPr>
          <a:xfrm>
            <a:off x="8076570" y="1396571"/>
            <a:ext cx="103679" cy="366752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0201F-75CC-2731-1835-9BFFD6FFE57E}"/>
              </a:ext>
            </a:extLst>
          </p:cNvPr>
          <p:cNvSpPr/>
          <p:nvPr/>
        </p:nvSpPr>
        <p:spPr>
          <a:xfrm>
            <a:off x="2342353" y="1000332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</a:t>
            </a:r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67B43A8E-A752-413D-DB9A-981362AACA7A}"/>
              </a:ext>
            </a:extLst>
          </p:cNvPr>
          <p:cNvSpPr/>
          <p:nvPr/>
        </p:nvSpPr>
        <p:spPr>
          <a:xfrm>
            <a:off x="2132241" y="908892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32D205A4-4691-AC03-CC98-589444C6AEB5}"/>
              </a:ext>
            </a:extLst>
          </p:cNvPr>
          <p:cNvSpPr/>
          <p:nvPr/>
        </p:nvSpPr>
        <p:spPr>
          <a:xfrm>
            <a:off x="2775519" y="908891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t égal à 13">
            <a:extLst>
              <a:ext uri="{FF2B5EF4-FFF2-40B4-BE49-F238E27FC236}">
                <a16:creationId xmlns:a16="http://schemas.microsoft.com/office/drawing/2014/main" id="{4A908669-D779-B038-5B78-6EF9FA926107}"/>
              </a:ext>
            </a:extLst>
          </p:cNvPr>
          <p:cNvSpPr/>
          <p:nvPr/>
        </p:nvSpPr>
        <p:spPr>
          <a:xfrm>
            <a:off x="8462343" y="2997200"/>
            <a:ext cx="631579" cy="4318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E4CBD3A7-7BD4-32B2-78D0-7310FC5CFC4D}"/>
              </a:ext>
            </a:extLst>
          </p:cNvPr>
          <p:cNvSpPr/>
          <p:nvPr/>
        </p:nvSpPr>
        <p:spPr>
          <a:xfrm>
            <a:off x="3111566" y="3113413"/>
            <a:ext cx="288438" cy="28733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AD30D-D840-21FE-234B-B89E2C61D94A}"/>
              </a:ext>
            </a:extLst>
          </p:cNvPr>
          <p:cNvSpPr/>
          <p:nvPr/>
        </p:nvSpPr>
        <p:spPr>
          <a:xfrm>
            <a:off x="3758984" y="570565"/>
            <a:ext cx="3874142" cy="546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1    -1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-1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-1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1 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1    -1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12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1 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14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4C9FD-9C10-0E66-000E-8897E665F647}"/>
              </a:ext>
            </a:extLst>
          </p:cNvPr>
          <p:cNvSpPr/>
          <p:nvPr/>
        </p:nvSpPr>
        <p:spPr>
          <a:xfrm>
            <a:off x="9594584" y="1158220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0000000100 0000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Parenthèse ouvrante 18">
            <a:extLst>
              <a:ext uri="{FF2B5EF4-FFF2-40B4-BE49-F238E27FC236}">
                <a16:creationId xmlns:a16="http://schemas.microsoft.com/office/drawing/2014/main" id="{FBF044EB-A01C-CAEE-EE28-E2FE17BEA7DD}"/>
              </a:ext>
            </a:extLst>
          </p:cNvPr>
          <p:cNvSpPr/>
          <p:nvPr/>
        </p:nvSpPr>
        <p:spPr>
          <a:xfrm>
            <a:off x="9384472" y="1066780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arenthèse fermante 19">
            <a:extLst>
              <a:ext uri="{FF2B5EF4-FFF2-40B4-BE49-F238E27FC236}">
                <a16:creationId xmlns:a16="http://schemas.microsoft.com/office/drawing/2014/main" id="{228140BF-16A8-C97A-E170-1D259CDE4788}"/>
              </a:ext>
            </a:extLst>
          </p:cNvPr>
          <p:cNvSpPr/>
          <p:nvPr/>
        </p:nvSpPr>
        <p:spPr>
          <a:xfrm>
            <a:off x="10027750" y="1066779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85FDB1-44B8-7041-1252-BB0510034EE2}"/>
              </a:ext>
            </a:extLst>
          </p:cNvPr>
          <p:cNvSpPr txBox="1"/>
          <p:nvPr/>
        </p:nvSpPr>
        <p:spPr>
          <a:xfrm>
            <a:off x="1" y="6187460"/>
            <a:ext cx="123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6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(1,1,1,1,1,1,0,0,0,0)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1EDC7-93B7-FCD0-FDB1-85F637E59E46}"/>
              </a:ext>
            </a:extLst>
          </p:cNvPr>
          <p:cNvSpPr/>
          <p:nvPr/>
        </p:nvSpPr>
        <p:spPr>
          <a:xfrm>
            <a:off x="7793792" y="1158220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4" name="Parenthèse ouvrante 3">
            <a:extLst>
              <a:ext uri="{FF2B5EF4-FFF2-40B4-BE49-F238E27FC236}">
                <a16:creationId xmlns:a16="http://schemas.microsoft.com/office/drawing/2014/main" id="{BAEE5C9B-8E30-1099-BFE9-A6852728FED7}"/>
              </a:ext>
            </a:extLst>
          </p:cNvPr>
          <p:cNvSpPr/>
          <p:nvPr/>
        </p:nvSpPr>
        <p:spPr>
          <a:xfrm>
            <a:off x="3618224" y="570565"/>
            <a:ext cx="84048" cy="537303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4F875775-85B0-11DA-7B18-9365301860BD}"/>
              </a:ext>
            </a:extLst>
          </p:cNvPr>
          <p:cNvSpPr/>
          <p:nvPr/>
        </p:nvSpPr>
        <p:spPr>
          <a:xfrm>
            <a:off x="7308076" y="570565"/>
            <a:ext cx="75640" cy="537303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E8AB7A3F-FC26-2CE0-E680-1F69DA139DD8}"/>
              </a:ext>
            </a:extLst>
          </p:cNvPr>
          <p:cNvSpPr/>
          <p:nvPr/>
        </p:nvSpPr>
        <p:spPr>
          <a:xfrm>
            <a:off x="7654611" y="1396572"/>
            <a:ext cx="139181" cy="366752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B95F5B9C-7322-85C5-4091-27E36FF4844D}"/>
              </a:ext>
            </a:extLst>
          </p:cNvPr>
          <p:cNvSpPr/>
          <p:nvPr/>
        </p:nvSpPr>
        <p:spPr>
          <a:xfrm>
            <a:off x="8076570" y="1396571"/>
            <a:ext cx="103679" cy="366752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0201F-75CC-2731-1835-9BFFD6FFE57E}"/>
              </a:ext>
            </a:extLst>
          </p:cNvPr>
          <p:cNvSpPr/>
          <p:nvPr/>
        </p:nvSpPr>
        <p:spPr>
          <a:xfrm>
            <a:off x="2342353" y="1000332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</a:t>
            </a:r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67B43A8E-A752-413D-DB9A-981362AACA7A}"/>
              </a:ext>
            </a:extLst>
          </p:cNvPr>
          <p:cNvSpPr/>
          <p:nvPr/>
        </p:nvSpPr>
        <p:spPr>
          <a:xfrm>
            <a:off x="2132241" y="908892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32D205A4-4691-AC03-CC98-589444C6AEB5}"/>
              </a:ext>
            </a:extLst>
          </p:cNvPr>
          <p:cNvSpPr/>
          <p:nvPr/>
        </p:nvSpPr>
        <p:spPr>
          <a:xfrm>
            <a:off x="2775519" y="908891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t égal à 13">
            <a:extLst>
              <a:ext uri="{FF2B5EF4-FFF2-40B4-BE49-F238E27FC236}">
                <a16:creationId xmlns:a16="http://schemas.microsoft.com/office/drawing/2014/main" id="{4A908669-D779-B038-5B78-6EF9FA926107}"/>
              </a:ext>
            </a:extLst>
          </p:cNvPr>
          <p:cNvSpPr/>
          <p:nvPr/>
        </p:nvSpPr>
        <p:spPr>
          <a:xfrm>
            <a:off x="8462343" y="2997200"/>
            <a:ext cx="631579" cy="4318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E4CBD3A7-7BD4-32B2-78D0-7310FC5CFC4D}"/>
              </a:ext>
            </a:extLst>
          </p:cNvPr>
          <p:cNvSpPr/>
          <p:nvPr/>
        </p:nvSpPr>
        <p:spPr>
          <a:xfrm>
            <a:off x="3111566" y="3113413"/>
            <a:ext cx="288438" cy="28733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AD30D-D840-21FE-234B-B89E2C61D94A}"/>
              </a:ext>
            </a:extLst>
          </p:cNvPr>
          <p:cNvSpPr/>
          <p:nvPr/>
        </p:nvSpPr>
        <p:spPr>
          <a:xfrm>
            <a:off x="3758984" y="570565"/>
            <a:ext cx="3874142" cy="546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1    -1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-1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-1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1 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1    -1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12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1 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14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4C9FD-9C10-0E66-000E-8897E665F647}"/>
              </a:ext>
            </a:extLst>
          </p:cNvPr>
          <p:cNvSpPr/>
          <p:nvPr/>
        </p:nvSpPr>
        <p:spPr>
          <a:xfrm>
            <a:off x="9594584" y="1158220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00000000</a:t>
            </a:r>
            <a:r>
              <a:rPr lang="fr-FR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Parenthèse ouvrante 18">
            <a:extLst>
              <a:ext uri="{FF2B5EF4-FFF2-40B4-BE49-F238E27FC236}">
                <a16:creationId xmlns:a16="http://schemas.microsoft.com/office/drawing/2014/main" id="{FBF044EB-A01C-CAEE-EE28-E2FE17BEA7DD}"/>
              </a:ext>
            </a:extLst>
          </p:cNvPr>
          <p:cNvSpPr/>
          <p:nvPr/>
        </p:nvSpPr>
        <p:spPr>
          <a:xfrm>
            <a:off x="9384472" y="1066780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arenthèse fermante 19">
            <a:extLst>
              <a:ext uri="{FF2B5EF4-FFF2-40B4-BE49-F238E27FC236}">
                <a16:creationId xmlns:a16="http://schemas.microsoft.com/office/drawing/2014/main" id="{228140BF-16A8-C97A-E170-1D259CDE4788}"/>
              </a:ext>
            </a:extLst>
          </p:cNvPr>
          <p:cNvSpPr/>
          <p:nvPr/>
        </p:nvSpPr>
        <p:spPr>
          <a:xfrm>
            <a:off x="10027750" y="1066779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0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F993E-D04D-82A9-E199-78853141D0A9}"/>
              </a:ext>
            </a:extLst>
          </p:cNvPr>
          <p:cNvSpPr txBox="1"/>
          <p:nvPr/>
        </p:nvSpPr>
        <p:spPr>
          <a:xfrm>
            <a:off x="1939591" y="1290042"/>
            <a:ext cx="78330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DU PROJET </a:t>
            </a:r>
          </a:p>
          <a:p>
            <a:pPr algn="ctr"/>
            <a:endParaRPr lang="fr-FR" sz="28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but principal de ce projet est de modéliser, d’optimiser le processus de recrutement au sein d’une organisation en utilisant un réseau de pétri. Ce modèle vise a rendre le processus de recrutement plus transparent, efficace et contrôlable.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82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85FDB1-44B8-7041-1252-BB0510034EE2}"/>
              </a:ext>
            </a:extLst>
          </p:cNvPr>
          <p:cNvSpPr txBox="1"/>
          <p:nvPr/>
        </p:nvSpPr>
        <p:spPr>
          <a:xfrm>
            <a:off x="1" y="6187460"/>
            <a:ext cx="123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7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7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(1,1,1,1,1,1,1,0,0)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1EDC7-93B7-FCD0-FDB1-85F637E59E46}"/>
              </a:ext>
            </a:extLst>
          </p:cNvPr>
          <p:cNvSpPr/>
          <p:nvPr/>
        </p:nvSpPr>
        <p:spPr>
          <a:xfrm>
            <a:off x="7793792" y="1158220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4" name="Parenthèse ouvrante 3">
            <a:extLst>
              <a:ext uri="{FF2B5EF4-FFF2-40B4-BE49-F238E27FC236}">
                <a16:creationId xmlns:a16="http://schemas.microsoft.com/office/drawing/2014/main" id="{BAEE5C9B-8E30-1099-BFE9-A6852728FED7}"/>
              </a:ext>
            </a:extLst>
          </p:cNvPr>
          <p:cNvSpPr/>
          <p:nvPr/>
        </p:nvSpPr>
        <p:spPr>
          <a:xfrm>
            <a:off x="3618224" y="570565"/>
            <a:ext cx="84048" cy="537303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4F875775-85B0-11DA-7B18-9365301860BD}"/>
              </a:ext>
            </a:extLst>
          </p:cNvPr>
          <p:cNvSpPr/>
          <p:nvPr/>
        </p:nvSpPr>
        <p:spPr>
          <a:xfrm>
            <a:off x="7308076" y="570565"/>
            <a:ext cx="75640" cy="537303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E8AB7A3F-FC26-2CE0-E680-1F69DA139DD8}"/>
              </a:ext>
            </a:extLst>
          </p:cNvPr>
          <p:cNvSpPr/>
          <p:nvPr/>
        </p:nvSpPr>
        <p:spPr>
          <a:xfrm>
            <a:off x="7654611" y="1396572"/>
            <a:ext cx="139181" cy="366752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B95F5B9C-7322-85C5-4091-27E36FF4844D}"/>
              </a:ext>
            </a:extLst>
          </p:cNvPr>
          <p:cNvSpPr/>
          <p:nvPr/>
        </p:nvSpPr>
        <p:spPr>
          <a:xfrm>
            <a:off x="8076570" y="1396571"/>
            <a:ext cx="103679" cy="366752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0201F-75CC-2731-1835-9BFFD6FFE57E}"/>
              </a:ext>
            </a:extLst>
          </p:cNvPr>
          <p:cNvSpPr/>
          <p:nvPr/>
        </p:nvSpPr>
        <p:spPr>
          <a:xfrm>
            <a:off x="2342353" y="1000332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</a:t>
            </a:r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67B43A8E-A752-413D-DB9A-981362AACA7A}"/>
              </a:ext>
            </a:extLst>
          </p:cNvPr>
          <p:cNvSpPr/>
          <p:nvPr/>
        </p:nvSpPr>
        <p:spPr>
          <a:xfrm>
            <a:off x="2132241" y="908892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32D205A4-4691-AC03-CC98-589444C6AEB5}"/>
              </a:ext>
            </a:extLst>
          </p:cNvPr>
          <p:cNvSpPr/>
          <p:nvPr/>
        </p:nvSpPr>
        <p:spPr>
          <a:xfrm>
            <a:off x="2775519" y="908891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t égal à 13">
            <a:extLst>
              <a:ext uri="{FF2B5EF4-FFF2-40B4-BE49-F238E27FC236}">
                <a16:creationId xmlns:a16="http://schemas.microsoft.com/office/drawing/2014/main" id="{4A908669-D779-B038-5B78-6EF9FA926107}"/>
              </a:ext>
            </a:extLst>
          </p:cNvPr>
          <p:cNvSpPr/>
          <p:nvPr/>
        </p:nvSpPr>
        <p:spPr>
          <a:xfrm>
            <a:off x="8462343" y="2997200"/>
            <a:ext cx="631579" cy="4318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E4CBD3A7-7BD4-32B2-78D0-7310FC5CFC4D}"/>
              </a:ext>
            </a:extLst>
          </p:cNvPr>
          <p:cNvSpPr/>
          <p:nvPr/>
        </p:nvSpPr>
        <p:spPr>
          <a:xfrm>
            <a:off x="3111566" y="3113413"/>
            <a:ext cx="288438" cy="28733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AD30D-D840-21FE-234B-B89E2C61D94A}"/>
              </a:ext>
            </a:extLst>
          </p:cNvPr>
          <p:cNvSpPr/>
          <p:nvPr/>
        </p:nvSpPr>
        <p:spPr>
          <a:xfrm>
            <a:off x="3758984" y="570565"/>
            <a:ext cx="3874142" cy="546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1    -1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-1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-1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1 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1    -1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12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1 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14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4C9FD-9C10-0E66-000E-8897E665F647}"/>
              </a:ext>
            </a:extLst>
          </p:cNvPr>
          <p:cNvSpPr/>
          <p:nvPr/>
        </p:nvSpPr>
        <p:spPr>
          <a:xfrm>
            <a:off x="9594584" y="1158220"/>
            <a:ext cx="3465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000000000</a:t>
            </a:r>
            <a:r>
              <a:rPr lang="fr-FR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Parenthèse ouvrante 18">
            <a:extLst>
              <a:ext uri="{FF2B5EF4-FFF2-40B4-BE49-F238E27FC236}">
                <a16:creationId xmlns:a16="http://schemas.microsoft.com/office/drawing/2014/main" id="{FBF044EB-A01C-CAEE-EE28-E2FE17BEA7DD}"/>
              </a:ext>
            </a:extLst>
          </p:cNvPr>
          <p:cNvSpPr/>
          <p:nvPr/>
        </p:nvSpPr>
        <p:spPr>
          <a:xfrm>
            <a:off x="9384472" y="1066780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arenthèse fermante 19">
            <a:extLst>
              <a:ext uri="{FF2B5EF4-FFF2-40B4-BE49-F238E27FC236}">
                <a16:creationId xmlns:a16="http://schemas.microsoft.com/office/drawing/2014/main" id="{228140BF-16A8-C97A-E170-1D259CDE4788}"/>
              </a:ext>
            </a:extLst>
          </p:cNvPr>
          <p:cNvSpPr/>
          <p:nvPr/>
        </p:nvSpPr>
        <p:spPr>
          <a:xfrm>
            <a:off x="10027750" y="1066779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8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85FDB1-44B8-7041-1252-BB0510034EE2}"/>
              </a:ext>
            </a:extLst>
          </p:cNvPr>
          <p:cNvSpPr txBox="1"/>
          <p:nvPr/>
        </p:nvSpPr>
        <p:spPr>
          <a:xfrm>
            <a:off x="1" y="6187460"/>
            <a:ext cx="123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9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7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9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(1,1,1,1,1,1,1,1,1)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1EDC7-93B7-FCD0-FDB1-85F637E59E46}"/>
              </a:ext>
            </a:extLst>
          </p:cNvPr>
          <p:cNvSpPr/>
          <p:nvPr/>
        </p:nvSpPr>
        <p:spPr>
          <a:xfrm>
            <a:off x="7793792" y="1158220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</p:txBody>
      </p:sp>
      <p:sp>
        <p:nvSpPr>
          <p:cNvPr id="4" name="Parenthèse ouvrante 3">
            <a:extLst>
              <a:ext uri="{FF2B5EF4-FFF2-40B4-BE49-F238E27FC236}">
                <a16:creationId xmlns:a16="http://schemas.microsoft.com/office/drawing/2014/main" id="{BAEE5C9B-8E30-1099-BFE9-A6852728FED7}"/>
              </a:ext>
            </a:extLst>
          </p:cNvPr>
          <p:cNvSpPr/>
          <p:nvPr/>
        </p:nvSpPr>
        <p:spPr>
          <a:xfrm>
            <a:off x="3618224" y="570565"/>
            <a:ext cx="84048" cy="537303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4F875775-85B0-11DA-7B18-9365301860BD}"/>
              </a:ext>
            </a:extLst>
          </p:cNvPr>
          <p:cNvSpPr/>
          <p:nvPr/>
        </p:nvSpPr>
        <p:spPr>
          <a:xfrm>
            <a:off x="7308076" y="570565"/>
            <a:ext cx="75640" cy="537303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E8AB7A3F-FC26-2CE0-E680-1F69DA139DD8}"/>
              </a:ext>
            </a:extLst>
          </p:cNvPr>
          <p:cNvSpPr/>
          <p:nvPr/>
        </p:nvSpPr>
        <p:spPr>
          <a:xfrm>
            <a:off x="7654611" y="1396572"/>
            <a:ext cx="139181" cy="366752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B95F5B9C-7322-85C5-4091-27E36FF4844D}"/>
              </a:ext>
            </a:extLst>
          </p:cNvPr>
          <p:cNvSpPr/>
          <p:nvPr/>
        </p:nvSpPr>
        <p:spPr>
          <a:xfrm>
            <a:off x="8076570" y="1396571"/>
            <a:ext cx="103679" cy="366752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0201F-75CC-2731-1835-9BFFD6FFE57E}"/>
              </a:ext>
            </a:extLst>
          </p:cNvPr>
          <p:cNvSpPr/>
          <p:nvPr/>
        </p:nvSpPr>
        <p:spPr>
          <a:xfrm>
            <a:off x="2342353" y="1000332"/>
            <a:ext cx="346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</a:t>
            </a:r>
            <a:r>
              <a:rPr lang="fr-FR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00000 0000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67B43A8E-A752-413D-DB9A-981362AACA7A}"/>
              </a:ext>
            </a:extLst>
          </p:cNvPr>
          <p:cNvSpPr/>
          <p:nvPr/>
        </p:nvSpPr>
        <p:spPr>
          <a:xfrm>
            <a:off x="2132241" y="908892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32D205A4-4691-AC03-CC98-589444C6AEB5}"/>
              </a:ext>
            </a:extLst>
          </p:cNvPr>
          <p:cNvSpPr/>
          <p:nvPr/>
        </p:nvSpPr>
        <p:spPr>
          <a:xfrm>
            <a:off x="2775519" y="908891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t égal à 13">
            <a:extLst>
              <a:ext uri="{FF2B5EF4-FFF2-40B4-BE49-F238E27FC236}">
                <a16:creationId xmlns:a16="http://schemas.microsoft.com/office/drawing/2014/main" id="{4A908669-D779-B038-5B78-6EF9FA926107}"/>
              </a:ext>
            </a:extLst>
          </p:cNvPr>
          <p:cNvSpPr/>
          <p:nvPr/>
        </p:nvSpPr>
        <p:spPr>
          <a:xfrm>
            <a:off x="8462343" y="2997200"/>
            <a:ext cx="631579" cy="4318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E4CBD3A7-7BD4-32B2-78D0-7310FC5CFC4D}"/>
              </a:ext>
            </a:extLst>
          </p:cNvPr>
          <p:cNvSpPr/>
          <p:nvPr/>
        </p:nvSpPr>
        <p:spPr>
          <a:xfrm>
            <a:off x="3111566" y="3113413"/>
            <a:ext cx="288438" cy="28733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AD30D-D840-21FE-234B-B89E2C61D94A}"/>
              </a:ext>
            </a:extLst>
          </p:cNvPr>
          <p:cNvSpPr/>
          <p:nvPr/>
        </p:nvSpPr>
        <p:spPr>
          <a:xfrm>
            <a:off x="3758984" y="570565"/>
            <a:ext cx="3874142" cy="546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-1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1    -1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-1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-1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1 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1    -1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12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1 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13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14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0     0     0     0    0     0     0    0     0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4C9FD-9C10-0E66-000E-8897E665F647}"/>
              </a:ext>
            </a:extLst>
          </p:cNvPr>
          <p:cNvSpPr/>
          <p:nvPr/>
        </p:nvSpPr>
        <p:spPr>
          <a:xfrm>
            <a:off x="9594584" y="1158220"/>
            <a:ext cx="3465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000000000</a:t>
            </a:r>
            <a:r>
              <a:rPr lang="fr-FR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</a:t>
            </a:r>
            <a:r>
              <a:rPr lang="fr-FR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Parenthèse ouvrante 18">
            <a:extLst>
              <a:ext uri="{FF2B5EF4-FFF2-40B4-BE49-F238E27FC236}">
                <a16:creationId xmlns:a16="http://schemas.microsoft.com/office/drawing/2014/main" id="{FBF044EB-A01C-CAEE-EE28-E2FE17BEA7DD}"/>
              </a:ext>
            </a:extLst>
          </p:cNvPr>
          <p:cNvSpPr/>
          <p:nvPr/>
        </p:nvSpPr>
        <p:spPr>
          <a:xfrm>
            <a:off x="9384472" y="1066780"/>
            <a:ext cx="48709" cy="43976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arenthèse fermante 19">
            <a:extLst>
              <a:ext uri="{FF2B5EF4-FFF2-40B4-BE49-F238E27FC236}">
                <a16:creationId xmlns:a16="http://schemas.microsoft.com/office/drawing/2014/main" id="{228140BF-16A8-C97A-E170-1D259CDE4788}"/>
              </a:ext>
            </a:extLst>
          </p:cNvPr>
          <p:cNvSpPr/>
          <p:nvPr/>
        </p:nvSpPr>
        <p:spPr>
          <a:xfrm>
            <a:off x="10027750" y="1066779"/>
            <a:ext cx="48708" cy="439767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30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9216FA-9EA5-50AF-3C11-3E3ECD5FE07D}"/>
              </a:ext>
            </a:extLst>
          </p:cNvPr>
          <p:cNvSpPr/>
          <p:nvPr/>
        </p:nvSpPr>
        <p:spPr>
          <a:xfrm>
            <a:off x="7299936" y="1679230"/>
            <a:ext cx="346535" cy="418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" name="Parenthèse ouvrante 2">
            <a:extLst>
              <a:ext uri="{FF2B5EF4-FFF2-40B4-BE49-F238E27FC236}">
                <a16:creationId xmlns:a16="http://schemas.microsoft.com/office/drawing/2014/main" id="{7C7E68E7-3F22-C9D7-E0BF-24F38C35C332}"/>
              </a:ext>
            </a:extLst>
          </p:cNvPr>
          <p:cNvSpPr/>
          <p:nvPr/>
        </p:nvSpPr>
        <p:spPr>
          <a:xfrm>
            <a:off x="7241663" y="2032678"/>
            <a:ext cx="124476" cy="36899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Parenthèse fermante 3">
            <a:extLst>
              <a:ext uri="{FF2B5EF4-FFF2-40B4-BE49-F238E27FC236}">
                <a16:creationId xmlns:a16="http://schemas.microsoft.com/office/drawing/2014/main" id="{77C9A5EA-9F7A-BB58-82AC-7DB1F29E618C}"/>
              </a:ext>
            </a:extLst>
          </p:cNvPr>
          <p:cNvSpPr/>
          <p:nvPr/>
        </p:nvSpPr>
        <p:spPr>
          <a:xfrm>
            <a:off x="7501891" y="2032678"/>
            <a:ext cx="158917" cy="3689922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14603-8FC9-A4A0-232D-6C60C827F617}"/>
              </a:ext>
            </a:extLst>
          </p:cNvPr>
          <p:cNvSpPr/>
          <p:nvPr/>
        </p:nvSpPr>
        <p:spPr>
          <a:xfrm>
            <a:off x="2756240" y="1672401"/>
            <a:ext cx="346535" cy="418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D7A14E5A-6049-36AB-36AF-B6070566A570}"/>
              </a:ext>
            </a:extLst>
          </p:cNvPr>
          <p:cNvSpPr/>
          <p:nvPr/>
        </p:nvSpPr>
        <p:spPr>
          <a:xfrm>
            <a:off x="2690390" y="2003229"/>
            <a:ext cx="126980" cy="371938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1DD53016-AA88-0D0A-D425-0E11F1F659C7}"/>
              </a:ext>
            </a:extLst>
          </p:cNvPr>
          <p:cNvSpPr/>
          <p:nvPr/>
        </p:nvSpPr>
        <p:spPr>
          <a:xfrm>
            <a:off x="2960068" y="2003229"/>
            <a:ext cx="153602" cy="371938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30BD4-B166-15CC-9186-26FA159F8AFB}"/>
              </a:ext>
            </a:extLst>
          </p:cNvPr>
          <p:cNvSpPr/>
          <p:nvPr/>
        </p:nvSpPr>
        <p:spPr>
          <a:xfrm>
            <a:off x="4473779" y="1744061"/>
            <a:ext cx="346535" cy="418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333DDCE2-1859-C90B-CEDB-FB206936033B}"/>
              </a:ext>
            </a:extLst>
          </p:cNvPr>
          <p:cNvSpPr/>
          <p:nvPr/>
        </p:nvSpPr>
        <p:spPr>
          <a:xfrm>
            <a:off x="4414651" y="2067889"/>
            <a:ext cx="108405" cy="37163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366F73EB-EDF8-0C74-3974-29221DCA23FD}"/>
              </a:ext>
            </a:extLst>
          </p:cNvPr>
          <p:cNvSpPr/>
          <p:nvPr/>
        </p:nvSpPr>
        <p:spPr>
          <a:xfrm>
            <a:off x="4676496" y="2067889"/>
            <a:ext cx="103312" cy="371637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Parenthèse ouvrante 10">
            <a:extLst>
              <a:ext uri="{FF2B5EF4-FFF2-40B4-BE49-F238E27FC236}">
                <a16:creationId xmlns:a16="http://schemas.microsoft.com/office/drawing/2014/main" id="{873B30CF-018E-300C-321D-C7890ACC155D}"/>
              </a:ext>
            </a:extLst>
          </p:cNvPr>
          <p:cNvSpPr/>
          <p:nvPr/>
        </p:nvSpPr>
        <p:spPr>
          <a:xfrm>
            <a:off x="3559672" y="2064882"/>
            <a:ext cx="59632" cy="371938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Parenthèse fermante 11">
            <a:extLst>
              <a:ext uri="{FF2B5EF4-FFF2-40B4-BE49-F238E27FC236}">
                <a16:creationId xmlns:a16="http://schemas.microsoft.com/office/drawing/2014/main" id="{3AEDF587-D38E-AF06-4056-D9DEC1C28CEB}"/>
              </a:ext>
            </a:extLst>
          </p:cNvPr>
          <p:cNvSpPr/>
          <p:nvPr/>
        </p:nvSpPr>
        <p:spPr>
          <a:xfrm>
            <a:off x="3829351" y="2064882"/>
            <a:ext cx="99692" cy="371938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FF33D-CDCF-EA4E-F92B-B5BED73AC228}"/>
              </a:ext>
            </a:extLst>
          </p:cNvPr>
          <p:cNvSpPr/>
          <p:nvPr/>
        </p:nvSpPr>
        <p:spPr>
          <a:xfrm>
            <a:off x="5303228" y="1703461"/>
            <a:ext cx="346535" cy="418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72126192-DC4E-A11D-3484-F11EA77B6C08}"/>
              </a:ext>
            </a:extLst>
          </p:cNvPr>
          <p:cNvSpPr/>
          <p:nvPr/>
        </p:nvSpPr>
        <p:spPr>
          <a:xfrm>
            <a:off x="5236265" y="2062418"/>
            <a:ext cx="91199" cy="372184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A8AE89D2-0115-5C32-BA19-E16FA7FC67BF}"/>
              </a:ext>
            </a:extLst>
          </p:cNvPr>
          <p:cNvSpPr/>
          <p:nvPr/>
        </p:nvSpPr>
        <p:spPr>
          <a:xfrm>
            <a:off x="5505944" y="2062417"/>
            <a:ext cx="97999" cy="372184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7E7C23-0733-989D-4129-AA97C8D71429}"/>
              </a:ext>
            </a:extLst>
          </p:cNvPr>
          <p:cNvSpPr/>
          <p:nvPr/>
        </p:nvSpPr>
        <p:spPr>
          <a:xfrm>
            <a:off x="6189049" y="1702423"/>
            <a:ext cx="346535" cy="418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47316EBC-D356-9329-B9BF-7AD8900E941C}"/>
              </a:ext>
            </a:extLst>
          </p:cNvPr>
          <p:cNvSpPr/>
          <p:nvPr/>
        </p:nvSpPr>
        <p:spPr>
          <a:xfrm>
            <a:off x="6094792" y="2061379"/>
            <a:ext cx="161222" cy="36612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F6F84437-70CA-3C2E-0712-25DEF28D9FD4}"/>
              </a:ext>
            </a:extLst>
          </p:cNvPr>
          <p:cNvSpPr/>
          <p:nvPr/>
        </p:nvSpPr>
        <p:spPr>
          <a:xfrm>
            <a:off x="6342033" y="2067889"/>
            <a:ext cx="143819" cy="366122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4D9BF-57A6-427F-712F-B3E8AECA4048}"/>
              </a:ext>
            </a:extLst>
          </p:cNvPr>
          <p:cNvSpPr/>
          <p:nvPr/>
        </p:nvSpPr>
        <p:spPr>
          <a:xfrm>
            <a:off x="8399821" y="1662568"/>
            <a:ext cx="346535" cy="418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0" name="Parenthèse ouvrante 19">
            <a:extLst>
              <a:ext uri="{FF2B5EF4-FFF2-40B4-BE49-F238E27FC236}">
                <a16:creationId xmlns:a16="http://schemas.microsoft.com/office/drawing/2014/main" id="{50D8A1A9-0A9E-DEBA-6D8D-F199FDE3334B}"/>
              </a:ext>
            </a:extLst>
          </p:cNvPr>
          <p:cNvSpPr/>
          <p:nvPr/>
        </p:nvSpPr>
        <p:spPr>
          <a:xfrm>
            <a:off x="8310431" y="2003704"/>
            <a:ext cx="143819" cy="368991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Parenthèse fermante 20">
            <a:extLst>
              <a:ext uri="{FF2B5EF4-FFF2-40B4-BE49-F238E27FC236}">
                <a16:creationId xmlns:a16="http://schemas.microsoft.com/office/drawing/2014/main" id="{67B3E1F2-18B2-DBDA-66B9-7392AAD8D66F}"/>
              </a:ext>
            </a:extLst>
          </p:cNvPr>
          <p:cNvSpPr/>
          <p:nvPr/>
        </p:nvSpPr>
        <p:spPr>
          <a:xfrm>
            <a:off x="8590002" y="2003704"/>
            <a:ext cx="102175" cy="368991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A3F9E2-6E12-BC0A-07D6-5EE97E2BC8C4}"/>
              </a:ext>
            </a:extLst>
          </p:cNvPr>
          <p:cNvSpPr/>
          <p:nvPr/>
        </p:nvSpPr>
        <p:spPr>
          <a:xfrm>
            <a:off x="9518447" y="1672401"/>
            <a:ext cx="346535" cy="418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3" name="Parenthèse ouvrante 22">
            <a:extLst>
              <a:ext uri="{FF2B5EF4-FFF2-40B4-BE49-F238E27FC236}">
                <a16:creationId xmlns:a16="http://schemas.microsoft.com/office/drawing/2014/main" id="{55B464B6-4C24-698D-72E5-6AFD66178E38}"/>
              </a:ext>
            </a:extLst>
          </p:cNvPr>
          <p:cNvSpPr/>
          <p:nvPr/>
        </p:nvSpPr>
        <p:spPr>
          <a:xfrm>
            <a:off x="9435760" y="2031357"/>
            <a:ext cx="149651" cy="366225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Parenthèse fermante 23">
            <a:extLst>
              <a:ext uri="{FF2B5EF4-FFF2-40B4-BE49-F238E27FC236}">
                <a16:creationId xmlns:a16="http://schemas.microsoft.com/office/drawing/2014/main" id="{2893CA7A-DEA7-1600-EA74-F7C29DA48CCF}"/>
              </a:ext>
            </a:extLst>
          </p:cNvPr>
          <p:cNvSpPr/>
          <p:nvPr/>
        </p:nvSpPr>
        <p:spPr>
          <a:xfrm>
            <a:off x="9721163" y="2031357"/>
            <a:ext cx="141111" cy="366225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B470F7-9CA8-A71D-CC49-281EAD2D1649}"/>
              </a:ext>
            </a:extLst>
          </p:cNvPr>
          <p:cNvSpPr/>
          <p:nvPr/>
        </p:nvSpPr>
        <p:spPr>
          <a:xfrm>
            <a:off x="10691252" y="1681536"/>
            <a:ext cx="346535" cy="418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6" name="Parenthèse ouvrante 25">
            <a:extLst>
              <a:ext uri="{FF2B5EF4-FFF2-40B4-BE49-F238E27FC236}">
                <a16:creationId xmlns:a16="http://schemas.microsoft.com/office/drawing/2014/main" id="{D5D9D2E3-8B9F-D735-26A1-16BA558902E6}"/>
              </a:ext>
            </a:extLst>
          </p:cNvPr>
          <p:cNvSpPr/>
          <p:nvPr/>
        </p:nvSpPr>
        <p:spPr>
          <a:xfrm>
            <a:off x="10618333" y="2040493"/>
            <a:ext cx="139884" cy="368210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Parenthèse fermante 26">
            <a:extLst>
              <a:ext uri="{FF2B5EF4-FFF2-40B4-BE49-F238E27FC236}">
                <a16:creationId xmlns:a16="http://schemas.microsoft.com/office/drawing/2014/main" id="{B049253F-6855-429C-F941-1BBC5E85E535}"/>
              </a:ext>
            </a:extLst>
          </p:cNvPr>
          <p:cNvSpPr/>
          <p:nvPr/>
        </p:nvSpPr>
        <p:spPr>
          <a:xfrm>
            <a:off x="10893969" y="2040492"/>
            <a:ext cx="139884" cy="368210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525B8A2-184B-5F40-D177-1F91A0A22B66}"/>
              </a:ext>
            </a:extLst>
          </p:cNvPr>
          <p:cNvCxnSpPr/>
          <p:nvPr/>
        </p:nvCxnSpPr>
        <p:spPr>
          <a:xfrm flipV="1">
            <a:off x="3145140" y="375278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D8FF9E6F-D30C-A185-111B-5E9C2DA58FF4}"/>
              </a:ext>
            </a:extLst>
          </p:cNvPr>
          <p:cNvSpPr txBox="1"/>
          <p:nvPr/>
        </p:nvSpPr>
        <p:spPr>
          <a:xfrm>
            <a:off x="3120352" y="3355181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1941708-0F11-79FB-012E-66E584F31002}"/>
              </a:ext>
            </a:extLst>
          </p:cNvPr>
          <p:cNvSpPr txBox="1"/>
          <p:nvPr/>
        </p:nvSpPr>
        <p:spPr>
          <a:xfrm>
            <a:off x="2647744" y="1512569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34942ED-775B-5948-5CAD-90C1A18034AC}"/>
              </a:ext>
            </a:extLst>
          </p:cNvPr>
          <p:cNvSpPr txBox="1"/>
          <p:nvPr/>
        </p:nvSpPr>
        <p:spPr>
          <a:xfrm>
            <a:off x="4365283" y="1634373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D28E093-486A-96AF-A0CF-08C79F5FF405}"/>
              </a:ext>
            </a:extLst>
          </p:cNvPr>
          <p:cNvSpPr txBox="1"/>
          <p:nvPr/>
        </p:nvSpPr>
        <p:spPr>
          <a:xfrm>
            <a:off x="3536931" y="1633897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BC3B33A-98D9-3EB9-2D20-E1A2ACFEE168}"/>
              </a:ext>
            </a:extLst>
          </p:cNvPr>
          <p:cNvSpPr txBox="1"/>
          <p:nvPr/>
        </p:nvSpPr>
        <p:spPr>
          <a:xfrm>
            <a:off x="5229651" y="1664817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AC1D151-04A6-A34B-195E-2EA9164B36F2}"/>
              </a:ext>
            </a:extLst>
          </p:cNvPr>
          <p:cNvSpPr txBox="1"/>
          <p:nvPr/>
        </p:nvSpPr>
        <p:spPr>
          <a:xfrm>
            <a:off x="6118019" y="1697235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8E0B121-E5D2-FF9D-A49D-235ACB82F371}"/>
              </a:ext>
            </a:extLst>
          </p:cNvPr>
          <p:cNvSpPr txBox="1"/>
          <p:nvPr/>
        </p:nvSpPr>
        <p:spPr>
          <a:xfrm>
            <a:off x="7136504" y="1634373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9A1A30-F78F-8EE7-3783-A04F87220565}"/>
              </a:ext>
            </a:extLst>
          </p:cNvPr>
          <p:cNvSpPr txBox="1"/>
          <p:nvPr/>
        </p:nvSpPr>
        <p:spPr>
          <a:xfrm>
            <a:off x="8269127" y="1643805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24EDCC5-5AA2-A735-DA7B-A3C0BD380E34}"/>
              </a:ext>
            </a:extLst>
          </p:cNvPr>
          <p:cNvSpPr txBox="1"/>
          <p:nvPr/>
        </p:nvSpPr>
        <p:spPr>
          <a:xfrm>
            <a:off x="9365711" y="1662568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E718B93-9105-4EF1-A1BE-E426E8C0D9B0}"/>
              </a:ext>
            </a:extLst>
          </p:cNvPr>
          <p:cNvSpPr txBox="1"/>
          <p:nvPr/>
        </p:nvSpPr>
        <p:spPr>
          <a:xfrm>
            <a:off x="10556879" y="1634373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DE8C7D6-94A3-E4FA-D08E-9B9D0D74B85E}"/>
              </a:ext>
            </a:extLst>
          </p:cNvPr>
          <p:cNvCxnSpPr>
            <a:cxnSpLocks/>
          </p:cNvCxnSpPr>
          <p:nvPr/>
        </p:nvCxnSpPr>
        <p:spPr>
          <a:xfrm flipV="1">
            <a:off x="6553256" y="3724513"/>
            <a:ext cx="658302" cy="14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8F161E33-11FD-D186-7A34-98B01F036D22}"/>
              </a:ext>
            </a:extLst>
          </p:cNvPr>
          <p:cNvSpPr txBox="1"/>
          <p:nvPr/>
        </p:nvSpPr>
        <p:spPr>
          <a:xfrm>
            <a:off x="6628330" y="3292000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85174B5-5885-ECF5-4B51-FF69BB5B24CE}"/>
              </a:ext>
            </a:extLst>
          </p:cNvPr>
          <p:cNvCxnSpPr>
            <a:cxnSpLocks/>
          </p:cNvCxnSpPr>
          <p:nvPr/>
        </p:nvCxnSpPr>
        <p:spPr>
          <a:xfrm>
            <a:off x="7669024" y="3640999"/>
            <a:ext cx="6512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A2A5581-771B-3EED-F859-6518D7428BDE}"/>
              </a:ext>
            </a:extLst>
          </p:cNvPr>
          <p:cNvSpPr txBox="1"/>
          <p:nvPr/>
        </p:nvSpPr>
        <p:spPr>
          <a:xfrm>
            <a:off x="7792529" y="3242770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13B33BA-FCDD-5C6D-67CB-A93BD08657FC}"/>
              </a:ext>
            </a:extLst>
          </p:cNvPr>
          <p:cNvCxnSpPr>
            <a:cxnSpLocks/>
          </p:cNvCxnSpPr>
          <p:nvPr/>
        </p:nvCxnSpPr>
        <p:spPr>
          <a:xfrm>
            <a:off x="8740503" y="3612102"/>
            <a:ext cx="6952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3CC663B-CCD4-8083-FA94-E13FACF270CE}"/>
              </a:ext>
            </a:extLst>
          </p:cNvPr>
          <p:cNvSpPr txBox="1"/>
          <p:nvPr/>
        </p:nvSpPr>
        <p:spPr>
          <a:xfrm>
            <a:off x="8766119" y="3216926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BDA7B04-2D30-1D55-3025-B1768DE162E9}"/>
              </a:ext>
            </a:extLst>
          </p:cNvPr>
          <p:cNvCxnSpPr/>
          <p:nvPr/>
        </p:nvCxnSpPr>
        <p:spPr>
          <a:xfrm flipV="1">
            <a:off x="4863034" y="3697402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64330D10-0919-2107-8BA6-1B565FA6486C}"/>
              </a:ext>
            </a:extLst>
          </p:cNvPr>
          <p:cNvSpPr txBox="1"/>
          <p:nvPr/>
        </p:nvSpPr>
        <p:spPr>
          <a:xfrm>
            <a:off x="4838246" y="3299802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D935A31-DD1F-263A-07D5-2F02AD31EB97}"/>
              </a:ext>
            </a:extLst>
          </p:cNvPr>
          <p:cNvCxnSpPr/>
          <p:nvPr/>
        </p:nvCxnSpPr>
        <p:spPr>
          <a:xfrm flipV="1">
            <a:off x="5715028" y="3724513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68FB56EB-C3A0-DE78-9A66-B41E30299AB6}"/>
              </a:ext>
            </a:extLst>
          </p:cNvPr>
          <p:cNvSpPr txBox="1"/>
          <p:nvPr/>
        </p:nvSpPr>
        <p:spPr>
          <a:xfrm>
            <a:off x="5690240" y="3326913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107E884-23F8-D90A-6A22-092A81E80554}"/>
              </a:ext>
            </a:extLst>
          </p:cNvPr>
          <p:cNvCxnSpPr/>
          <p:nvPr/>
        </p:nvCxnSpPr>
        <p:spPr>
          <a:xfrm flipV="1">
            <a:off x="4021789" y="369011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43D31927-B8B5-0EA0-3E1D-6473E8F0DE07}"/>
              </a:ext>
            </a:extLst>
          </p:cNvPr>
          <p:cNvSpPr txBox="1"/>
          <p:nvPr/>
        </p:nvSpPr>
        <p:spPr>
          <a:xfrm>
            <a:off x="3997001" y="3292510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8DE5DA27-A884-29D8-438D-AF32DC7CDAA4}"/>
              </a:ext>
            </a:extLst>
          </p:cNvPr>
          <p:cNvCxnSpPr>
            <a:cxnSpLocks/>
          </p:cNvCxnSpPr>
          <p:nvPr/>
        </p:nvCxnSpPr>
        <p:spPr>
          <a:xfrm>
            <a:off x="9929237" y="3645402"/>
            <a:ext cx="695052" cy="159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4FF07D6A-CB4B-846E-A3E9-B3220BCC3A2D}"/>
              </a:ext>
            </a:extLst>
          </p:cNvPr>
          <p:cNvSpPr txBox="1"/>
          <p:nvPr/>
        </p:nvSpPr>
        <p:spPr>
          <a:xfrm>
            <a:off x="10010956" y="3229485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2E8494F-7A5D-BA46-841A-72A58950B9AB}"/>
              </a:ext>
            </a:extLst>
          </p:cNvPr>
          <p:cNvSpPr txBox="1"/>
          <p:nvPr/>
        </p:nvSpPr>
        <p:spPr>
          <a:xfrm>
            <a:off x="4636392" y="336430"/>
            <a:ext cx="358245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79F4D8-903F-5458-BA7E-D7AF8F3572FA}"/>
              </a:ext>
            </a:extLst>
          </p:cNvPr>
          <p:cNvSpPr/>
          <p:nvPr/>
        </p:nvSpPr>
        <p:spPr>
          <a:xfrm>
            <a:off x="3637235" y="1717733"/>
            <a:ext cx="346535" cy="4198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F768BB-76DE-1C5C-6A0A-78DC824EC6A7}"/>
              </a:ext>
            </a:extLst>
          </p:cNvPr>
          <p:cNvSpPr/>
          <p:nvPr/>
        </p:nvSpPr>
        <p:spPr>
          <a:xfrm>
            <a:off x="1922495" y="1636860"/>
            <a:ext cx="346535" cy="418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6" name="Parenthèse ouvrante 55">
            <a:extLst>
              <a:ext uri="{FF2B5EF4-FFF2-40B4-BE49-F238E27FC236}">
                <a16:creationId xmlns:a16="http://schemas.microsoft.com/office/drawing/2014/main" id="{8417D579-4F21-D7A0-7A0B-61A422476A00}"/>
              </a:ext>
            </a:extLst>
          </p:cNvPr>
          <p:cNvSpPr/>
          <p:nvPr/>
        </p:nvSpPr>
        <p:spPr>
          <a:xfrm>
            <a:off x="1856645" y="1967688"/>
            <a:ext cx="109774" cy="375493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Parenthèse fermante 56">
            <a:extLst>
              <a:ext uri="{FF2B5EF4-FFF2-40B4-BE49-F238E27FC236}">
                <a16:creationId xmlns:a16="http://schemas.microsoft.com/office/drawing/2014/main" id="{E1EDA388-A738-A9AD-11E4-4B8E03E3148E}"/>
              </a:ext>
            </a:extLst>
          </p:cNvPr>
          <p:cNvSpPr/>
          <p:nvPr/>
        </p:nvSpPr>
        <p:spPr>
          <a:xfrm>
            <a:off x="2126324" y="1967688"/>
            <a:ext cx="113226" cy="375493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44D73F3-9928-4F03-07DC-C3CB1D74348B}"/>
              </a:ext>
            </a:extLst>
          </p:cNvPr>
          <p:cNvCxnSpPr/>
          <p:nvPr/>
        </p:nvCxnSpPr>
        <p:spPr>
          <a:xfrm flipV="1">
            <a:off x="2311395" y="371724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9A01E4BA-90DC-5F25-E043-0E1C7EE861D4}"/>
              </a:ext>
            </a:extLst>
          </p:cNvPr>
          <p:cNvSpPr txBox="1"/>
          <p:nvPr/>
        </p:nvSpPr>
        <p:spPr>
          <a:xfrm>
            <a:off x="2286607" y="3319640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F14B4A1-B8FF-C066-45B9-7E589C8D09C8}"/>
              </a:ext>
            </a:extLst>
          </p:cNvPr>
          <p:cNvSpPr txBox="1"/>
          <p:nvPr/>
        </p:nvSpPr>
        <p:spPr>
          <a:xfrm>
            <a:off x="1813999" y="1477028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980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21792-64FC-095A-53A7-9858056B496E}"/>
              </a:ext>
            </a:extLst>
          </p:cNvPr>
          <p:cNvSpPr txBox="1"/>
          <p:nvPr/>
        </p:nvSpPr>
        <p:spPr>
          <a:xfrm>
            <a:off x="1941094" y="864396"/>
            <a:ext cx="83098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CONTRAINTE POSSIBLE </a:t>
            </a:r>
          </a:p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candidat ne répond au téléphone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L’absence du client du client a l’entretien en personne</a:t>
            </a:r>
          </a:p>
        </p:txBody>
      </p:sp>
    </p:spTree>
    <p:extLst>
      <p:ext uri="{BB962C8B-B14F-4D97-AF65-F5344CB8AC3E}">
        <p14:creationId xmlns:p14="http://schemas.microsoft.com/office/powerpoint/2010/main" val="386780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3C3AB8D-D92C-9105-E461-281FB3BFF03D}"/>
              </a:ext>
            </a:extLst>
          </p:cNvPr>
          <p:cNvSpPr txBox="1"/>
          <p:nvPr/>
        </p:nvSpPr>
        <p:spPr>
          <a:xfrm>
            <a:off x="2038306" y="1297219"/>
            <a:ext cx="40854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(P) :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: Candidature reçue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: Revue de candidature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P3: Candidature accepté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: Entretien téléphonique programmé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: Appel manqué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 : Entretien téléphonique en cours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 : Entretien téléphonique terminé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 : Entretien en personne programmé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P9 : Désister du candidat à l’entretien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 : Entretien en personne en cours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P11 : Entretien en personne terminé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P12 : Vérification des références en cours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P13 : Vérification des références terminé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P14 : Offre d’emploi envoyé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P15 : Offre d’emploi accepté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P16 : Offre d’emploi refusé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31774B7-8EC2-64C7-AED4-C959B10F0E95}"/>
              </a:ext>
            </a:extLst>
          </p:cNvPr>
          <p:cNvSpPr txBox="1"/>
          <p:nvPr/>
        </p:nvSpPr>
        <p:spPr>
          <a:xfrm>
            <a:off x="6420674" y="1782395"/>
            <a:ext cx="42436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(T) :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: Revoir candidature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: Programmer entretien téléphonique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: Conduire entretien téléphonique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: Raccrocher l’appel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: Programmer entretien en personne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 : Conduire entretien en personne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 : Annuler la candidature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T8 : Vérifier références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T9 : Préparer offre d’emploi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 : Envoyer offre d’emploi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 : Réponse pour l’offre d’emploi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8BAF22B-F832-3001-A5FC-B2885BB4019E}"/>
              </a:ext>
            </a:extLst>
          </p:cNvPr>
          <p:cNvSpPr txBox="1"/>
          <p:nvPr/>
        </p:nvSpPr>
        <p:spPr>
          <a:xfrm>
            <a:off x="1267382" y="0"/>
            <a:ext cx="9007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PROCESSUS PRISE EN COMPTE</a:t>
            </a:r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Composants du Modèle</a:t>
            </a:r>
          </a:p>
        </p:txBody>
      </p:sp>
    </p:spTree>
    <p:extLst>
      <p:ext uri="{BB962C8B-B14F-4D97-AF65-F5344CB8AC3E}">
        <p14:creationId xmlns:p14="http://schemas.microsoft.com/office/powerpoint/2010/main" val="1147787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2ABECE0-E15B-7C67-E755-A61139BBD6A6}"/>
              </a:ext>
            </a:extLst>
          </p:cNvPr>
          <p:cNvSpPr/>
          <p:nvPr/>
        </p:nvSpPr>
        <p:spPr>
          <a:xfrm>
            <a:off x="1958910" y="409389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45A9B-9668-FA3F-2D6D-F0D29CE2881F}"/>
              </a:ext>
            </a:extLst>
          </p:cNvPr>
          <p:cNvSpPr/>
          <p:nvPr/>
        </p:nvSpPr>
        <p:spPr>
          <a:xfrm>
            <a:off x="1789521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981778-225B-390F-D2FD-5600CF93A184}"/>
              </a:ext>
            </a:extLst>
          </p:cNvPr>
          <p:cNvSpPr/>
          <p:nvPr/>
        </p:nvSpPr>
        <p:spPr>
          <a:xfrm>
            <a:off x="3077768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34A299D-47D1-3843-F8F7-7C52A61AEE30}"/>
              </a:ext>
            </a:extLst>
          </p:cNvPr>
          <p:cNvSpPr/>
          <p:nvPr/>
        </p:nvSpPr>
        <p:spPr>
          <a:xfrm>
            <a:off x="616652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519C68C-9103-F291-5F5A-73658A994A47}"/>
              </a:ext>
            </a:extLst>
          </p:cNvPr>
          <p:cNvSpPr/>
          <p:nvPr/>
        </p:nvSpPr>
        <p:spPr>
          <a:xfrm>
            <a:off x="8896771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25A3FAB-34AA-30BB-0C3D-E4D05402D3CA}"/>
              </a:ext>
            </a:extLst>
          </p:cNvPr>
          <p:cNvSpPr/>
          <p:nvPr/>
        </p:nvSpPr>
        <p:spPr>
          <a:xfrm>
            <a:off x="3649279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4236478-C9F7-526B-1D5F-7D872C177989}"/>
              </a:ext>
            </a:extLst>
          </p:cNvPr>
          <p:cNvSpPr/>
          <p:nvPr/>
        </p:nvSpPr>
        <p:spPr>
          <a:xfrm>
            <a:off x="9764462" y="179769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D385BE-A28A-7944-F0AE-2C89188B83ED}"/>
              </a:ext>
            </a:extLst>
          </p:cNvPr>
          <p:cNvSpPr/>
          <p:nvPr/>
        </p:nvSpPr>
        <p:spPr>
          <a:xfrm>
            <a:off x="4863828" y="610110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227AAA1-51D3-456C-897D-C9A127F55FF5}"/>
              </a:ext>
            </a:extLst>
          </p:cNvPr>
          <p:cNvSpPr/>
          <p:nvPr/>
        </p:nvSpPr>
        <p:spPr>
          <a:xfrm>
            <a:off x="7839078" y="601983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C77B876-8743-D4AF-5DAF-307D1A08F3BF}"/>
              </a:ext>
            </a:extLst>
          </p:cNvPr>
          <p:cNvSpPr/>
          <p:nvPr/>
        </p:nvSpPr>
        <p:spPr>
          <a:xfrm>
            <a:off x="11012307" y="60375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4E5AD-6D5E-FD87-BB11-49B3C26BCED8}"/>
              </a:ext>
            </a:extLst>
          </p:cNvPr>
          <p:cNvSpPr/>
          <p:nvPr/>
        </p:nvSpPr>
        <p:spPr>
          <a:xfrm>
            <a:off x="4631547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E71EF-383A-7685-506D-F68F5049ACED}"/>
              </a:ext>
            </a:extLst>
          </p:cNvPr>
          <p:cNvSpPr/>
          <p:nvPr/>
        </p:nvSpPr>
        <p:spPr>
          <a:xfrm>
            <a:off x="7585316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60813-15D2-182E-4721-4D3779A67878}"/>
              </a:ext>
            </a:extLst>
          </p:cNvPr>
          <p:cNvSpPr/>
          <p:nvPr/>
        </p:nvSpPr>
        <p:spPr>
          <a:xfrm>
            <a:off x="10443031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582A22-ED6C-FC5C-C88A-446517B94924}"/>
              </a:ext>
            </a:extLst>
          </p:cNvPr>
          <p:cNvSpPr/>
          <p:nvPr/>
        </p:nvSpPr>
        <p:spPr>
          <a:xfrm rot="5400000">
            <a:off x="6144119" y="606942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1603C2-0C72-AA19-AF31-A8876B44D2FE}"/>
              </a:ext>
            </a:extLst>
          </p:cNvPr>
          <p:cNvSpPr/>
          <p:nvPr/>
        </p:nvSpPr>
        <p:spPr>
          <a:xfrm rot="5400000">
            <a:off x="9599673" y="604470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02B3E4-5A22-88C3-FC2E-6E9E8699367F}"/>
              </a:ext>
            </a:extLst>
          </p:cNvPr>
          <p:cNvSpPr/>
          <p:nvPr/>
        </p:nvSpPr>
        <p:spPr>
          <a:xfrm>
            <a:off x="622119" y="6057416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5727351-E2F5-5F12-9636-74C03F0EC731}"/>
              </a:ext>
            </a:extLst>
          </p:cNvPr>
          <p:cNvSpPr/>
          <p:nvPr/>
        </p:nvSpPr>
        <p:spPr>
          <a:xfrm>
            <a:off x="843050" y="290834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E6844-14FD-73A2-4F97-31D4087491B7}"/>
              </a:ext>
            </a:extLst>
          </p:cNvPr>
          <p:cNvSpPr/>
          <p:nvPr/>
        </p:nvSpPr>
        <p:spPr>
          <a:xfrm>
            <a:off x="609772" y="47951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FAC61F-5B8A-A4C5-74C9-CF30B45469C9}"/>
              </a:ext>
            </a:extLst>
          </p:cNvPr>
          <p:cNvSpPr/>
          <p:nvPr/>
        </p:nvSpPr>
        <p:spPr>
          <a:xfrm>
            <a:off x="2492883" y="2892719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65C7540-DE67-0F11-9DFB-535B1302AE30}"/>
              </a:ext>
            </a:extLst>
          </p:cNvPr>
          <p:cNvSpPr/>
          <p:nvPr/>
        </p:nvSpPr>
        <p:spPr>
          <a:xfrm>
            <a:off x="40513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0E9B0E1-C5A9-EBD9-EE35-F26460956DC2}"/>
              </a:ext>
            </a:extLst>
          </p:cNvPr>
          <p:cNvSpPr txBox="1"/>
          <p:nvPr/>
        </p:nvSpPr>
        <p:spPr>
          <a:xfrm>
            <a:off x="84142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45AB410-25DF-9694-D052-1056EF7967F2}"/>
              </a:ext>
            </a:extLst>
          </p:cNvPr>
          <p:cNvSpPr txBox="1"/>
          <p:nvPr/>
        </p:nvSpPr>
        <p:spPr>
          <a:xfrm>
            <a:off x="1358835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98BDD5E-DF2A-651B-B2D8-08DC53506A12}"/>
              </a:ext>
            </a:extLst>
          </p:cNvPr>
          <p:cNvSpPr txBox="1"/>
          <p:nvPr/>
        </p:nvSpPr>
        <p:spPr>
          <a:xfrm>
            <a:off x="2732807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864815-A322-4CCB-131C-0D5870386A2F}"/>
              </a:ext>
            </a:extLst>
          </p:cNvPr>
          <p:cNvSpPr txBox="1"/>
          <p:nvPr/>
        </p:nvSpPr>
        <p:spPr>
          <a:xfrm>
            <a:off x="309734" y="284622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DEF20B8-748C-FBF1-98E2-974C27C42B16}"/>
              </a:ext>
            </a:extLst>
          </p:cNvPr>
          <p:cNvSpPr txBox="1"/>
          <p:nvPr/>
        </p:nvSpPr>
        <p:spPr>
          <a:xfrm>
            <a:off x="88181" y="461048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T10</a:t>
            </a:r>
            <a:endParaRPr lang="LID4096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2BD8C13-2CF2-86F8-2372-C8FB28EFB8F9}"/>
              </a:ext>
            </a:extLst>
          </p:cNvPr>
          <p:cNvSpPr txBox="1"/>
          <p:nvPr/>
        </p:nvSpPr>
        <p:spPr>
          <a:xfrm>
            <a:off x="4094580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65FC04-0AD1-11D4-49C3-CE055354802F}"/>
              </a:ext>
            </a:extLst>
          </p:cNvPr>
          <p:cNvSpPr txBox="1"/>
          <p:nvPr/>
        </p:nvSpPr>
        <p:spPr>
          <a:xfrm>
            <a:off x="2707843" y="590091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7ABC1C-E1EF-72F8-7DCF-F76E9BCCB98F}"/>
              </a:ext>
            </a:extLst>
          </p:cNvPr>
          <p:cNvSpPr txBox="1"/>
          <p:nvPr/>
        </p:nvSpPr>
        <p:spPr>
          <a:xfrm>
            <a:off x="227580" y="57583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DA14127-0B50-E8F1-B7A5-9BB628351CE4}"/>
              </a:ext>
            </a:extLst>
          </p:cNvPr>
          <p:cNvSpPr txBox="1"/>
          <p:nvPr/>
        </p:nvSpPr>
        <p:spPr>
          <a:xfrm>
            <a:off x="2529920" y="249840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T11</a:t>
            </a:r>
            <a:endParaRPr lang="LID4096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BC3B2A9-119E-7FCC-7E3E-92E0E4DB5E26}"/>
              </a:ext>
            </a:extLst>
          </p:cNvPr>
          <p:cNvSpPr txBox="1"/>
          <p:nvPr/>
        </p:nvSpPr>
        <p:spPr>
          <a:xfrm>
            <a:off x="1887264" y="38103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P15</a:t>
            </a:r>
            <a:endParaRPr lang="LID4096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4F07D4-4E5E-C604-7435-8E2CB6AC71E8}"/>
              </a:ext>
            </a:extLst>
          </p:cNvPr>
          <p:cNvSpPr txBox="1"/>
          <p:nvPr/>
        </p:nvSpPr>
        <p:spPr>
          <a:xfrm>
            <a:off x="3242837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8007D82-FBC8-CA28-B088-BFF43ACBB08B}"/>
              </a:ext>
            </a:extLst>
          </p:cNvPr>
          <p:cNvSpPr txBox="1"/>
          <p:nvPr/>
        </p:nvSpPr>
        <p:spPr>
          <a:xfrm>
            <a:off x="5705481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DC84251-944E-93CC-7254-8866B80CC043}"/>
              </a:ext>
            </a:extLst>
          </p:cNvPr>
          <p:cNvSpPr txBox="1"/>
          <p:nvPr/>
        </p:nvSpPr>
        <p:spPr>
          <a:xfrm>
            <a:off x="4554959" y="5743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05D3B20-2FEF-83E9-CFBF-9F6BE2E0C7A0}"/>
              </a:ext>
            </a:extLst>
          </p:cNvPr>
          <p:cNvSpPr txBox="1"/>
          <p:nvPr/>
        </p:nvSpPr>
        <p:spPr>
          <a:xfrm>
            <a:off x="7118392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DDD5F85-F595-096B-1490-08DB61060347}"/>
              </a:ext>
            </a:extLst>
          </p:cNvPr>
          <p:cNvSpPr txBox="1"/>
          <p:nvPr/>
        </p:nvSpPr>
        <p:spPr>
          <a:xfrm>
            <a:off x="3854527" y="47463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33E5663-7138-F1DE-A144-48CB55191F84}"/>
              </a:ext>
            </a:extLst>
          </p:cNvPr>
          <p:cNvSpPr txBox="1"/>
          <p:nvPr/>
        </p:nvSpPr>
        <p:spPr>
          <a:xfrm>
            <a:off x="10442048" y="175628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F5C0396-31AE-BF4D-35F7-F8D217CF7CD5}"/>
              </a:ext>
            </a:extLst>
          </p:cNvPr>
          <p:cNvSpPr txBox="1"/>
          <p:nvPr/>
        </p:nvSpPr>
        <p:spPr>
          <a:xfrm>
            <a:off x="6996895" y="150804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0D64026-B686-B3B4-71FA-D3BA921AB0F5}"/>
              </a:ext>
            </a:extLst>
          </p:cNvPr>
          <p:cNvSpPr txBox="1"/>
          <p:nvPr/>
        </p:nvSpPr>
        <p:spPr>
          <a:xfrm>
            <a:off x="9980200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9E9B557-7499-FE9D-5EA3-500D96CBA189}"/>
              </a:ext>
            </a:extLst>
          </p:cNvPr>
          <p:cNvSpPr txBox="1"/>
          <p:nvPr/>
        </p:nvSpPr>
        <p:spPr>
          <a:xfrm>
            <a:off x="7610936" y="570873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DE5E4E9-563B-3AE6-C08C-728679C9FDAF}"/>
              </a:ext>
            </a:extLst>
          </p:cNvPr>
          <p:cNvSpPr txBox="1"/>
          <p:nvPr/>
        </p:nvSpPr>
        <p:spPr>
          <a:xfrm>
            <a:off x="9092772" y="5898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E1C50A6-9CAA-F315-788F-2FB7008CAC03}"/>
              </a:ext>
            </a:extLst>
          </p:cNvPr>
          <p:cNvCxnSpPr>
            <a:stCxn id="21" idx="6"/>
          </p:cNvCxnSpPr>
          <p:nvPr/>
        </p:nvCxnSpPr>
        <p:spPr>
          <a:xfrm>
            <a:off x="1090931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BDA227B-AAC8-B398-BADC-91DAEF04C9F2}"/>
              </a:ext>
            </a:extLst>
          </p:cNvPr>
          <p:cNvCxnSpPr/>
          <p:nvPr/>
        </p:nvCxnSpPr>
        <p:spPr>
          <a:xfrm>
            <a:off x="2371663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610F91D5-7914-367F-025D-ED32564B39CF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763568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2C42973-6DF7-2EB8-2AEA-A89A0898A227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5231622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1873EC2-0EA0-F94E-393A-9A7DC07C60F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42248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2796812-3E4E-8734-220D-6996D1652D7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5391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9BAC69F-9BCC-9344-2034-7BEF5EC152F3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9582571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36C7CFB-B089-B985-C4B0-6A0F69EC868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>
            <a:off x="5549628" y="6362320"/>
            <a:ext cx="601635" cy="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7C35E0A-9306-C698-E413-929D88BE3573}"/>
              </a:ext>
            </a:extLst>
          </p:cNvPr>
          <p:cNvCxnSpPr>
            <a:cxnSpLocks/>
          </p:cNvCxnSpPr>
          <p:nvPr/>
        </p:nvCxnSpPr>
        <p:spPr>
          <a:xfrm flipH="1">
            <a:off x="6700269" y="6337596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90C1D73-4BF8-3C65-0916-416529D78F74}"/>
              </a:ext>
            </a:extLst>
          </p:cNvPr>
          <p:cNvCxnSpPr>
            <a:cxnSpLocks/>
          </p:cNvCxnSpPr>
          <p:nvPr/>
        </p:nvCxnSpPr>
        <p:spPr>
          <a:xfrm flipH="1" flipV="1">
            <a:off x="8587027" y="6287853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1F8CE64-38CA-AC47-75F2-5272B1486339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909810" y="5380938"/>
            <a:ext cx="55209" cy="6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902BCF7-0ABE-74D5-6BEA-D2041F1AE8CE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909810" y="3408348"/>
            <a:ext cx="33673" cy="13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CF44DBF-B389-5892-1631-66137014C9AF}"/>
              </a:ext>
            </a:extLst>
          </p:cNvPr>
          <p:cNvCxnSpPr>
            <a:cxnSpLocks/>
            <a:stCxn id="20" idx="2"/>
            <a:endCxn id="2" idx="7"/>
          </p:cNvCxnSpPr>
          <p:nvPr/>
        </p:nvCxnSpPr>
        <p:spPr>
          <a:xfrm flipH="1">
            <a:off x="2544277" y="3478507"/>
            <a:ext cx="248644" cy="7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CA873AC-892D-C051-FDD9-2540E537D939}"/>
              </a:ext>
            </a:extLst>
          </p:cNvPr>
          <p:cNvCxnSpPr>
            <a:cxnSpLocks/>
          </p:cNvCxnSpPr>
          <p:nvPr/>
        </p:nvCxnSpPr>
        <p:spPr>
          <a:xfrm flipH="1">
            <a:off x="10233114" y="6330452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C0BCF6C-F422-AC7C-1213-41E1A585B77D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4234646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4C1E009-7B10-C316-6230-C9294D0D9A72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10349829" y="1121569"/>
            <a:ext cx="393240" cy="76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9E62D793-AA52-EFE0-1EDA-3D9C14846AA3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1528850" y="3185613"/>
            <a:ext cx="964033" cy="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14FCCF15-3373-6548-C009-1E1FB83E18DE}"/>
              </a:ext>
            </a:extLst>
          </p:cNvPr>
          <p:cNvSpPr txBox="1"/>
          <p:nvPr/>
        </p:nvSpPr>
        <p:spPr>
          <a:xfrm>
            <a:off x="11187001" y="5752283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F25B9F-CC4D-44A9-E2C0-4B31E244A5AF}"/>
              </a:ext>
            </a:extLst>
          </p:cNvPr>
          <p:cNvSpPr/>
          <p:nvPr/>
        </p:nvSpPr>
        <p:spPr>
          <a:xfrm>
            <a:off x="3248069" y="6053936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12327BE-87EE-1319-3EAD-F6B8FF605C17}"/>
              </a:ext>
            </a:extLst>
          </p:cNvPr>
          <p:cNvSpPr txBox="1"/>
          <p:nvPr/>
        </p:nvSpPr>
        <p:spPr>
          <a:xfrm>
            <a:off x="6161371" y="5698782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4D72935-080B-146E-6E58-476659F5C7CD}"/>
              </a:ext>
            </a:extLst>
          </p:cNvPr>
          <p:cNvCxnSpPr>
            <a:cxnSpLocks/>
            <a:stCxn id="9" idx="2"/>
            <a:endCxn id="60" idx="3"/>
          </p:cNvCxnSpPr>
          <p:nvPr/>
        </p:nvCxnSpPr>
        <p:spPr>
          <a:xfrm flipH="1" flipV="1">
            <a:off x="3848144" y="6346830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3E877291-1B7B-640E-0581-8649E1DD5909}"/>
              </a:ext>
            </a:extLst>
          </p:cNvPr>
          <p:cNvSpPr/>
          <p:nvPr/>
        </p:nvSpPr>
        <p:spPr>
          <a:xfrm>
            <a:off x="3205207" y="466391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AB4CF68C-7382-356E-1261-0022122B98B2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3548107" y="5249705"/>
            <a:ext cx="0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25B9FFCA-FE6D-8E12-1ABE-1805D136B4BB}"/>
              </a:ext>
            </a:extLst>
          </p:cNvPr>
          <p:cNvCxnSpPr>
            <a:stCxn id="14" idx="3"/>
            <a:endCxn id="11" idx="6"/>
          </p:cNvCxnSpPr>
          <p:nvPr/>
        </p:nvCxnSpPr>
        <p:spPr>
          <a:xfrm>
            <a:off x="11043106" y="828675"/>
            <a:ext cx="655001" cy="5501777"/>
          </a:xfrm>
          <a:prstGeom prst="curvedConnector3">
            <a:avLst>
              <a:gd name="adj1" fmla="val 13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E7DC93CC-A24B-5E15-68B6-43C926AD6616}"/>
              </a:ext>
            </a:extLst>
          </p:cNvPr>
          <p:cNvSpPr/>
          <p:nvPr/>
        </p:nvSpPr>
        <p:spPr>
          <a:xfrm>
            <a:off x="3896788" y="3370818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EBC91A3-4163-AF48-616A-877597316477}"/>
              </a:ext>
            </a:extLst>
          </p:cNvPr>
          <p:cNvSpPr txBox="1"/>
          <p:nvPr/>
        </p:nvSpPr>
        <p:spPr>
          <a:xfrm>
            <a:off x="4348319" y="301657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P16</a:t>
            </a:r>
            <a:endParaRPr lang="LID4096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FA46591-E3E3-48F9-9B91-97EEE4DED234}"/>
              </a:ext>
            </a:extLst>
          </p:cNvPr>
          <p:cNvCxnSpPr>
            <a:cxnSpLocks/>
            <a:stCxn id="20" idx="3"/>
            <a:endCxn id="66" idx="2"/>
          </p:cNvCxnSpPr>
          <p:nvPr/>
        </p:nvCxnSpPr>
        <p:spPr>
          <a:xfrm>
            <a:off x="3092958" y="3185613"/>
            <a:ext cx="803830" cy="4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E34FE13F-D841-7D02-569B-8AA37D65B488}"/>
              </a:ext>
            </a:extLst>
          </p:cNvPr>
          <p:cNvCxnSpPr>
            <a:cxnSpLocks/>
            <a:stCxn id="60" idx="1"/>
            <a:endCxn id="17" idx="6"/>
          </p:cNvCxnSpPr>
          <p:nvPr/>
        </p:nvCxnSpPr>
        <p:spPr>
          <a:xfrm rot="10800000" flipV="1">
            <a:off x="1307919" y="6346830"/>
            <a:ext cx="1940150" cy="3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78">
            <a:extLst>
              <a:ext uri="{FF2B5EF4-FFF2-40B4-BE49-F238E27FC236}">
                <a16:creationId xmlns:a16="http://schemas.microsoft.com/office/drawing/2014/main" id="{766CDC21-B638-418C-2A88-4CCB1AB01D78}"/>
              </a:ext>
            </a:extLst>
          </p:cNvPr>
          <p:cNvSpPr/>
          <p:nvPr/>
        </p:nvSpPr>
        <p:spPr>
          <a:xfrm>
            <a:off x="685914" y="77300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EBF0B15-5F5B-90D9-CB1A-450909DFB722}"/>
              </a:ext>
            </a:extLst>
          </p:cNvPr>
          <p:cNvSpPr/>
          <p:nvPr/>
        </p:nvSpPr>
        <p:spPr>
          <a:xfrm>
            <a:off x="9589595" y="471964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11A1095-0506-B2DF-D7FA-879EAD58EC6E}"/>
              </a:ext>
            </a:extLst>
          </p:cNvPr>
          <p:cNvSpPr/>
          <p:nvPr/>
        </p:nvSpPr>
        <p:spPr>
          <a:xfrm>
            <a:off x="7397366" y="181024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9C2A61D2-8CE5-D1C8-C212-D70DFAABD406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flipH="1">
            <a:off x="7740266" y="1143000"/>
            <a:ext cx="145088" cy="6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8917D072-E7DD-0EAD-BDAC-0D704F96E5B0}"/>
              </a:ext>
            </a:extLst>
          </p:cNvPr>
          <p:cNvSpPr txBox="1"/>
          <p:nvPr/>
        </p:nvSpPr>
        <p:spPr>
          <a:xfrm>
            <a:off x="8926534" y="20022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B19FB7AE-8880-C54F-54E1-1EE0CB2C414F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9899711" y="5299495"/>
            <a:ext cx="23906" cy="73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666452FE-09D9-3FF4-B77F-3B79E8865456}"/>
              </a:ext>
            </a:extLst>
          </p:cNvPr>
          <p:cNvSpPr txBox="1"/>
          <p:nvPr/>
        </p:nvSpPr>
        <p:spPr>
          <a:xfrm>
            <a:off x="10008320" y="4427294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2009C34-1AED-E5AA-0013-D22C6DA21B03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6667958" y="2412968"/>
            <a:ext cx="1001556" cy="57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4A0A781E-4A7D-54EC-0D32-095A6EBE712D}"/>
              </a:ext>
            </a:extLst>
          </p:cNvPr>
          <p:cNvCxnSpPr>
            <a:cxnSpLocks/>
            <a:stCxn id="72" idx="2"/>
            <a:endCxn id="157" idx="3"/>
          </p:cNvCxnSpPr>
          <p:nvPr/>
        </p:nvCxnSpPr>
        <p:spPr>
          <a:xfrm flipH="1" flipV="1">
            <a:off x="7213179" y="4398499"/>
            <a:ext cx="2376416" cy="61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2EC5AC2-C94D-5D9B-C118-177F90417933}"/>
              </a:ext>
            </a:extLst>
          </p:cNvPr>
          <p:cNvSpPr/>
          <p:nvPr/>
        </p:nvSpPr>
        <p:spPr>
          <a:xfrm>
            <a:off x="6067883" y="269204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7237640-05E7-26D9-DF9D-6705F734033B}"/>
              </a:ext>
            </a:extLst>
          </p:cNvPr>
          <p:cNvSpPr/>
          <p:nvPr/>
        </p:nvSpPr>
        <p:spPr>
          <a:xfrm>
            <a:off x="6613104" y="41056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3E1E6120-8E17-5FEE-C19B-8D97BD6193D4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4624053" y="3110613"/>
            <a:ext cx="1428845" cy="5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44E49A2D-A9A9-0B3E-7582-8A113637C437}"/>
              </a:ext>
            </a:extLst>
          </p:cNvPr>
          <p:cNvCxnSpPr>
            <a:cxnSpLocks/>
            <a:endCxn id="66" idx="5"/>
          </p:cNvCxnSpPr>
          <p:nvPr/>
        </p:nvCxnSpPr>
        <p:spPr>
          <a:xfrm flipH="1" flipV="1">
            <a:off x="4517548" y="3870819"/>
            <a:ext cx="2132036" cy="4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>
            <a:extLst>
              <a:ext uri="{FF2B5EF4-FFF2-40B4-BE49-F238E27FC236}">
                <a16:creationId xmlns:a16="http://schemas.microsoft.com/office/drawing/2014/main" id="{C3865F4E-461A-240D-C191-5DDB0A4C8A8A}"/>
              </a:ext>
            </a:extLst>
          </p:cNvPr>
          <p:cNvSpPr txBox="1"/>
          <p:nvPr/>
        </p:nvSpPr>
        <p:spPr>
          <a:xfrm>
            <a:off x="5931068" y="230027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C82B371A-ECB6-54B1-4ECD-D013426F89DA}"/>
              </a:ext>
            </a:extLst>
          </p:cNvPr>
          <p:cNvSpPr txBox="1"/>
          <p:nvPr/>
        </p:nvSpPr>
        <p:spPr>
          <a:xfrm>
            <a:off x="6933467" y="3739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166" name="Oval 178">
            <a:extLst>
              <a:ext uri="{FF2B5EF4-FFF2-40B4-BE49-F238E27FC236}">
                <a16:creationId xmlns:a16="http://schemas.microsoft.com/office/drawing/2014/main" id="{CE651CD4-5017-88A2-9208-E39EC63C57CB}"/>
              </a:ext>
            </a:extLst>
          </p:cNvPr>
          <p:cNvSpPr/>
          <p:nvPr/>
        </p:nvSpPr>
        <p:spPr>
          <a:xfrm>
            <a:off x="6482056" y="73736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val 178">
            <a:extLst>
              <a:ext uri="{FF2B5EF4-FFF2-40B4-BE49-F238E27FC236}">
                <a16:creationId xmlns:a16="http://schemas.microsoft.com/office/drawing/2014/main" id="{0B7D22E5-7761-F690-4342-15B3302F8A77}"/>
              </a:ext>
            </a:extLst>
          </p:cNvPr>
          <p:cNvSpPr/>
          <p:nvPr/>
        </p:nvSpPr>
        <p:spPr>
          <a:xfrm>
            <a:off x="3357077" y="68763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Oval 178">
            <a:extLst>
              <a:ext uri="{FF2B5EF4-FFF2-40B4-BE49-F238E27FC236}">
                <a16:creationId xmlns:a16="http://schemas.microsoft.com/office/drawing/2014/main" id="{4352CB1D-B593-FBAE-9A7B-E740AE7E9D11}"/>
              </a:ext>
            </a:extLst>
          </p:cNvPr>
          <p:cNvSpPr/>
          <p:nvPr/>
        </p:nvSpPr>
        <p:spPr>
          <a:xfrm>
            <a:off x="3891007" y="195196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3E71CA4E-57C1-996F-2B5B-D9A04F0B56B9}"/>
              </a:ext>
            </a:extLst>
          </p:cNvPr>
          <p:cNvSpPr/>
          <p:nvPr/>
        </p:nvSpPr>
        <p:spPr>
          <a:xfrm>
            <a:off x="1958910" y="409389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E78EA-7EB6-5B5F-9E3B-4B456B10E882}"/>
              </a:ext>
            </a:extLst>
          </p:cNvPr>
          <p:cNvSpPr/>
          <p:nvPr/>
        </p:nvSpPr>
        <p:spPr>
          <a:xfrm>
            <a:off x="1789521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538F6DA-65C4-C2F3-A443-679E73D1EB38}"/>
              </a:ext>
            </a:extLst>
          </p:cNvPr>
          <p:cNvSpPr/>
          <p:nvPr/>
        </p:nvSpPr>
        <p:spPr>
          <a:xfrm>
            <a:off x="3077768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9EC59AF-40E0-F5E2-E259-D6154E6F5771}"/>
              </a:ext>
            </a:extLst>
          </p:cNvPr>
          <p:cNvSpPr/>
          <p:nvPr/>
        </p:nvSpPr>
        <p:spPr>
          <a:xfrm>
            <a:off x="616652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EC20CC-1B98-3261-8360-717EF63DD91C}"/>
              </a:ext>
            </a:extLst>
          </p:cNvPr>
          <p:cNvSpPr/>
          <p:nvPr/>
        </p:nvSpPr>
        <p:spPr>
          <a:xfrm>
            <a:off x="8896771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95C2B6-051A-66EF-BC61-C9F85D3FD8BC}"/>
              </a:ext>
            </a:extLst>
          </p:cNvPr>
          <p:cNvSpPr/>
          <p:nvPr/>
        </p:nvSpPr>
        <p:spPr>
          <a:xfrm>
            <a:off x="3649279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B068E7F-BEC2-5A46-64B4-C108D47B27BD}"/>
              </a:ext>
            </a:extLst>
          </p:cNvPr>
          <p:cNvSpPr/>
          <p:nvPr/>
        </p:nvSpPr>
        <p:spPr>
          <a:xfrm>
            <a:off x="9764462" y="179769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186114B-AC3C-E4FA-2611-5FE418C0F15B}"/>
              </a:ext>
            </a:extLst>
          </p:cNvPr>
          <p:cNvSpPr/>
          <p:nvPr/>
        </p:nvSpPr>
        <p:spPr>
          <a:xfrm>
            <a:off x="4863828" y="610110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4712618-9CE6-0997-621D-8501139DA567}"/>
              </a:ext>
            </a:extLst>
          </p:cNvPr>
          <p:cNvSpPr/>
          <p:nvPr/>
        </p:nvSpPr>
        <p:spPr>
          <a:xfrm>
            <a:off x="7839078" y="601983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79E2284-1E38-ABF7-8EBD-37010F9F7E5C}"/>
              </a:ext>
            </a:extLst>
          </p:cNvPr>
          <p:cNvSpPr/>
          <p:nvPr/>
        </p:nvSpPr>
        <p:spPr>
          <a:xfrm>
            <a:off x="11012307" y="60375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8B895-DBFF-DF91-5788-783C66C0DB2E}"/>
              </a:ext>
            </a:extLst>
          </p:cNvPr>
          <p:cNvSpPr/>
          <p:nvPr/>
        </p:nvSpPr>
        <p:spPr>
          <a:xfrm>
            <a:off x="4631547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6B62A-E862-CC74-D94B-C0E6B28E84AC}"/>
              </a:ext>
            </a:extLst>
          </p:cNvPr>
          <p:cNvSpPr/>
          <p:nvPr/>
        </p:nvSpPr>
        <p:spPr>
          <a:xfrm>
            <a:off x="7585316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52DDA2-905D-A09C-FBB4-3C623384DC2E}"/>
              </a:ext>
            </a:extLst>
          </p:cNvPr>
          <p:cNvSpPr/>
          <p:nvPr/>
        </p:nvSpPr>
        <p:spPr>
          <a:xfrm>
            <a:off x="10443031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920AF6-CCB8-CA4C-A28D-4E6EDDEF2804}"/>
              </a:ext>
            </a:extLst>
          </p:cNvPr>
          <p:cNvSpPr/>
          <p:nvPr/>
        </p:nvSpPr>
        <p:spPr>
          <a:xfrm rot="5400000">
            <a:off x="6144119" y="606942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3A802-8048-6960-BBC1-422ED9EB3990}"/>
              </a:ext>
            </a:extLst>
          </p:cNvPr>
          <p:cNvSpPr/>
          <p:nvPr/>
        </p:nvSpPr>
        <p:spPr>
          <a:xfrm rot="5400000">
            <a:off x="9599673" y="604470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2149391-05D5-BD2A-6BCE-6CE612571638}"/>
              </a:ext>
            </a:extLst>
          </p:cNvPr>
          <p:cNvSpPr/>
          <p:nvPr/>
        </p:nvSpPr>
        <p:spPr>
          <a:xfrm>
            <a:off x="622119" y="6057416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E0C4CE6-0E2A-A593-1C79-A046C392176C}"/>
              </a:ext>
            </a:extLst>
          </p:cNvPr>
          <p:cNvSpPr/>
          <p:nvPr/>
        </p:nvSpPr>
        <p:spPr>
          <a:xfrm>
            <a:off x="843050" y="290834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0CD07-E519-26C0-4FE1-4C9DB9F5B80A}"/>
              </a:ext>
            </a:extLst>
          </p:cNvPr>
          <p:cNvSpPr/>
          <p:nvPr/>
        </p:nvSpPr>
        <p:spPr>
          <a:xfrm>
            <a:off x="609772" y="47951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DBC7A-32F0-1E28-EDEC-17193258A29D}"/>
              </a:ext>
            </a:extLst>
          </p:cNvPr>
          <p:cNvSpPr/>
          <p:nvPr/>
        </p:nvSpPr>
        <p:spPr>
          <a:xfrm>
            <a:off x="2492883" y="2892719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76A11A4-BBC6-E195-6E33-2C1FEB4A28D9}"/>
              </a:ext>
            </a:extLst>
          </p:cNvPr>
          <p:cNvSpPr/>
          <p:nvPr/>
        </p:nvSpPr>
        <p:spPr>
          <a:xfrm>
            <a:off x="40513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EC6E14-1062-9653-C36E-B8E5B79D376F}"/>
              </a:ext>
            </a:extLst>
          </p:cNvPr>
          <p:cNvSpPr txBox="1"/>
          <p:nvPr/>
        </p:nvSpPr>
        <p:spPr>
          <a:xfrm>
            <a:off x="84142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33CCF4D-E6A7-A1F2-0F43-BFE2390022EA}"/>
              </a:ext>
            </a:extLst>
          </p:cNvPr>
          <p:cNvSpPr txBox="1"/>
          <p:nvPr/>
        </p:nvSpPr>
        <p:spPr>
          <a:xfrm>
            <a:off x="1358835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8E5F0A2-F9DC-B8BE-A158-6CDC94D93083}"/>
              </a:ext>
            </a:extLst>
          </p:cNvPr>
          <p:cNvSpPr txBox="1"/>
          <p:nvPr/>
        </p:nvSpPr>
        <p:spPr>
          <a:xfrm>
            <a:off x="2732807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9D5BA4-DAAF-ACF8-DF6D-A8ECB713FE60}"/>
              </a:ext>
            </a:extLst>
          </p:cNvPr>
          <p:cNvSpPr txBox="1"/>
          <p:nvPr/>
        </p:nvSpPr>
        <p:spPr>
          <a:xfrm>
            <a:off x="309734" y="284622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98147B4-32A4-F481-E813-6A21E10AACD6}"/>
              </a:ext>
            </a:extLst>
          </p:cNvPr>
          <p:cNvSpPr txBox="1"/>
          <p:nvPr/>
        </p:nvSpPr>
        <p:spPr>
          <a:xfrm>
            <a:off x="88181" y="461048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T10</a:t>
            </a:r>
            <a:endParaRPr lang="LID4096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B5F5814-6822-49EB-7579-BB64813C7E3C}"/>
              </a:ext>
            </a:extLst>
          </p:cNvPr>
          <p:cNvSpPr txBox="1"/>
          <p:nvPr/>
        </p:nvSpPr>
        <p:spPr>
          <a:xfrm>
            <a:off x="4094580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708832-E91A-410A-F17B-44DDE98EF328}"/>
              </a:ext>
            </a:extLst>
          </p:cNvPr>
          <p:cNvSpPr txBox="1"/>
          <p:nvPr/>
        </p:nvSpPr>
        <p:spPr>
          <a:xfrm>
            <a:off x="2707843" y="590091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F77143B-005E-2751-83DE-6CC3915CFE42}"/>
              </a:ext>
            </a:extLst>
          </p:cNvPr>
          <p:cNvSpPr txBox="1"/>
          <p:nvPr/>
        </p:nvSpPr>
        <p:spPr>
          <a:xfrm>
            <a:off x="227580" y="57583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5937208-BB9B-E3BF-DB07-F49B3C654AEA}"/>
              </a:ext>
            </a:extLst>
          </p:cNvPr>
          <p:cNvSpPr txBox="1"/>
          <p:nvPr/>
        </p:nvSpPr>
        <p:spPr>
          <a:xfrm>
            <a:off x="2529920" y="249840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T11</a:t>
            </a:r>
            <a:endParaRPr lang="LID4096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0305CE5-755D-AF24-CBBD-1F196ADB3F16}"/>
              </a:ext>
            </a:extLst>
          </p:cNvPr>
          <p:cNvSpPr txBox="1"/>
          <p:nvPr/>
        </p:nvSpPr>
        <p:spPr>
          <a:xfrm>
            <a:off x="1887264" y="38103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P15</a:t>
            </a:r>
            <a:endParaRPr lang="LID4096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4B6002E-C150-3AFF-1F43-D3E72F4AB8BA}"/>
              </a:ext>
            </a:extLst>
          </p:cNvPr>
          <p:cNvSpPr txBox="1"/>
          <p:nvPr/>
        </p:nvSpPr>
        <p:spPr>
          <a:xfrm>
            <a:off x="3242837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241C08-AF54-38F9-D25D-BC2D8B74332A}"/>
              </a:ext>
            </a:extLst>
          </p:cNvPr>
          <p:cNvSpPr txBox="1"/>
          <p:nvPr/>
        </p:nvSpPr>
        <p:spPr>
          <a:xfrm>
            <a:off x="5705481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0FAA1B3-3685-DEE1-129A-8D0C9AA24127}"/>
              </a:ext>
            </a:extLst>
          </p:cNvPr>
          <p:cNvSpPr txBox="1"/>
          <p:nvPr/>
        </p:nvSpPr>
        <p:spPr>
          <a:xfrm>
            <a:off x="4554959" y="5743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3162EE2-FA25-A908-8EC2-F2C5F4115B47}"/>
              </a:ext>
            </a:extLst>
          </p:cNvPr>
          <p:cNvSpPr txBox="1"/>
          <p:nvPr/>
        </p:nvSpPr>
        <p:spPr>
          <a:xfrm>
            <a:off x="7118392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AC42F80-BE7C-B32E-57F5-B4BFCC79E893}"/>
              </a:ext>
            </a:extLst>
          </p:cNvPr>
          <p:cNvSpPr txBox="1"/>
          <p:nvPr/>
        </p:nvSpPr>
        <p:spPr>
          <a:xfrm>
            <a:off x="3854527" y="47463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3B6D9AE-3EB5-F068-2143-8BADB4F86C0F}"/>
              </a:ext>
            </a:extLst>
          </p:cNvPr>
          <p:cNvSpPr txBox="1"/>
          <p:nvPr/>
        </p:nvSpPr>
        <p:spPr>
          <a:xfrm>
            <a:off x="10442048" y="175628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9E05BE8-028A-A25D-8D44-A9332BC265B0}"/>
              </a:ext>
            </a:extLst>
          </p:cNvPr>
          <p:cNvSpPr txBox="1"/>
          <p:nvPr/>
        </p:nvSpPr>
        <p:spPr>
          <a:xfrm>
            <a:off x="6996895" y="150804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23EBD01-BCBF-EAA2-5C2D-42BC451F9A3F}"/>
              </a:ext>
            </a:extLst>
          </p:cNvPr>
          <p:cNvSpPr txBox="1"/>
          <p:nvPr/>
        </p:nvSpPr>
        <p:spPr>
          <a:xfrm>
            <a:off x="9980200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3274E1A-C261-6B37-5C83-E56142EEEFC4}"/>
              </a:ext>
            </a:extLst>
          </p:cNvPr>
          <p:cNvSpPr txBox="1"/>
          <p:nvPr/>
        </p:nvSpPr>
        <p:spPr>
          <a:xfrm>
            <a:off x="7610936" y="570873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4091162-B89E-5C25-F3C1-9B17C9A5AE72}"/>
              </a:ext>
            </a:extLst>
          </p:cNvPr>
          <p:cNvSpPr txBox="1"/>
          <p:nvPr/>
        </p:nvSpPr>
        <p:spPr>
          <a:xfrm>
            <a:off x="9092772" y="5898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69B7F35-DA4F-ABBC-52FA-DC3C9802F3DE}"/>
              </a:ext>
            </a:extLst>
          </p:cNvPr>
          <p:cNvCxnSpPr>
            <a:stCxn id="21" idx="6"/>
          </p:cNvCxnSpPr>
          <p:nvPr/>
        </p:nvCxnSpPr>
        <p:spPr>
          <a:xfrm>
            <a:off x="1090931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02534E8-EE77-1B18-834C-30BBCE1E788E}"/>
              </a:ext>
            </a:extLst>
          </p:cNvPr>
          <p:cNvCxnSpPr/>
          <p:nvPr/>
        </p:nvCxnSpPr>
        <p:spPr>
          <a:xfrm>
            <a:off x="2371663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C7EF833-C21A-4EFE-2BD9-36256C475283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763568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7F22AAA-50D5-303E-F3DE-1D3FBCA6C9D0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5231622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2F05148-2F80-3420-DECF-E6C221BD5D6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42248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BC30D86-09CD-10C2-C804-0F67D094CDC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5391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1445DBDA-DAFC-F879-5254-67E23AAAE9E1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9582571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734CF09-FD50-FBA0-EA3A-1C0222FE845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>
            <a:off x="5549628" y="6362320"/>
            <a:ext cx="601635" cy="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9204C4B-9BEF-CE6B-EF21-9E5327A2E735}"/>
              </a:ext>
            </a:extLst>
          </p:cNvPr>
          <p:cNvCxnSpPr>
            <a:cxnSpLocks/>
          </p:cNvCxnSpPr>
          <p:nvPr/>
        </p:nvCxnSpPr>
        <p:spPr>
          <a:xfrm flipH="1">
            <a:off x="6700269" y="6337596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F1BB59E-8004-EA12-FF00-9B37446FA2B5}"/>
              </a:ext>
            </a:extLst>
          </p:cNvPr>
          <p:cNvCxnSpPr>
            <a:cxnSpLocks/>
          </p:cNvCxnSpPr>
          <p:nvPr/>
        </p:nvCxnSpPr>
        <p:spPr>
          <a:xfrm flipH="1" flipV="1">
            <a:off x="8587027" y="6287853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D3237313-5DC0-7274-FF11-493F2B2AF758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909810" y="5380938"/>
            <a:ext cx="55209" cy="6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CEDFEE4-6AB6-04FA-74A0-CA92A659B9A2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909810" y="3408348"/>
            <a:ext cx="33673" cy="13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42A674E-6DA6-D0F9-24B1-1B1391AF13F3}"/>
              </a:ext>
            </a:extLst>
          </p:cNvPr>
          <p:cNvCxnSpPr>
            <a:cxnSpLocks/>
            <a:stCxn id="20" idx="2"/>
            <a:endCxn id="2" idx="7"/>
          </p:cNvCxnSpPr>
          <p:nvPr/>
        </p:nvCxnSpPr>
        <p:spPr>
          <a:xfrm flipH="1">
            <a:off x="2544277" y="3478507"/>
            <a:ext cx="248644" cy="7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759DB93-F5EE-6999-5DDB-866D69A0B398}"/>
              </a:ext>
            </a:extLst>
          </p:cNvPr>
          <p:cNvCxnSpPr>
            <a:cxnSpLocks/>
          </p:cNvCxnSpPr>
          <p:nvPr/>
        </p:nvCxnSpPr>
        <p:spPr>
          <a:xfrm flipH="1">
            <a:off x="10233114" y="6330452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8C15A29-F166-2870-17D5-504970214F4E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4234646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4071F66-3CBF-8DCF-D703-75186F915CE5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10349829" y="1121569"/>
            <a:ext cx="393240" cy="76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8E14B34-8E21-EB35-D4B9-97966ED7ACAC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1528850" y="3185613"/>
            <a:ext cx="964033" cy="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1C26BF9-4993-1B7B-86B6-37CA0A7A1583}"/>
              </a:ext>
            </a:extLst>
          </p:cNvPr>
          <p:cNvSpPr txBox="1"/>
          <p:nvPr/>
        </p:nvSpPr>
        <p:spPr>
          <a:xfrm>
            <a:off x="11187001" y="5752283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80F611-B1AC-5F59-0127-37F4A670BFEF}"/>
              </a:ext>
            </a:extLst>
          </p:cNvPr>
          <p:cNvSpPr/>
          <p:nvPr/>
        </p:nvSpPr>
        <p:spPr>
          <a:xfrm>
            <a:off x="3248069" y="6053936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EA88CBC-8FAD-F8B3-3551-B7EFCF755379}"/>
              </a:ext>
            </a:extLst>
          </p:cNvPr>
          <p:cNvSpPr txBox="1"/>
          <p:nvPr/>
        </p:nvSpPr>
        <p:spPr>
          <a:xfrm>
            <a:off x="6161371" y="5698782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B959F8C-62F4-19F5-086A-B8B9590A788C}"/>
              </a:ext>
            </a:extLst>
          </p:cNvPr>
          <p:cNvCxnSpPr>
            <a:cxnSpLocks/>
            <a:stCxn id="9" idx="2"/>
            <a:endCxn id="60" idx="3"/>
          </p:cNvCxnSpPr>
          <p:nvPr/>
        </p:nvCxnSpPr>
        <p:spPr>
          <a:xfrm flipH="1" flipV="1">
            <a:off x="3848144" y="6346830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21C71F5E-02A9-94FD-7613-BA7BA6584C99}"/>
              </a:ext>
            </a:extLst>
          </p:cNvPr>
          <p:cNvSpPr/>
          <p:nvPr/>
        </p:nvSpPr>
        <p:spPr>
          <a:xfrm>
            <a:off x="3205207" y="466391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4235BE9-DF3F-6307-F76D-D8EC6AE025CB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3548107" y="5249705"/>
            <a:ext cx="0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2002C7E5-25B9-23FA-A2DA-7F8A6335EF77}"/>
              </a:ext>
            </a:extLst>
          </p:cNvPr>
          <p:cNvCxnSpPr>
            <a:stCxn id="14" idx="3"/>
            <a:endCxn id="11" idx="6"/>
          </p:cNvCxnSpPr>
          <p:nvPr/>
        </p:nvCxnSpPr>
        <p:spPr>
          <a:xfrm>
            <a:off x="11043106" y="828675"/>
            <a:ext cx="655001" cy="5501777"/>
          </a:xfrm>
          <a:prstGeom prst="curvedConnector3">
            <a:avLst>
              <a:gd name="adj1" fmla="val 13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B1E90533-FD8A-1C7A-4356-3DC02E6A79EE}"/>
              </a:ext>
            </a:extLst>
          </p:cNvPr>
          <p:cNvSpPr/>
          <p:nvPr/>
        </p:nvSpPr>
        <p:spPr>
          <a:xfrm>
            <a:off x="3896788" y="3370818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692E920-B4AB-5261-BBE3-787AC11DF5B3}"/>
              </a:ext>
            </a:extLst>
          </p:cNvPr>
          <p:cNvSpPr txBox="1"/>
          <p:nvPr/>
        </p:nvSpPr>
        <p:spPr>
          <a:xfrm>
            <a:off x="4348319" y="301657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P16</a:t>
            </a:r>
            <a:endParaRPr lang="LID4096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7A0A7034-6519-A55E-9711-2EDC2B65D905}"/>
              </a:ext>
            </a:extLst>
          </p:cNvPr>
          <p:cNvCxnSpPr>
            <a:cxnSpLocks/>
            <a:stCxn id="20" idx="3"/>
            <a:endCxn id="66" idx="2"/>
          </p:cNvCxnSpPr>
          <p:nvPr/>
        </p:nvCxnSpPr>
        <p:spPr>
          <a:xfrm>
            <a:off x="3092958" y="3185613"/>
            <a:ext cx="803830" cy="4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1782DF6C-41F2-5ABC-29BD-F3B36118F109}"/>
              </a:ext>
            </a:extLst>
          </p:cNvPr>
          <p:cNvCxnSpPr>
            <a:cxnSpLocks/>
            <a:stCxn id="60" idx="1"/>
            <a:endCxn id="17" idx="6"/>
          </p:cNvCxnSpPr>
          <p:nvPr/>
        </p:nvCxnSpPr>
        <p:spPr>
          <a:xfrm rot="10800000" flipV="1">
            <a:off x="1307919" y="6346830"/>
            <a:ext cx="1940150" cy="3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78">
            <a:extLst>
              <a:ext uri="{FF2B5EF4-FFF2-40B4-BE49-F238E27FC236}">
                <a16:creationId xmlns:a16="http://schemas.microsoft.com/office/drawing/2014/main" id="{95A10256-089C-67F7-BD5F-4756D4C87E8C}"/>
              </a:ext>
            </a:extLst>
          </p:cNvPr>
          <p:cNvSpPr/>
          <p:nvPr/>
        </p:nvSpPr>
        <p:spPr>
          <a:xfrm>
            <a:off x="3337537" y="71589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38244F5-7D7F-E8EB-2CB6-278CFF6F79CA}"/>
              </a:ext>
            </a:extLst>
          </p:cNvPr>
          <p:cNvSpPr/>
          <p:nvPr/>
        </p:nvSpPr>
        <p:spPr>
          <a:xfrm>
            <a:off x="9589595" y="471964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590DF62A-4358-E708-65D9-7581F3E96E63}"/>
              </a:ext>
            </a:extLst>
          </p:cNvPr>
          <p:cNvSpPr/>
          <p:nvPr/>
        </p:nvSpPr>
        <p:spPr>
          <a:xfrm>
            <a:off x="7397366" y="181024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2B3D46A3-C2B3-DD5D-0686-E7600C8C272E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 flipH="1">
            <a:off x="7740266" y="1143000"/>
            <a:ext cx="145088" cy="6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BC6AF55F-47DD-D4A1-1749-C656B7C981C8}"/>
              </a:ext>
            </a:extLst>
          </p:cNvPr>
          <p:cNvSpPr txBox="1"/>
          <p:nvPr/>
        </p:nvSpPr>
        <p:spPr>
          <a:xfrm>
            <a:off x="8926534" y="20022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9C22D44-B407-0182-E24E-CFB8ECEFBD85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9899711" y="5299495"/>
            <a:ext cx="23906" cy="73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5C450844-F4CA-6BA7-D4CD-E186F9111BD4}"/>
              </a:ext>
            </a:extLst>
          </p:cNvPr>
          <p:cNvSpPr txBox="1"/>
          <p:nvPr/>
        </p:nvSpPr>
        <p:spPr>
          <a:xfrm>
            <a:off x="10008320" y="4427294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D5F7626-DF47-90B5-9AAF-A657DB541F75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6667958" y="2412968"/>
            <a:ext cx="1001556" cy="57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6D0C589-6DF4-32D4-4740-F9DB7CD1B298}"/>
              </a:ext>
            </a:extLst>
          </p:cNvPr>
          <p:cNvCxnSpPr>
            <a:cxnSpLocks/>
            <a:stCxn id="71" idx="2"/>
            <a:endCxn id="80" idx="3"/>
          </p:cNvCxnSpPr>
          <p:nvPr/>
        </p:nvCxnSpPr>
        <p:spPr>
          <a:xfrm flipH="1" flipV="1">
            <a:off x="7213179" y="4398499"/>
            <a:ext cx="2376416" cy="61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3B9C52E-8A47-8CD7-335A-FA3D887004DC}"/>
              </a:ext>
            </a:extLst>
          </p:cNvPr>
          <p:cNvSpPr/>
          <p:nvPr/>
        </p:nvSpPr>
        <p:spPr>
          <a:xfrm>
            <a:off x="6067883" y="269204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99B20C-4925-0F16-765C-C45DA91D2B94}"/>
              </a:ext>
            </a:extLst>
          </p:cNvPr>
          <p:cNvSpPr/>
          <p:nvPr/>
        </p:nvSpPr>
        <p:spPr>
          <a:xfrm>
            <a:off x="6613104" y="41056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60197E35-1045-E002-D92D-FA16B4D10447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4624053" y="3110613"/>
            <a:ext cx="1428845" cy="5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BB4D41AC-8928-470F-E9E7-DFC794DFEAED}"/>
              </a:ext>
            </a:extLst>
          </p:cNvPr>
          <p:cNvCxnSpPr>
            <a:cxnSpLocks/>
            <a:endCxn id="66" idx="5"/>
          </p:cNvCxnSpPr>
          <p:nvPr/>
        </p:nvCxnSpPr>
        <p:spPr>
          <a:xfrm flipH="1" flipV="1">
            <a:off x="4517548" y="3870819"/>
            <a:ext cx="2132036" cy="4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FA28FFDF-FA33-CBBB-CEDB-DB1902A798A9}"/>
              </a:ext>
            </a:extLst>
          </p:cNvPr>
          <p:cNvSpPr txBox="1"/>
          <p:nvPr/>
        </p:nvSpPr>
        <p:spPr>
          <a:xfrm>
            <a:off x="5931068" y="230027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669ED4B0-1D03-A162-A98E-6C7BCE28C1DE}"/>
              </a:ext>
            </a:extLst>
          </p:cNvPr>
          <p:cNvSpPr txBox="1"/>
          <p:nvPr/>
        </p:nvSpPr>
        <p:spPr>
          <a:xfrm>
            <a:off x="6933467" y="3739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85" name="Oval 178">
            <a:extLst>
              <a:ext uri="{FF2B5EF4-FFF2-40B4-BE49-F238E27FC236}">
                <a16:creationId xmlns:a16="http://schemas.microsoft.com/office/drawing/2014/main" id="{676620CA-FBBD-A529-D824-816D24E6CCB5}"/>
              </a:ext>
            </a:extLst>
          </p:cNvPr>
          <p:cNvSpPr/>
          <p:nvPr/>
        </p:nvSpPr>
        <p:spPr>
          <a:xfrm>
            <a:off x="9136693" y="73736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val 178">
            <a:extLst>
              <a:ext uri="{FF2B5EF4-FFF2-40B4-BE49-F238E27FC236}">
                <a16:creationId xmlns:a16="http://schemas.microsoft.com/office/drawing/2014/main" id="{7C5D6F8C-DAAA-BC96-3BA4-B9C82A014495}"/>
              </a:ext>
            </a:extLst>
          </p:cNvPr>
          <p:cNvSpPr/>
          <p:nvPr/>
        </p:nvSpPr>
        <p:spPr>
          <a:xfrm>
            <a:off x="6419053" y="78025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val 178">
            <a:extLst>
              <a:ext uri="{FF2B5EF4-FFF2-40B4-BE49-F238E27FC236}">
                <a16:creationId xmlns:a16="http://schemas.microsoft.com/office/drawing/2014/main" id="{64198CF9-7E0D-9DF7-2BCF-84E877B95F68}"/>
              </a:ext>
            </a:extLst>
          </p:cNvPr>
          <p:cNvSpPr/>
          <p:nvPr/>
        </p:nvSpPr>
        <p:spPr>
          <a:xfrm>
            <a:off x="3921222" y="190297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val 178">
            <a:extLst>
              <a:ext uri="{FF2B5EF4-FFF2-40B4-BE49-F238E27FC236}">
                <a16:creationId xmlns:a16="http://schemas.microsoft.com/office/drawing/2014/main" id="{BB47302A-926B-5450-BEF1-3D4384556FA3}"/>
              </a:ext>
            </a:extLst>
          </p:cNvPr>
          <p:cNvSpPr/>
          <p:nvPr/>
        </p:nvSpPr>
        <p:spPr>
          <a:xfrm>
            <a:off x="10064513" y="201276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47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6A4EBCDE-A192-63A6-E7C0-4DA42F83EEDE}"/>
              </a:ext>
            </a:extLst>
          </p:cNvPr>
          <p:cNvSpPr/>
          <p:nvPr/>
        </p:nvSpPr>
        <p:spPr>
          <a:xfrm>
            <a:off x="1958910" y="409389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65A9D-0AB3-1CB5-BAC6-B09A151371AF}"/>
              </a:ext>
            </a:extLst>
          </p:cNvPr>
          <p:cNvSpPr/>
          <p:nvPr/>
        </p:nvSpPr>
        <p:spPr>
          <a:xfrm>
            <a:off x="1789521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E075D0-8CC0-E678-9F22-D20121735737}"/>
              </a:ext>
            </a:extLst>
          </p:cNvPr>
          <p:cNvSpPr/>
          <p:nvPr/>
        </p:nvSpPr>
        <p:spPr>
          <a:xfrm>
            <a:off x="3077768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7AE4056-12CE-C329-ACC6-3354E62B13CB}"/>
              </a:ext>
            </a:extLst>
          </p:cNvPr>
          <p:cNvSpPr/>
          <p:nvPr/>
        </p:nvSpPr>
        <p:spPr>
          <a:xfrm>
            <a:off x="616652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852A56C-F0D7-8B59-6740-36243254C97D}"/>
              </a:ext>
            </a:extLst>
          </p:cNvPr>
          <p:cNvSpPr/>
          <p:nvPr/>
        </p:nvSpPr>
        <p:spPr>
          <a:xfrm>
            <a:off x="8896771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DF3079E-8FC3-0016-24D8-0A64428FC114}"/>
              </a:ext>
            </a:extLst>
          </p:cNvPr>
          <p:cNvSpPr/>
          <p:nvPr/>
        </p:nvSpPr>
        <p:spPr>
          <a:xfrm>
            <a:off x="3649279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FE49115-3EF8-372D-442F-41B3A31D6ABD}"/>
              </a:ext>
            </a:extLst>
          </p:cNvPr>
          <p:cNvSpPr/>
          <p:nvPr/>
        </p:nvSpPr>
        <p:spPr>
          <a:xfrm>
            <a:off x="9764462" y="179769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7CFE994-1C22-5377-678D-556DFF508434}"/>
              </a:ext>
            </a:extLst>
          </p:cNvPr>
          <p:cNvSpPr/>
          <p:nvPr/>
        </p:nvSpPr>
        <p:spPr>
          <a:xfrm>
            <a:off x="4863828" y="610110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672B3B-1526-D146-84FB-2FBA2D5571D1}"/>
              </a:ext>
            </a:extLst>
          </p:cNvPr>
          <p:cNvSpPr/>
          <p:nvPr/>
        </p:nvSpPr>
        <p:spPr>
          <a:xfrm>
            <a:off x="7839078" y="601983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C4B563C-2DD5-1085-AFE8-9EFEB4E5FD11}"/>
              </a:ext>
            </a:extLst>
          </p:cNvPr>
          <p:cNvSpPr/>
          <p:nvPr/>
        </p:nvSpPr>
        <p:spPr>
          <a:xfrm>
            <a:off x="11012307" y="60375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C29312-06B4-A30C-73BD-3BC25CFCE14D}"/>
              </a:ext>
            </a:extLst>
          </p:cNvPr>
          <p:cNvSpPr/>
          <p:nvPr/>
        </p:nvSpPr>
        <p:spPr>
          <a:xfrm>
            <a:off x="4631547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3DC52-8941-0AD4-AE48-69D70BE4060F}"/>
              </a:ext>
            </a:extLst>
          </p:cNvPr>
          <p:cNvSpPr/>
          <p:nvPr/>
        </p:nvSpPr>
        <p:spPr>
          <a:xfrm>
            <a:off x="7585316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6DB4-B7B4-5E12-5D4F-593E2AC29F4A}"/>
              </a:ext>
            </a:extLst>
          </p:cNvPr>
          <p:cNvSpPr/>
          <p:nvPr/>
        </p:nvSpPr>
        <p:spPr>
          <a:xfrm>
            <a:off x="10443031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1B344-835D-CFD1-CB67-A8C84DA1E20C}"/>
              </a:ext>
            </a:extLst>
          </p:cNvPr>
          <p:cNvSpPr/>
          <p:nvPr/>
        </p:nvSpPr>
        <p:spPr>
          <a:xfrm rot="5400000">
            <a:off x="6144119" y="606942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6BD75-3715-31DA-AE47-FD27EED7B146}"/>
              </a:ext>
            </a:extLst>
          </p:cNvPr>
          <p:cNvSpPr/>
          <p:nvPr/>
        </p:nvSpPr>
        <p:spPr>
          <a:xfrm rot="5400000">
            <a:off x="9599673" y="604470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5E2301-B730-5E81-9FC7-2409B360F6A6}"/>
              </a:ext>
            </a:extLst>
          </p:cNvPr>
          <p:cNvSpPr/>
          <p:nvPr/>
        </p:nvSpPr>
        <p:spPr>
          <a:xfrm>
            <a:off x="622119" y="6057416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3AC3254-3DD2-E153-4A65-BAC1A632AA51}"/>
              </a:ext>
            </a:extLst>
          </p:cNvPr>
          <p:cNvSpPr/>
          <p:nvPr/>
        </p:nvSpPr>
        <p:spPr>
          <a:xfrm>
            <a:off x="843050" y="290834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9E1883-8F64-BEC1-C689-9EF468593047}"/>
              </a:ext>
            </a:extLst>
          </p:cNvPr>
          <p:cNvSpPr/>
          <p:nvPr/>
        </p:nvSpPr>
        <p:spPr>
          <a:xfrm>
            <a:off x="609772" y="47951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FA7332-2D0C-D070-9AE9-525A6361FF88}"/>
              </a:ext>
            </a:extLst>
          </p:cNvPr>
          <p:cNvSpPr/>
          <p:nvPr/>
        </p:nvSpPr>
        <p:spPr>
          <a:xfrm>
            <a:off x="2492883" y="2892719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4F28F68-685D-9329-E482-73F7AA535166}"/>
              </a:ext>
            </a:extLst>
          </p:cNvPr>
          <p:cNvSpPr/>
          <p:nvPr/>
        </p:nvSpPr>
        <p:spPr>
          <a:xfrm>
            <a:off x="40513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612767-F1A2-76FF-0ACB-FF9A9D1E10D5}"/>
              </a:ext>
            </a:extLst>
          </p:cNvPr>
          <p:cNvSpPr txBox="1"/>
          <p:nvPr/>
        </p:nvSpPr>
        <p:spPr>
          <a:xfrm>
            <a:off x="84142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B1D2BEB-5EEA-1893-8345-C79C0CDE1DA3}"/>
              </a:ext>
            </a:extLst>
          </p:cNvPr>
          <p:cNvSpPr txBox="1"/>
          <p:nvPr/>
        </p:nvSpPr>
        <p:spPr>
          <a:xfrm>
            <a:off x="1358835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563F8B1-DC84-CD92-8CCD-28E5758E628E}"/>
              </a:ext>
            </a:extLst>
          </p:cNvPr>
          <p:cNvSpPr txBox="1"/>
          <p:nvPr/>
        </p:nvSpPr>
        <p:spPr>
          <a:xfrm>
            <a:off x="2732807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3CCE822-9248-4207-B594-E6AA53038234}"/>
              </a:ext>
            </a:extLst>
          </p:cNvPr>
          <p:cNvSpPr txBox="1"/>
          <p:nvPr/>
        </p:nvSpPr>
        <p:spPr>
          <a:xfrm>
            <a:off x="309734" y="284622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E7CD2EB-805E-A255-00CB-8F2F3834FE03}"/>
              </a:ext>
            </a:extLst>
          </p:cNvPr>
          <p:cNvSpPr txBox="1"/>
          <p:nvPr/>
        </p:nvSpPr>
        <p:spPr>
          <a:xfrm>
            <a:off x="88181" y="461048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T10</a:t>
            </a:r>
            <a:endParaRPr lang="LID4096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AEA9DF3-4C38-F0FB-D11C-60C86D5556E7}"/>
              </a:ext>
            </a:extLst>
          </p:cNvPr>
          <p:cNvSpPr txBox="1"/>
          <p:nvPr/>
        </p:nvSpPr>
        <p:spPr>
          <a:xfrm>
            <a:off x="4094580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5E6E676-ABF8-9631-21A8-4DCDFA4B598C}"/>
              </a:ext>
            </a:extLst>
          </p:cNvPr>
          <p:cNvSpPr txBox="1"/>
          <p:nvPr/>
        </p:nvSpPr>
        <p:spPr>
          <a:xfrm>
            <a:off x="2707843" y="590091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CF76F53-CD6B-B514-71EA-6C63EF0D5BA4}"/>
              </a:ext>
            </a:extLst>
          </p:cNvPr>
          <p:cNvSpPr txBox="1"/>
          <p:nvPr/>
        </p:nvSpPr>
        <p:spPr>
          <a:xfrm>
            <a:off x="227580" y="57583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EAA26E-1C86-DE29-51FF-D835FD971671}"/>
              </a:ext>
            </a:extLst>
          </p:cNvPr>
          <p:cNvSpPr txBox="1"/>
          <p:nvPr/>
        </p:nvSpPr>
        <p:spPr>
          <a:xfrm>
            <a:off x="2529920" y="249840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T11</a:t>
            </a:r>
            <a:endParaRPr lang="LID4096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DB4784B-9E41-5C23-C53E-2CA9420B3A06}"/>
              </a:ext>
            </a:extLst>
          </p:cNvPr>
          <p:cNvSpPr txBox="1"/>
          <p:nvPr/>
        </p:nvSpPr>
        <p:spPr>
          <a:xfrm>
            <a:off x="1887264" y="38103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P15</a:t>
            </a:r>
            <a:endParaRPr lang="LID4096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FE3CACA-7431-3502-76D6-598A84B3E211}"/>
              </a:ext>
            </a:extLst>
          </p:cNvPr>
          <p:cNvSpPr txBox="1"/>
          <p:nvPr/>
        </p:nvSpPr>
        <p:spPr>
          <a:xfrm>
            <a:off x="3242837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DE6D017-1484-DD36-0653-0BE581059DF8}"/>
              </a:ext>
            </a:extLst>
          </p:cNvPr>
          <p:cNvSpPr txBox="1"/>
          <p:nvPr/>
        </p:nvSpPr>
        <p:spPr>
          <a:xfrm>
            <a:off x="5705481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7B6E294-DBD7-A7B3-EBA5-2D2CA2557192}"/>
              </a:ext>
            </a:extLst>
          </p:cNvPr>
          <p:cNvSpPr txBox="1"/>
          <p:nvPr/>
        </p:nvSpPr>
        <p:spPr>
          <a:xfrm>
            <a:off x="4554959" y="5743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4EB34A-399E-0523-9B95-E5D89F08EAD0}"/>
              </a:ext>
            </a:extLst>
          </p:cNvPr>
          <p:cNvSpPr txBox="1"/>
          <p:nvPr/>
        </p:nvSpPr>
        <p:spPr>
          <a:xfrm>
            <a:off x="7118392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A7172F-131C-78F1-7652-322DE16D6370}"/>
              </a:ext>
            </a:extLst>
          </p:cNvPr>
          <p:cNvSpPr txBox="1"/>
          <p:nvPr/>
        </p:nvSpPr>
        <p:spPr>
          <a:xfrm>
            <a:off x="3854527" y="47463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1F8F1A0-F5DA-E43B-1B4A-53A1E1885A43}"/>
              </a:ext>
            </a:extLst>
          </p:cNvPr>
          <p:cNvSpPr txBox="1"/>
          <p:nvPr/>
        </p:nvSpPr>
        <p:spPr>
          <a:xfrm>
            <a:off x="10442048" y="175628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77772BC-21F0-3A42-4389-D7D4F0E40D3C}"/>
              </a:ext>
            </a:extLst>
          </p:cNvPr>
          <p:cNvSpPr txBox="1"/>
          <p:nvPr/>
        </p:nvSpPr>
        <p:spPr>
          <a:xfrm>
            <a:off x="6996895" y="150804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034FFF2-9469-A357-A816-DB2D390705B4}"/>
              </a:ext>
            </a:extLst>
          </p:cNvPr>
          <p:cNvSpPr txBox="1"/>
          <p:nvPr/>
        </p:nvSpPr>
        <p:spPr>
          <a:xfrm>
            <a:off x="9980200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A782B6F-4217-EE0F-595F-CD9BD7191439}"/>
              </a:ext>
            </a:extLst>
          </p:cNvPr>
          <p:cNvSpPr txBox="1"/>
          <p:nvPr/>
        </p:nvSpPr>
        <p:spPr>
          <a:xfrm>
            <a:off x="7610936" y="570873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5BA5FD6-2DAF-EDD0-A92B-D102CE3D2B00}"/>
              </a:ext>
            </a:extLst>
          </p:cNvPr>
          <p:cNvSpPr txBox="1"/>
          <p:nvPr/>
        </p:nvSpPr>
        <p:spPr>
          <a:xfrm>
            <a:off x="9092772" y="5898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246B960-C705-70EA-60CB-0415EBBAB35E}"/>
              </a:ext>
            </a:extLst>
          </p:cNvPr>
          <p:cNvCxnSpPr>
            <a:stCxn id="21" idx="6"/>
          </p:cNvCxnSpPr>
          <p:nvPr/>
        </p:nvCxnSpPr>
        <p:spPr>
          <a:xfrm>
            <a:off x="1090931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02F372F-1055-0C53-4DD1-D5E5991FAC4D}"/>
              </a:ext>
            </a:extLst>
          </p:cNvPr>
          <p:cNvCxnSpPr/>
          <p:nvPr/>
        </p:nvCxnSpPr>
        <p:spPr>
          <a:xfrm>
            <a:off x="2371663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340B8F3-DCE8-0105-0859-009E8358EAD5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763568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1B57C5-9F9E-333A-71B6-28BCF0EEA525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5231622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ADC20EA-6749-5D6D-B5EF-FB12E5CD47C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42248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C2DBE9C-6705-2146-712A-68540DA3526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5391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FA80D1E-F496-9A03-AA41-B75D8C15DBDB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9582571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4E4ED4E-249F-1829-7437-1CACDD6E195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>
            <a:off x="5549628" y="6362320"/>
            <a:ext cx="601635" cy="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2AF6A3A-C6B3-7BCD-595D-62AA31709F6A}"/>
              </a:ext>
            </a:extLst>
          </p:cNvPr>
          <p:cNvCxnSpPr>
            <a:cxnSpLocks/>
          </p:cNvCxnSpPr>
          <p:nvPr/>
        </p:nvCxnSpPr>
        <p:spPr>
          <a:xfrm flipH="1">
            <a:off x="6700269" y="6337596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64E50F5-E1A4-829B-C32B-883578F91CF1}"/>
              </a:ext>
            </a:extLst>
          </p:cNvPr>
          <p:cNvCxnSpPr>
            <a:cxnSpLocks/>
          </p:cNvCxnSpPr>
          <p:nvPr/>
        </p:nvCxnSpPr>
        <p:spPr>
          <a:xfrm flipH="1" flipV="1">
            <a:off x="8587027" y="6287853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FF9B7CA-F438-73C1-7D55-DBA696904B58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909810" y="5380938"/>
            <a:ext cx="55209" cy="6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A018349-4456-8C69-B4EE-32CCA46D00D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909810" y="3408348"/>
            <a:ext cx="33673" cy="13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8907C8F-FE03-AEB9-B020-6D321265FEA9}"/>
              </a:ext>
            </a:extLst>
          </p:cNvPr>
          <p:cNvCxnSpPr>
            <a:cxnSpLocks/>
            <a:stCxn id="20" idx="2"/>
            <a:endCxn id="2" idx="7"/>
          </p:cNvCxnSpPr>
          <p:nvPr/>
        </p:nvCxnSpPr>
        <p:spPr>
          <a:xfrm flipH="1">
            <a:off x="2544277" y="3478507"/>
            <a:ext cx="248644" cy="7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CB1DAB0-AA75-4063-A032-44855CCB5214}"/>
              </a:ext>
            </a:extLst>
          </p:cNvPr>
          <p:cNvCxnSpPr>
            <a:cxnSpLocks/>
          </p:cNvCxnSpPr>
          <p:nvPr/>
        </p:nvCxnSpPr>
        <p:spPr>
          <a:xfrm flipH="1">
            <a:off x="10233114" y="6330452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94282F8-2659-9926-51B8-C6AE760F68D2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4234646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734AA672-4AC3-C7E4-9632-F8A569254E75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10349829" y="1121569"/>
            <a:ext cx="393240" cy="76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BE37C7FA-690B-5B42-24E6-A018E19821B2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1528850" y="3185613"/>
            <a:ext cx="964033" cy="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889CC2A9-FADE-E945-1252-42F2FA9C0445}"/>
              </a:ext>
            </a:extLst>
          </p:cNvPr>
          <p:cNvSpPr txBox="1"/>
          <p:nvPr/>
        </p:nvSpPr>
        <p:spPr>
          <a:xfrm>
            <a:off x="11187001" y="5752283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ED416D-B7E6-9A67-B223-8BD9EE0D1CAB}"/>
              </a:ext>
            </a:extLst>
          </p:cNvPr>
          <p:cNvSpPr/>
          <p:nvPr/>
        </p:nvSpPr>
        <p:spPr>
          <a:xfrm>
            <a:off x="3248069" y="6053936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699A228-637D-69CB-B870-53282EA2AA82}"/>
              </a:ext>
            </a:extLst>
          </p:cNvPr>
          <p:cNvSpPr txBox="1"/>
          <p:nvPr/>
        </p:nvSpPr>
        <p:spPr>
          <a:xfrm>
            <a:off x="6161371" y="5698782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1BEBFEF-86D2-C0F1-F32D-8AF5C37E4228}"/>
              </a:ext>
            </a:extLst>
          </p:cNvPr>
          <p:cNvCxnSpPr>
            <a:cxnSpLocks/>
            <a:stCxn id="9" idx="2"/>
            <a:endCxn id="60" idx="3"/>
          </p:cNvCxnSpPr>
          <p:nvPr/>
        </p:nvCxnSpPr>
        <p:spPr>
          <a:xfrm flipH="1" flipV="1">
            <a:off x="3848144" y="6346830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91D07272-928E-994F-31B2-1823EEF1C46C}"/>
              </a:ext>
            </a:extLst>
          </p:cNvPr>
          <p:cNvSpPr/>
          <p:nvPr/>
        </p:nvSpPr>
        <p:spPr>
          <a:xfrm>
            <a:off x="3205207" y="466391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1B06D212-9112-F341-72D3-7AEDCCA9E70B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3548107" y="5249705"/>
            <a:ext cx="0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757E6210-CBB4-5256-E40D-C69F7B7D86FA}"/>
              </a:ext>
            </a:extLst>
          </p:cNvPr>
          <p:cNvCxnSpPr>
            <a:stCxn id="14" idx="3"/>
            <a:endCxn id="11" idx="6"/>
          </p:cNvCxnSpPr>
          <p:nvPr/>
        </p:nvCxnSpPr>
        <p:spPr>
          <a:xfrm>
            <a:off x="11043106" y="828675"/>
            <a:ext cx="655001" cy="5501777"/>
          </a:xfrm>
          <a:prstGeom prst="curvedConnector3">
            <a:avLst>
              <a:gd name="adj1" fmla="val 13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BEB17FBF-0326-70DD-63AD-228F9E7B25E0}"/>
              </a:ext>
            </a:extLst>
          </p:cNvPr>
          <p:cNvSpPr/>
          <p:nvPr/>
        </p:nvSpPr>
        <p:spPr>
          <a:xfrm>
            <a:off x="3896788" y="3370818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43B81AF-EFFC-B1F3-114C-5A67296F6AE3}"/>
              </a:ext>
            </a:extLst>
          </p:cNvPr>
          <p:cNvSpPr txBox="1"/>
          <p:nvPr/>
        </p:nvSpPr>
        <p:spPr>
          <a:xfrm>
            <a:off x="4348319" y="301657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P16</a:t>
            </a:r>
            <a:endParaRPr lang="LID4096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B8ECC21D-7249-4031-F6D9-7F934B6588B0}"/>
              </a:ext>
            </a:extLst>
          </p:cNvPr>
          <p:cNvCxnSpPr>
            <a:cxnSpLocks/>
            <a:stCxn id="20" idx="3"/>
            <a:endCxn id="66" idx="2"/>
          </p:cNvCxnSpPr>
          <p:nvPr/>
        </p:nvCxnSpPr>
        <p:spPr>
          <a:xfrm>
            <a:off x="3092958" y="3185613"/>
            <a:ext cx="803830" cy="4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58A74B22-BC14-06FA-4D6A-3CC02607C244}"/>
              </a:ext>
            </a:extLst>
          </p:cNvPr>
          <p:cNvCxnSpPr>
            <a:cxnSpLocks/>
            <a:stCxn id="60" idx="1"/>
            <a:endCxn id="17" idx="6"/>
          </p:cNvCxnSpPr>
          <p:nvPr/>
        </p:nvCxnSpPr>
        <p:spPr>
          <a:xfrm rot="10800000" flipV="1">
            <a:off x="1307919" y="6346830"/>
            <a:ext cx="1940150" cy="3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78">
            <a:extLst>
              <a:ext uri="{FF2B5EF4-FFF2-40B4-BE49-F238E27FC236}">
                <a16:creationId xmlns:a16="http://schemas.microsoft.com/office/drawing/2014/main" id="{6E66878E-863E-F6C6-EC11-6C2090B6BC36}"/>
              </a:ext>
            </a:extLst>
          </p:cNvPr>
          <p:cNvSpPr/>
          <p:nvPr/>
        </p:nvSpPr>
        <p:spPr>
          <a:xfrm>
            <a:off x="6476833" y="79231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F795500-8C4A-168A-7714-7C974399F127}"/>
              </a:ext>
            </a:extLst>
          </p:cNvPr>
          <p:cNvSpPr/>
          <p:nvPr/>
        </p:nvSpPr>
        <p:spPr>
          <a:xfrm>
            <a:off x="9589595" y="471964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4BAD059-0A9B-2818-E9F6-B1EF4D68477F}"/>
              </a:ext>
            </a:extLst>
          </p:cNvPr>
          <p:cNvSpPr/>
          <p:nvPr/>
        </p:nvSpPr>
        <p:spPr>
          <a:xfrm>
            <a:off x="7397366" y="181024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994549C2-3D65-2392-DBB6-72140F648B0E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 flipH="1">
            <a:off x="7740266" y="1143000"/>
            <a:ext cx="145088" cy="6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D7FC055D-3D9B-D3B1-126A-6ADF0816622C}"/>
              </a:ext>
            </a:extLst>
          </p:cNvPr>
          <p:cNvSpPr txBox="1"/>
          <p:nvPr/>
        </p:nvSpPr>
        <p:spPr>
          <a:xfrm>
            <a:off x="8926534" y="20022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89C61F96-D787-6D78-1ACF-89D17D8B5A54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9899711" y="5299495"/>
            <a:ext cx="23906" cy="73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81BD5884-5A78-C624-BADE-4FFA578FE6D7}"/>
              </a:ext>
            </a:extLst>
          </p:cNvPr>
          <p:cNvSpPr txBox="1"/>
          <p:nvPr/>
        </p:nvSpPr>
        <p:spPr>
          <a:xfrm>
            <a:off x="10008320" y="4427294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31178D3-0AF5-05DD-BF7F-0DF5DDE972A3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6667958" y="2412968"/>
            <a:ext cx="1001556" cy="57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10EB7B2-BBB2-4B04-12A7-D8A006EC0718}"/>
              </a:ext>
            </a:extLst>
          </p:cNvPr>
          <p:cNvCxnSpPr>
            <a:cxnSpLocks/>
            <a:stCxn id="71" idx="2"/>
            <a:endCxn id="80" idx="3"/>
          </p:cNvCxnSpPr>
          <p:nvPr/>
        </p:nvCxnSpPr>
        <p:spPr>
          <a:xfrm flipH="1" flipV="1">
            <a:off x="7213179" y="4398499"/>
            <a:ext cx="2376416" cy="61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31EE256-A74C-3819-CCD8-435A88D158A1}"/>
              </a:ext>
            </a:extLst>
          </p:cNvPr>
          <p:cNvSpPr/>
          <p:nvPr/>
        </p:nvSpPr>
        <p:spPr>
          <a:xfrm>
            <a:off x="6067883" y="269204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BF1D8C-815F-02D8-D4BE-0B5EBF4A48E3}"/>
              </a:ext>
            </a:extLst>
          </p:cNvPr>
          <p:cNvSpPr/>
          <p:nvPr/>
        </p:nvSpPr>
        <p:spPr>
          <a:xfrm>
            <a:off x="6613104" y="41056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4272BF48-10A2-9A5A-5A32-C0967CEF338E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4624053" y="3110613"/>
            <a:ext cx="1428845" cy="5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DBFE5946-8773-4D49-02B0-E1A13EF0FE84}"/>
              </a:ext>
            </a:extLst>
          </p:cNvPr>
          <p:cNvCxnSpPr>
            <a:cxnSpLocks/>
            <a:endCxn id="66" idx="5"/>
          </p:cNvCxnSpPr>
          <p:nvPr/>
        </p:nvCxnSpPr>
        <p:spPr>
          <a:xfrm flipH="1" flipV="1">
            <a:off x="4517548" y="3870819"/>
            <a:ext cx="2132036" cy="4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C4BC745B-9B57-9C53-5C20-57FDAD14220C}"/>
              </a:ext>
            </a:extLst>
          </p:cNvPr>
          <p:cNvSpPr txBox="1"/>
          <p:nvPr/>
        </p:nvSpPr>
        <p:spPr>
          <a:xfrm>
            <a:off x="5931068" y="230027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06C2C08-02A0-926A-4BEF-50EB22735874}"/>
              </a:ext>
            </a:extLst>
          </p:cNvPr>
          <p:cNvSpPr txBox="1"/>
          <p:nvPr/>
        </p:nvSpPr>
        <p:spPr>
          <a:xfrm>
            <a:off x="6933467" y="3739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85" name="Oval 178">
            <a:extLst>
              <a:ext uri="{FF2B5EF4-FFF2-40B4-BE49-F238E27FC236}">
                <a16:creationId xmlns:a16="http://schemas.microsoft.com/office/drawing/2014/main" id="{5090204C-E7AF-CE4B-E9B4-85E585BED2BA}"/>
              </a:ext>
            </a:extLst>
          </p:cNvPr>
          <p:cNvSpPr/>
          <p:nvPr/>
        </p:nvSpPr>
        <p:spPr>
          <a:xfrm rot="10800000">
            <a:off x="11274543" y="622251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val 178">
            <a:extLst>
              <a:ext uri="{FF2B5EF4-FFF2-40B4-BE49-F238E27FC236}">
                <a16:creationId xmlns:a16="http://schemas.microsoft.com/office/drawing/2014/main" id="{5DF3E12A-1769-30CE-2C69-1BB00F1FD749}"/>
              </a:ext>
            </a:extLst>
          </p:cNvPr>
          <p:cNvSpPr/>
          <p:nvPr/>
        </p:nvSpPr>
        <p:spPr>
          <a:xfrm>
            <a:off x="7669514" y="204352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83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9B92C71-9A43-66A1-FA97-E4E86D39BB2C}"/>
              </a:ext>
            </a:extLst>
          </p:cNvPr>
          <p:cNvSpPr/>
          <p:nvPr/>
        </p:nvSpPr>
        <p:spPr>
          <a:xfrm>
            <a:off x="2111310" y="409389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6FF66-5405-7681-27BD-68C36D83304D}"/>
              </a:ext>
            </a:extLst>
          </p:cNvPr>
          <p:cNvSpPr/>
          <p:nvPr/>
        </p:nvSpPr>
        <p:spPr>
          <a:xfrm>
            <a:off x="1941921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E22E905-C5AF-A912-B5A0-D14A7837CBC8}"/>
              </a:ext>
            </a:extLst>
          </p:cNvPr>
          <p:cNvSpPr/>
          <p:nvPr/>
        </p:nvSpPr>
        <p:spPr>
          <a:xfrm>
            <a:off x="3230168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A2F8EB8-6CBE-12A1-D8F9-E025DA8DCD17}"/>
              </a:ext>
            </a:extLst>
          </p:cNvPr>
          <p:cNvSpPr/>
          <p:nvPr/>
        </p:nvSpPr>
        <p:spPr>
          <a:xfrm>
            <a:off x="631892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5E9EF29-5028-B219-9645-B97BB273321E}"/>
              </a:ext>
            </a:extLst>
          </p:cNvPr>
          <p:cNvSpPr/>
          <p:nvPr/>
        </p:nvSpPr>
        <p:spPr>
          <a:xfrm>
            <a:off x="9049171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59EE35D-5B64-1AA8-222D-89A2B6C40AD1}"/>
              </a:ext>
            </a:extLst>
          </p:cNvPr>
          <p:cNvSpPr/>
          <p:nvPr/>
        </p:nvSpPr>
        <p:spPr>
          <a:xfrm>
            <a:off x="3801679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19CEBC-14AE-F904-5DB6-5AEEA02D7A6F}"/>
              </a:ext>
            </a:extLst>
          </p:cNvPr>
          <p:cNvSpPr/>
          <p:nvPr/>
        </p:nvSpPr>
        <p:spPr>
          <a:xfrm>
            <a:off x="9916862" y="179769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D246ED9-4995-3BED-4094-CEF3F5A0DCD5}"/>
              </a:ext>
            </a:extLst>
          </p:cNvPr>
          <p:cNvSpPr/>
          <p:nvPr/>
        </p:nvSpPr>
        <p:spPr>
          <a:xfrm>
            <a:off x="5016228" y="610110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64F5F2-D0C5-4301-6795-D110A4D6C048}"/>
              </a:ext>
            </a:extLst>
          </p:cNvPr>
          <p:cNvSpPr/>
          <p:nvPr/>
        </p:nvSpPr>
        <p:spPr>
          <a:xfrm>
            <a:off x="7991478" y="601983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0E9ACCE-0F1C-7CB8-EC27-471B7DA85D24}"/>
              </a:ext>
            </a:extLst>
          </p:cNvPr>
          <p:cNvSpPr/>
          <p:nvPr/>
        </p:nvSpPr>
        <p:spPr>
          <a:xfrm>
            <a:off x="11164707" y="60375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2ADEC-AE77-B264-F53F-4F1165C8B62A}"/>
              </a:ext>
            </a:extLst>
          </p:cNvPr>
          <p:cNvSpPr/>
          <p:nvPr/>
        </p:nvSpPr>
        <p:spPr>
          <a:xfrm>
            <a:off x="4783947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B11BDF-069D-A376-14CB-926A05F6881F}"/>
              </a:ext>
            </a:extLst>
          </p:cNvPr>
          <p:cNvSpPr/>
          <p:nvPr/>
        </p:nvSpPr>
        <p:spPr>
          <a:xfrm>
            <a:off x="7737716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63E18-76C6-1C8B-4BC4-31914BEE0428}"/>
              </a:ext>
            </a:extLst>
          </p:cNvPr>
          <p:cNvSpPr/>
          <p:nvPr/>
        </p:nvSpPr>
        <p:spPr>
          <a:xfrm>
            <a:off x="10595431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810126-CF75-E78D-D54E-EB4CC7AA4506}"/>
              </a:ext>
            </a:extLst>
          </p:cNvPr>
          <p:cNvSpPr/>
          <p:nvPr/>
        </p:nvSpPr>
        <p:spPr>
          <a:xfrm rot="5400000">
            <a:off x="6296519" y="606942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1D9F37-D0EA-4E96-9D84-BEA9E2A04543}"/>
              </a:ext>
            </a:extLst>
          </p:cNvPr>
          <p:cNvSpPr/>
          <p:nvPr/>
        </p:nvSpPr>
        <p:spPr>
          <a:xfrm rot="5400000">
            <a:off x="9752073" y="604470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2831718-DB39-34CB-F734-400DA4972F47}"/>
              </a:ext>
            </a:extLst>
          </p:cNvPr>
          <p:cNvSpPr/>
          <p:nvPr/>
        </p:nvSpPr>
        <p:spPr>
          <a:xfrm>
            <a:off x="774519" y="6057416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85DBB34-361B-7A29-B772-601935B2B580}"/>
              </a:ext>
            </a:extLst>
          </p:cNvPr>
          <p:cNvSpPr/>
          <p:nvPr/>
        </p:nvSpPr>
        <p:spPr>
          <a:xfrm>
            <a:off x="995450" y="290834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77E029-B549-2E3E-078B-8972A1A7D75E}"/>
              </a:ext>
            </a:extLst>
          </p:cNvPr>
          <p:cNvSpPr/>
          <p:nvPr/>
        </p:nvSpPr>
        <p:spPr>
          <a:xfrm>
            <a:off x="762172" y="47951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FA26DB-F2B1-8AE0-470A-D9DE9DD9CF00}"/>
              </a:ext>
            </a:extLst>
          </p:cNvPr>
          <p:cNvSpPr/>
          <p:nvPr/>
        </p:nvSpPr>
        <p:spPr>
          <a:xfrm>
            <a:off x="2645283" y="2892719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EE141EF-094F-A113-AF54-A07D7A35247A}"/>
              </a:ext>
            </a:extLst>
          </p:cNvPr>
          <p:cNvSpPr/>
          <p:nvPr/>
        </p:nvSpPr>
        <p:spPr>
          <a:xfrm>
            <a:off x="55753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76FD390-8BB5-10B0-7532-89766C15F76C}"/>
              </a:ext>
            </a:extLst>
          </p:cNvPr>
          <p:cNvSpPr txBox="1"/>
          <p:nvPr/>
        </p:nvSpPr>
        <p:spPr>
          <a:xfrm>
            <a:off x="236542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8F40B26-88D7-4F58-9980-2D673A62D4C3}"/>
              </a:ext>
            </a:extLst>
          </p:cNvPr>
          <p:cNvSpPr txBox="1"/>
          <p:nvPr/>
        </p:nvSpPr>
        <p:spPr>
          <a:xfrm>
            <a:off x="1511235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A8113EE-1725-BA5B-65DF-95622594130A}"/>
              </a:ext>
            </a:extLst>
          </p:cNvPr>
          <p:cNvSpPr txBox="1"/>
          <p:nvPr/>
        </p:nvSpPr>
        <p:spPr>
          <a:xfrm>
            <a:off x="2885207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FCC096-0A6F-75CB-C38F-E75652CFF0CB}"/>
              </a:ext>
            </a:extLst>
          </p:cNvPr>
          <p:cNvSpPr txBox="1"/>
          <p:nvPr/>
        </p:nvSpPr>
        <p:spPr>
          <a:xfrm>
            <a:off x="462134" y="284622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F8075F-F8ED-56EE-204B-5D34429515F1}"/>
              </a:ext>
            </a:extLst>
          </p:cNvPr>
          <p:cNvSpPr txBox="1"/>
          <p:nvPr/>
        </p:nvSpPr>
        <p:spPr>
          <a:xfrm>
            <a:off x="240581" y="461048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T10</a:t>
            </a:r>
            <a:endParaRPr lang="LID4096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6B4A47-E34F-EB71-DC59-3BD87864C9E1}"/>
              </a:ext>
            </a:extLst>
          </p:cNvPr>
          <p:cNvSpPr txBox="1"/>
          <p:nvPr/>
        </p:nvSpPr>
        <p:spPr>
          <a:xfrm>
            <a:off x="4246980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3BE34D0-112F-26A0-7016-D7851C02D945}"/>
              </a:ext>
            </a:extLst>
          </p:cNvPr>
          <p:cNvSpPr txBox="1"/>
          <p:nvPr/>
        </p:nvSpPr>
        <p:spPr>
          <a:xfrm>
            <a:off x="2860243" y="590091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449181D-5DC3-626A-A4B9-91B8AAA3F65F}"/>
              </a:ext>
            </a:extLst>
          </p:cNvPr>
          <p:cNvSpPr txBox="1"/>
          <p:nvPr/>
        </p:nvSpPr>
        <p:spPr>
          <a:xfrm>
            <a:off x="379980" y="57583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C9973D8-9100-3562-234C-C83F46F9B364}"/>
              </a:ext>
            </a:extLst>
          </p:cNvPr>
          <p:cNvSpPr txBox="1"/>
          <p:nvPr/>
        </p:nvSpPr>
        <p:spPr>
          <a:xfrm>
            <a:off x="2682320" y="249840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T11</a:t>
            </a:r>
            <a:endParaRPr lang="LID4096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054AC39-E26C-2A2E-68FE-861EB997023C}"/>
              </a:ext>
            </a:extLst>
          </p:cNvPr>
          <p:cNvSpPr txBox="1"/>
          <p:nvPr/>
        </p:nvSpPr>
        <p:spPr>
          <a:xfrm>
            <a:off x="2039664" y="38103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P15</a:t>
            </a:r>
            <a:endParaRPr lang="LID4096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AE072D0-C612-0187-BA6C-8B7608B8FEC9}"/>
              </a:ext>
            </a:extLst>
          </p:cNvPr>
          <p:cNvSpPr txBox="1"/>
          <p:nvPr/>
        </p:nvSpPr>
        <p:spPr>
          <a:xfrm>
            <a:off x="3395237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853877B-D2CD-DCBF-782E-8DEDCDDCF4E2}"/>
              </a:ext>
            </a:extLst>
          </p:cNvPr>
          <p:cNvSpPr txBox="1"/>
          <p:nvPr/>
        </p:nvSpPr>
        <p:spPr>
          <a:xfrm>
            <a:off x="5857881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5DBD96F-7BEE-D7D1-3331-9F22EF11CA26}"/>
              </a:ext>
            </a:extLst>
          </p:cNvPr>
          <p:cNvSpPr txBox="1"/>
          <p:nvPr/>
        </p:nvSpPr>
        <p:spPr>
          <a:xfrm>
            <a:off x="4707359" y="5743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863438D-5199-88AE-9719-948DD165EA76}"/>
              </a:ext>
            </a:extLst>
          </p:cNvPr>
          <p:cNvSpPr txBox="1"/>
          <p:nvPr/>
        </p:nvSpPr>
        <p:spPr>
          <a:xfrm>
            <a:off x="7270792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660B4D3-0FCB-85B4-A3F6-001CC3629B1E}"/>
              </a:ext>
            </a:extLst>
          </p:cNvPr>
          <p:cNvSpPr txBox="1"/>
          <p:nvPr/>
        </p:nvSpPr>
        <p:spPr>
          <a:xfrm>
            <a:off x="4006927" y="47463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804B7DC-A890-499E-5AFB-A40A4D94485E}"/>
              </a:ext>
            </a:extLst>
          </p:cNvPr>
          <p:cNvSpPr txBox="1"/>
          <p:nvPr/>
        </p:nvSpPr>
        <p:spPr>
          <a:xfrm>
            <a:off x="10594448" y="175628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BBF77C4-B32A-F335-3E82-F59DE2A005B2}"/>
              </a:ext>
            </a:extLst>
          </p:cNvPr>
          <p:cNvSpPr txBox="1"/>
          <p:nvPr/>
        </p:nvSpPr>
        <p:spPr>
          <a:xfrm>
            <a:off x="7149295" y="150804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7306D3-0E15-AFC1-E084-913B1EBCEF0F}"/>
              </a:ext>
            </a:extLst>
          </p:cNvPr>
          <p:cNvSpPr txBox="1"/>
          <p:nvPr/>
        </p:nvSpPr>
        <p:spPr>
          <a:xfrm>
            <a:off x="10132600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8E160C8-E110-037F-1148-49EC9AC916BC}"/>
              </a:ext>
            </a:extLst>
          </p:cNvPr>
          <p:cNvSpPr txBox="1"/>
          <p:nvPr/>
        </p:nvSpPr>
        <p:spPr>
          <a:xfrm>
            <a:off x="7763336" y="570873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7C2629E-8025-E1D3-31D1-07BE127F1FAE}"/>
              </a:ext>
            </a:extLst>
          </p:cNvPr>
          <p:cNvSpPr txBox="1"/>
          <p:nvPr/>
        </p:nvSpPr>
        <p:spPr>
          <a:xfrm>
            <a:off x="9245172" y="5898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AA7FC02-FA22-027D-D741-BD7B23F08A35}"/>
              </a:ext>
            </a:extLst>
          </p:cNvPr>
          <p:cNvCxnSpPr>
            <a:stCxn id="21" idx="6"/>
          </p:cNvCxnSpPr>
          <p:nvPr/>
        </p:nvCxnSpPr>
        <p:spPr>
          <a:xfrm>
            <a:off x="1243331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6B2A6B3-CFC8-2303-EEDC-4F9A2C1A000C}"/>
              </a:ext>
            </a:extLst>
          </p:cNvPr>
          <p:cNvCxnSpPr/>
          <p:nvPr/>
        </p:nvCxnSpPr>
        <p:spPr>
          <a:xfrm>
            <a:off x="2524063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EB8A3C5-D0AB-8D38-684F-54EAC30C84C6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915968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6490044-4954-09F5-265D-A56C1C767079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5384022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8DFBE23-106C-D348-D397-57282421F13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94648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DEDB130-419A-771E-7BAF-6F9D151F10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37791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E81E6B5-97D3-3C12-4731-1BC925FD0214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9734971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47F15E4E-E2D0-9539-C4C2-D92E30DC5F2D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>
            <a:off x="5702028" y="6362320"/>
            <a:ext cx="601635" cy="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5CA9B30-82AF-4C2F-8108-91A3486DA5E9}"/>
              </a:ext>
            </a:extLst>
          </p:cNvPr>
          <p:cNvCxnSpPr>
            <a:cxnSpLocks/>
          </p:cNvCxnSpPr>
          <p:nvPr/>
        </p:nvCxnSpPr>
        <p:spPr>
          <a:xfrm flipH="1">
            <a:off x="6852669" y="6337596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1238BFA-076D-9912-F977-AB213820F3EC}"/>
              </a:ext>
            </a:extLst>
          </p:cNvPr>
          <p:cNvCxnSpPr>
            <a:cxnSpLocks/>
          </p:cNvCxnSpPr>
          <p:nvPr/>
        </p:nvCxnSpPr>
        <p:spPr>
          <a:xfrm flipH="1" flipV="1">
            <a:off x="8739427" y="6287853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248F505-1288-C5C6-AA2B-8BECA446AF2E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62210" y="5380938"/>
            <a:ext cx="55209" cy="6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4DE9674-5FAC-9E24-56E2-ED1F896B76B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1062210" y="3408348"/>
            <a:ext cx="33673" cy="13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D0CF5D9-177B-732F-F5C2-CA49277814ED}"/>
              </a:ext>
            </a:extLst>
          </p:cNvPr>
          <p:cNvCxnSpPr>
            <a:cxnSpLocks/>
            <a:stCxn id="20" idx="2"/>
            <a:endCxn id="2" idx="7"/>
          </p:cNvCxnSpPr>
          <p:nvPr/>
        </p:nvCxnSpPr>
        <p:spPr>
          <a:xfrm flipH="1">
            <a:off x="2696677" y="3478507"/>
            <a:ext cx="248644" cy="7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C47CEFF-B28A-BE30-D669-739A7A7D6462}"/>
              </a:ext>
            </a:extLst>
          </p:cNvPr>
          <p:cNvCxnSpPr>
            <a:cxnSpLocks/>
          </p:cNvCxnSpPr>
          <p:nvPr/>
        </p:nvCxnSpPr>
        <p:spPr>
          <a:xfrm flipH="1">
            <a:off x="10385514" y="6330452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23FD864-0869-49FA-7009-3112A018C722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4387046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5A53544-7887-BF9D-ECB6-3C72204D8D83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10502229" y="1121569"/>
            <a:ext cx="393240" cy="76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B4CDBCE7-F45C-88C2-9907-E44F071CD9CB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1681250" y="3185613"/>
            <a:ext cx="964033" cy="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7DA9C110-3DE6-DFBE-A2AE-F685C2734B6B}"/>
              </a:ext>
            </a:extLst>
          </p:cNvPr>
          <p:cNvSpPr txBox="1"/>
          <p:nvPr/>
        </p:nvSpPr>
        <p:spPr>
          <a:xfrm>
            <a:off x="11339401" y="5752283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916B2D-3850-45A9-75E8-4AC84E91A458}"/>
              </a:ext>
            </a:extLst>
          </p:cNvPr>
          <p:cNvSpPr/>
          <p:nvPr/>
        </p:nvSpPr>
        <p:spPr>
          <a:xfrm>
            <a:off x="3400469" y="6053936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99AC734-54AB-0D86-97C1-8E1555F32D02}"/>
              </a:ext>
            </a:extLst>
          </p:cNvPr>
          <p:cNvSpPr txBox="1"/>
          <p:nvPr/>
        </p:nvSpPr>
        <p:spPr>
          <a:xfrm>
            <a:off x="6313771" y="5698782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4A0D128-A174-6C51-4065-2297122906E3}"/>
              </a:ext>
            </a:extLst>
          </p:cNvPr>
          <p:cNvCxnSpPr>
            <a:cxnSpLocks/>
            <a:stCxn id="9" idx="2"/>
            <a:endCxn id="60" idx="3"/>
          </p:cNvCxnSpPr>
          <p:nvPr/>
        </p:nvCxnSpPr>
        <p:spPr>
          <a:xfrm flipH="1" flipV="1">
            <a:off x="4000544" y="6346830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C6384D65-2353-0415-3026-A38ED3280D74}"/>
              </a:ext>
            </a:extLst>
          </p:cNvPr>
          <p:cNvSpPr/>
          <p:nvPr/>
        </p:nvSpPr>
        <p:spPr>
          <a:xfrm>
            <a:off x="3357607" y="466391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F46A15AF-B042-0180-A20F-DE2445298886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3700507" y="5249705"/>
            <a:ext cx="0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5AE93D8D-B699-B731-B88E-2CE6E1DBC299}"/>
              </a:ext>
            </a:extLst>
          </p:cNvPr>
          <p:cNvCxnSpPr>
            <a:stCxn id="14" idx="3"/>
            <a:endCxn id="11" idx="6"/>
          </p:cNvCxnSpPr>
          <p:nvPr/>
        </p:nvCxnSpPr>
        <p:spPr>
          <a:xfrm>
            <a:off x="11195506" y="828675"/>
            <a:ext cx="655001" cy="5501777"/>
          </a:xfrm>
          <a:prstGeom prst="curvedConnector3">
            <a:avLst>
              <a:gd name="adj1" fmla="val 13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4AC73CF3-EB7F-BF38-7442-B1C2B6AEDD40}"/>
              </a:ext>
            </a:extLst>
          </p:cNvPr>
          <p:cNvSpPr/>
          <p:nvPr/>
        </p:nvSpPr>
        <p:spPr>
          <a:xfrm>
            <a:off x="4049188" y="3370818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36920CD-F345-0F09-0955-8BF919A38E36}"/>
              </a:ext>
            </a:extLst>
          </p:cNvPr>
          <p:cNvSpPr txBox="1"/>
          <p:nvPr/>
        </p:nvSpPr>
        <p:spPr>
          <a:xfrm>
            <a:off x="4500719" y="301657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P16</a:t>
            </a:r>
            <a:endParaRPr lang="LID4096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B7A02B8-E389-AD48-E688-02097F6F31B8}"/>
              </a:ext>
            </a:extLst>
          </p:cNvPr>
          <p:cNvCxnSpPr>
            <a:cxnSpLocks/>
            <a:stCxn id="20" idx="3"/>
            <a:endCxn id="66" idx="2"/>
          </p:cNvCxnSpPr>
          <p:nvPr/>
        </p:nvCxnSpPr>
        <p:spPr>
          <a:xfrm>
            <a:off x="3245358" y="3185613"/>
            <a:ext cx="803830" cy="4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D4622B90-8D9D-3EFE-985C-54573379DA2F}"/>
              </a:ext>
            </a:extLst>
          </p:cNvPr>
          <p:cNvCxnSpPr>
            <a:cxnSpLocks/>
            <a:stCxn id="60" idx="1"/>
            <a:endCxn id="17" idx="6"/>
          </p:cNvCxnSpPr>
          <p:nvPr/>
        </p:nvCxnSpPr>
        <p:spPr>
          <a:xfrm rot="10800000" flipV="1">
            <a:off x="1460319" y="6346830"/>
            <a:ext cx="1940150" cy="3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78">
            <a:extLst>
              <a:ext uri="{FF2B5EF4-FFF2-40B4-BE49-F238E27FC236}">
                <a16:creationId xmlns:a16="http://schemas.microsoft.com/office/drawing/2014/main" id="{6EC2FE47-578A-A3A9-E91C-E9548AAB32D0}"/>
              </a:ext>
            </a:extLst>
          </p:cNvPr>
          <p:cNvSpPr/>
          <p:nvPr/>
        </p:nvSpPr>
        <p:spPr>
          <a:xfrm rot="10555972">
            <a:off x="11432291" y="630033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2321D72-129F-8942-2332-839D4C5CCC9D}"/>
              </a:ext>
            </a:extLst>
          </p:cNvPr>
          <p:cNvSpPr/>
          <p:nvPr/>
        </p:nvSpPr>
        <p:spPr>
          <a:xfrm>
            <a:off x="9741995" y="471964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582339EB-9993-B9DE-E4BE-6F0A7A56AD80}"/>
              </a:ext>
            </a:extLst>
          </p:cNvPr>
          <p:cNvSpPr/>
          <p:nvPr/>
        </p:nvSpPr>
        <p:spPr>
          <a:xfrm>
            <a:off x="7549766" y="181024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54E0D0BA-35BB-07FD-652C-73C93138698B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 flipH="1">
            <a:off x="7892666" y="1143000"/>
            <a:ext cx="145088" cy="6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F001B7B-B126-2EC5-31EE-E8495844065D}"/>
              </a:ext>
            </a:extLst>
          </p:cNvPr>
          <p:cNvSpPr txBox="1"/>
          <p:nvPr/>
        </p:nvSpPr>
        <p:spPr>
          <a:xfrm>
            <a:off x="9078934" y="20022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8955151-4718-F225-CB94-A9D04A71CD4C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0052111" y="5299495"/>
            <a:ext cx="23906" cy="73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AA933DB-E1B0-8179-449C-87AF74021A6B}"/>
              </a:ext>
            </a:extLst>
          </p:cNvPr>
          <p:cNvSpPr txBox="1"/>
          <p:nvPr/>
        </p:nvSpPr>
        <p:spPr>
          <a:xfrm>
            <a:off x="10160720" y="4427294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D2DD744-AB7D-1943-6A83-1E28533598D5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6820358" y="2412968"/>
            <a:ext cx="1001556" cy="57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8F8406B-8B64-91B6-D24E-5FEBEDCFEE75}"/>
              </a:ext>
            </a:extLst>
          </p:cNvPr>
          <p:cNvCxnSpPr>
            <a:cxnSpLocks/>
            <a:stCxn id="71" idx="2"/>
            <a:endCxn id="80" idx="3"/>
          </p:cNvCxnSpPr>
          <p:nvPr/>
        </p:nvCxnSpPr>
        <p:spPr>
          <a:xfrm flipH="1" flipV="1">
            <a:off x="7365579" y="4398499"/>
            <a:ext cx="2376416" cy="61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5EC0CE-5DFB-1085-2A97-31D595F38C9D}"/>
              </a:ext>
            </a:extLst>
          </p:cNvPr>
          <p:cNvSpPr/>
          <p:nvPr/>
        </p:nvSpPr>
        <p:spPr>
          <a:xfrm>
            <a:off x="6220283" y="269204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F5FB43-BA83-45D8-E060-C2270E3CEDA8}"/>
              </a:ext>
            </a:extLst>
          </p:cNvPr>
          <p:cNvSpPr/>
          <p:nvPr/>
        </p:nvSpPr>
        <p:spPr>
          <a:xfrm>
            <a:off x="6765504" y="41056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1E40EE7-E7E9-CF3B-C3AF-8E11D86A9C7F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4776453" y="3110613"/>
            <a:ext cx="1428845" cy="5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58C91D61-AE69-55BD-3F39-8178E2DE09D4}"/>
              </a:ext>
            </a:extLst>
          </p:cNvPr>
          <p:cNvCxnSpPr>
            <a:cxnSpLocks/>
            <a:endCxn id="66" idx="5"/>
          </p:cNvCxnSpPr>
          <p:nvPr/>
        </p:nvCxnSpPr>
        <p:spPr>
          <a:xfrm flipH="1" flipV="1">
            <a:off x="4669948" y="3870819"/>
            <a:ext cx="2132036" cy="4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CD19F18F-2BB1-268E-6132-0678E01B486E}"/>
              </a:ext>
            </a:extLst>
          </p:cNvPr>
          <p:cNvSpPr txBox="1"/>
          <p:nvPr/>
        </p:nvSpPr>
        <p:spPr>
          <a:xfrm>
            <a:off x="6083468" y="230027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1E68211-546A-C8F1-B919-2B42377703C8}"/>
              </a:ext>
            </a:extLst>
          </p:cNvPr>
          <p:cNvSpPr txBox="1"/>
          <p:nvPr/>
        </p:nvSpPr>
        <p:spPr>
          <a:xfrm>
            <a:off x="7085867" y="3739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86" name="Oval 178">
            <a:extLst>
              <a:ext uri="{FF2B5EF4-FFF2-40B4-BE49-F238E27FC236}">
                <a16:creationId xmlns:a16="http://schemas.microsoft.com/office/drawing/2014/main" id="{0CF3A2E7-CC76-1F59-7E25-6FA8B528DA9E}"/>
              </a:ext>
            </a:extLst>
          </p:cNvPr>
          <p:cNvSpPr/>
          <p:nvPr/>
        </p:nvSpPr>
        <p:spPr>
          <a:xfrm>
            <a:off x="4408274" y="356829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9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809B4B2-1BB9-E0D6-DB4B-43786D45131B}"/>
              </a:ext>
            </a:extLst>
          </p:cNvPr>
          <p:cNvSpPr/>
          <p:nvPr/>
        </p:nvSpPr>
        <p:spPr>
          <a:xfrm>
            <a:off x="2111310" y="409389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51F957-5DA6-D040-C940-2D30F1522B39}"/>
              </a:ext>
            </a:extLst>
          </p:cNvPr>
          <p:cNvSpPr/>
          <p:nvPr/>
        </p:nvSpPr>
        <p:spPr>
          <a:xfrm>
            <a:off x="1941921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D618870-7CBB-18CD-A1D3-F93B5B1C59ED}"/>
              </a:ext>
            </a:extLst>
          </p:cNvPr>
          <p:cNvSpPr/>
          <p:nvPr/>
        </p:nvSpPr>
        <p:spPr>
          <a:xfrm>
            <a:off x="3230168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5BBB34E-165E-3395-CFF4-114118448365}"/>
              </a:ext>
            </a:extLst>
          </p:cNvPr>
          <p:cNvSpPr/>
          <p:nvPr/>
        </p:nvSpPr>
        <p:spPr>
          <a:xfrm>
            <a:off x="631892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7C21B0B-5D0B-E239-EC85-93B63F7260B2}"/>
              </a:ext>
            </a:extLst>
          </p:cNvPr>
          <p:cNvSpPr/>
          <p:nvPr/>
        </p:nvSpPr>
        <p:spPr>
          <a:xfrm>
            <a:off x="9049171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9FFC99A-D699-357D-78BA-7991429B28BD}"/>
              </a:ext>
            </a:extLst>
          </p:cNvPr>
          <p:cNvSpPr/>
          <p:nvPr/>
        </p:nvSpPr>
        <p:spPr>
          <a:xfrm>
            <a:off x="3801679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51F636-3B43-8EC2-A919-32812431A850}"/>
              </a:ext>
            </a:extLst>
          </p:cNvPr>
          <p:cNvSpPr/>
          <p:nvPr/>
        </p:nvSpPr>
        <p:spPr>
          <a:xfrm>
            <a:off x="9916862" y="179769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0502C29-BE10-1FA9-4D7C-1FA176E19476}"/>
              </a:ext>
            </a:extLst>
          </p:cNvPr>
          <p:cNvSpPr/>
          <p:nvPr/>
        </p:nvSpPr>
        <p:spPr>
          <a:xfrm>
            <a:off x="5016228" y="610110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0E8A8CC-0456-2F45-6CB6-06FEB18B577B}"/>
              </a:ext>
            </a:extLst>
          </p:cNvPr>
          <p:cNvSpPr/>
          <p:nvPr/>
        </p:nvSpPr>
        <p:spPr>
          <a:xfrm>
            <a:off x="7991478" y="601983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B0893D2-6F4E-F985-CEF4-463A55EFA971}"/>
              </a:ext>
            </a:extLst>
          </p:cNvPr>
          <p:cNvSpPr/>
          <p:nvPr/>
        </p:nvSpPr>
        <p:spPr>
          <a:xfrm>
            <a:off x="11164707" y="60375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FBAA8-205B-1544-F38B-A57065EF419B}"/>
              </a:ext>
            </a:extLst>
          </p:cNvPr>
          <p:cNvSpPr/>
          <p:nvPr/>
        </p:nvSpPr>
        <p:spPr>
          <a:xfrm>
            <a:off x="4783947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BF3C7-C5D7-5793-1B38-1B48AFE75DBB}"/>
              </a:ext>
            </a:extLst>
          </p:cNvPr>
          <p:cNvSpPr/>
          <p:nvPr/>
        </p:nvSpPr>
        <p:spPr>
          <a:xfrm>
            <a:off x="7737716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CB987-D7A7-4747-FE1F-C2CFDB714991}"/>
              </a:ext>
            </a:extLst>
          </p:cNvPr>
          <p:cNvSpPr/>
          <p:nvPr/>
        </p:nvSpPr>
        <p:spPr>
          <a:xfrm>
            <a:off x="10595431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5A7894-D256-7E74-8070-5FEA85E640F9}"/>
              </a:ext>
            </a:extLst>
          </p:cNvPr>
          <p:cNvSpPr/>
          <p:nvPr/>
        </p:nvSpPr>
        <p:spPr>
          <a:xfrm rot="5400000">
            <a:off x="6296519" y="606942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65C61-1D4F-4109-3272-F0649060A54E}"/>
              </a:ext>
            </a:extLst>
          </p:cNvPr>
          <p:cNvSpPr/>
          <p:nvPr/>
        </p:nvSpPr>
        <p:spPr>
          <a:xfrm rot="5400000">
            <a:off x="9752073" y="604470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F1763CD-79F0-B70D-20F6-C80FEAD29459}"/>
              </a:ext>
            </a:extLst>
          </p:cNvPr>
          <p:cNvSpPr/>
          <p:nvPr/>
        </p:nvSpPr>
        <p:spPr>
          <a:xfrm>
            <a:off x="774519" y="6057416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8F717E3-6D80-5200-B14C-5725C865DCD0}"/>
              </a:ext>
            </a:extLst>
          </p:cNvPr>
          <p:cNvSpPr/>
          <p:nvPr/>
        </p:nvSpPr>
        <p:spPr>
          <a:xfrm>
            <a:off x="995450" y="290834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D3DF5-949A-3FB1-10A8-F9A5137D8ADC}"/>
              </a:ext>
            </a:extLst>
          </p:cNvPr>
          <p:cNvSpPr/>
          <p:nvPr/>
        </p:nvSpPr>
        <p:spPr>
          <a:xfrm>
            <a:off x="762172" y="47951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7E0169-BB5B-825F-EBD3-F5746EDD08A9}"/>
              </a:ext>
            </a:extLst>
          </p:cNvPr>
          <p:cNvSpPr/>
          <p:nvPr/>
        </p:nvSpPr>
        <p:spPr>
          <a:xfrm>
            <a:off x="2645283" y="2892719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9DA9C0D-561E-0188-FE3C-00886BCC2D92}"/>
              </a:ext>
            </a:extLst>
          </p:cNvPr>
          <p:cNvSpPr/>
          <p:nvPr/>
        </p:nvSpPr>
        <p:spPr>
          <a:xfrm>
            <a:off x="55753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949D615-12EB-9115-EE0A-A6359FCEC02F}"/>
              </a:ext>
            </a:extLst>
          </p:cNvPr>
          <p:cNvSpPr txBox="1"/>
          <p:nvPr/>
        </p:nvSpPr>
        <p:spPr>
          <a:xfrm>
            <a:off x="236542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15DDA1-A7FD-DB59-8E52-37A0534105A8}"/>
              </a:ext>
            </a:extLst>
          </p:cNvPr>
          <p:cNvSpPr txBox="1"/>
          <p:nvPr/>
        </p:nvSpPr>
        <p:spPr>
          <a:xfrm>
            <a:off x="1511235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E77CB21-995F-36DA-C24F-2209AFA0D856}"/>
              </a:ext>
            </a:extLst>
          </p:cNvPr>
          <p:cNvSpPr txBox="1"/>
          <p:nvPr/>
        </p:nvSpPr>
        <p:spPr>
          <a:xfrm>
            <a:off x="2885207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72F787-DBE5-5B2B-80F2-1C43D097E54B}"/>
              </a:ext>
            </a:extLst>
          </p:cNvPr>
          <p:cNvSpPr txBox="1"/>
          <p:nvPr/>
        </p:nvSpPr>
        <p:spPr>
          <a:xfrm>
            <a:off x="462134" y="284622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20BB1B6-F1C1-44A4-726E-9444316B00F6}"/>
              </a:ext>
            </a:extLst>
          </p:cNvPr>
          <p:cNvSpPr txBox="1"/>
          <p:nvPr/>
        </p:nvSpPr>
        <p:spPr>
          <a:xfrm>
            <a:off x="240581" y="461048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T10</a:t>
            </a:r>
            <a:endParaRPr lang="LID4096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D5FD921-0B72-3008-A371-78B996228933}"/>
              </a:ext>
            </a:extLst>
          </p:cNvPr>
          <p:cNvSpPr txBox="1"/>
          <p:nvPr/>
        </p:nvSpPr>
        <p:spPr>
          <a:xfrm>
            <a:off x="4246980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39C0461-0023-7CDD-12C5-8F7D4169DC62}"/>
              </a:ext>
            </a:extLst>
          </p:cNvPr>
          <p:cNvSpPr txBox="1"/>
          <p:nvPr/>
        </p:nvSpPr>
        <p:spPr>
          <a:xfrm>
            <a:off x="2860243" y="590091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D5FD98A-82CA-A496-6F95-00907CEF3D23}"/>
              </a:ext>
            </a:extLst>
          </p:cNvPr>
          <p:cNvSpPr txBox="1"/>
          <p:nvPr/>
        </p:nvSpPr>
        <p:spPr>
          <a:xfrm>
            <a:off x="379980" y="57583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B7309F2-C8F6-0D3A-730F-30105331ED02}"/>
              </a:ext>
            </a:extLst>
          </p:cNvPr>
          <p:cNvSpPr txBox="1"/>
          <p:nvPr/>
        </p:nvSpPr>
        <p:spPr>
          <a:xfrm>
            <a:off x="2682320" y="249840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T11</a:t>
            </a:r>
            <a:endParaRPr lang="LID4096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F221A2C-8A24-2CC4-C828-A88ED3E739F8}"/>
              </a:ext>
            </a:extLst>
          </p:cNvPr>
          <p:cNvSpPr txBox="1"/>
          <p:nvPr/>
        </p:nvSpPr>
        <p:spPr>
          <a:xfrm>
            <a:off x="2039664" y="38103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P15</a:t>
            </a:r>
            <a:endParaRPr lang="LID4096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0D062B1-3FD4-DA8A-757B-5CB1EFD40216}"/>
              </a:ext>
            </a:extLst>
          </p:cNvPr>
          <p:cNvSpPr txBox="1"/>
          <p:nvPr/>
        </p:nvSpPr>
        <p:spPr>
          <a:xfrm>
            <a:off x="3395237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760877C-C098-06B4-D115-CA5D88D61E0E}"/>
              </a:ext>
            </a:extLst>
          </p:cNvPr>
          <p:cNvSpPr txBox="1"/>
          <p:nvPr/>
        </p:nvSpPr>
        <p:spPr>
          <a:xfrm>
            <a:off x="5857881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08EC6A-672F-7104-B328-DFBE633C3E02}"/>
              </a:ext>
            </a:extLst>
          </p:cNvPr>
          <p:cNvSpPr txBox="1"/>
          <p:nvPr/>
        </p:nvSpPr>
        <p:spPr>
          <a:xfrm>
            <a:off x="4707359" y="5743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B761773-DE56-831F-1D30-C05CA88DD50C}"/>
              </a:ext>
            </a:extLst>
          </p:cNvPr>
          <p:cNvSpPr txBox="1"/>
          <p:nvPr/>
        </p:nvSpPr>
        <p:spPr>
          <a:xfrm>
            <a:off x="7270792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DBF382E-1D97-3842-2360-98414448DF45}"/>
              </a:ext>
            </a:extLst>
          </p:cNvPr>
          <p:cNvSpPr txBox="1"/>
          <p:nvPr/>
        </p:nvSpPr>
        <p:spPr>
          <a:xfrm>
            <a:off x="4006927" y="47463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FE7E70A-5155-7E17-33CD-F6A4844617AC}"/>
              </a:ext>
            </a:extLst>
          </p:cNvPr>
          <p:cNvSpPr txBox="1"/>
          <p:nvPr/>
        </p:nvSpPr>
        <p:spPr>
          <a:xfrm>
            <a:off x="10594448" y="175628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04D7605-22FC-CB45-BAA7-A1E42A01D049}"/>
              </a:ext>
            </a:extLst>
          </p:cNvPr>
          <p:cNvSpPr txBox="1"/>
          <p:nvPr/>
        </p:nvSpPr>
        <p:spPr>
          <a:xfrm>
            <a:off x="7149295" y="150804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2B80AFC-9A19-F5DE-E612-9747A66C8072}"/>
              </a:ext>
            </a:extLst>
          </p:cNvPr>
          <p:cNvSpPr txBox="1"/>
          <p:nvPr/>
        </p:nvSpPr>
        <p:spPr>
          <a:xfrm>
            <a:off x="10132600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C92E4BC-9FA9-0D56-7DCD-5FCF1929596F}"/>
              </a:ext>
            </a:extLst>
          </p:cNvPr>
          <p:cNvSpPr txBox="1"/>
          <p:nvPr/>
        </p:nvSpPr>
        <p:spPr>
          <a:xfrm>
            <a:off x="7763336" y="570873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94F1C2A-B06F-FB09-17E8-59B940653376}"/>
              </a:ext>
            </a:extLst>
          </p:cNvPr>
          <p:cNvSpPr txBox="1"/>
          <p:nvPr/>
        </p:nvSpPr>
        <p:spPr>
          <a:xfrm>
            <a:off x="9245172" y="5898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C196121-4195-1A50-5994-B3739A0A4C0E}"/>
              </a:ext>
            </a:extLst>
          </p:cNvPr>
          <p:cNvCxnSpPr>
            <a:stCxn id="21" idx="6"/>
          </p:cNvCxnSpPr>
          <p:nvPr/>
        </p:nvCxnSpPr>
        <p:spPr>
          <a:xfrm>
            <a:off x="1243331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B83D59D-DBB9-C51E-B179-0E25F9528F47}"/>
              </a:ext>
            </a:extLst>
          </p:cNvPr>
          <p:cNvCxnSpPr/>
          <p:nvPr/>
        </p:nvCxnSpPr>
        <p:spPr>
          <a:xfrm>
            <a:off x="2524063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F2C0F95-16FA-D08E-5CEA-1C3B19E49948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915968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1D4F962-015F-2E9F-89F8-96F38255DB37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5384022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7F74DB6-A503-4403-780F-10F92BD7328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94648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A231207-4BE8-6847-C93B-F7A63978F56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37791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648F0B6-21AC-89F2-039F-55DA01351341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9734971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048A64C-37B6-823C-5973-DA407DB664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>
            <a:off x="5702028" y="6362320"/>
            <a:ext cx="601635" cy="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75F9CC5-DBE3-4A63-5353-EE32859F48AC}"/>
              </a:ext>
            </a:extLst>
          </p:cNvPr>
          <p:cNvCxnSpPr>
            <a:cxnSpLocks/>
          </p:cNvCxnSpPr>
          <p:nvPr/>
        </p:nvCxnSpPr>
        <p:spPr>
          <a:xfrm flipH="1">
            <a:off x="6852669" y="6337596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7B0DFD4-A342-2753-CF03-7BA1E2485402}"/>
              </a:ext>
            </a:extLst>
          </p:cNvPr>
          <p:cNvCxnSpPr>
            <a:cxnSpLocks/>
          </p:cNvCxnSpPr>
          <p:nvPr/>
        </p:nvCxnSpPr>
        <p:spPr>
          <a:xfrm flipH="1" flipV="1">
            <a:off x="8739427" y="6287853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C3BE4A1-8749-5806-6786-48C8C8634F63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62210" y="5380938"/>
            <a:ext cx="55209" cy="6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F18BAC6-285B-F139-CE79-179AF2C8C0DE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1062210" y="3408348"/>
            <a:ext cx="33673" cy="13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FF505C2-EA86-F830-B8C9-D00713EA9BF1}"/>
              </a:ext>
            </a:extLst>
          </p:cNvPr>
          <p:cNvCxnSpPr>
            <a:cxnSpLocks/>
            <a:stCxn id="20" idx="2"/>
            <a:endCxn id="2" idx="7"/>
          </p:cNvCxnSpPr>
          <p:nvPr/>
        </p:nvCxnSpPr>
        <p:spPr>
          <a:xfrm flipH="1">
            <a:off x="2696677" y="3478507"/>
            <a:ext cx="248644" cy="7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D02768B-94EF-A361-3CA7-DF2BAD283517}"/>
              </a:ext>
            </a:extLst>
          </p:cNvPr>
          <p:cNvCxnSpPr>
            <a:cxnSpLocks/>
          </p:cNvCxnSpPr>
          <p:nvPr/>
        </p:nvCxnSpPr>
        <p:spPr>
          <a:xfrm flipH="1">
            <a:off x="10385514" y="6330452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22443C2-EB96-3703-381F-E56547FA4189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4387046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2F91A2C-E10B-B0CA-ED17-4237455EB3ED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10502229" y="1121569"/>
            <a:ext cx="393240" cy="76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B19EE39-8BC5-3F10-FD59-8FD4168A8020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1681250" y="3185613"/>
            <a:ext cx="964033" cy="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96EE0564-7DF8-98FE-9CAA-C3979C7088BB}"/>
              </a:ext>
            </a:extLst>
          </p:cNvPr>
          <p:cNvSpPr txBox="1"/>
          <p:nvPr/>
        </p:nvSpPr>
        <p:spPr>
          <a:xfrm>
            <a:off x="11339401" y="5752283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4D54D8-660B-2CF2-5519-D055C6270573}"/>
              </a:ext>
            </a:extLst>
          </p:cNvPr>
          <p:cNvSpPr/>
          <p:nvPr/>
        </p:nvSpPr>
        <p:spPr>
          <a:xfrm>
            <a:off x="3400469" y="6053936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4C8F64D-813E-56DF-3FA8-40656FE70263}"/>
              </a:ext>
            </a:extLst>
          </p:cNvPr>
          <p:cNvSpPr txBox="1"/>
          <p:nvPr/>
        </p:nvSpPr>
        <p:spPr>
          <a:xfrm>
            <a:off x="6313771" y="5698782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9CC3102-393A-158D-BF91-B900FFA1BC51}"/>
              </a:ext>
            </a:extLst>
          </p:cNvPr>
          <p:cNvCxnSpPr>
            <a:cxnSpLocks/>
            <a:stCxn id="9" idx="2"/>
            <a:endCxn id="60" idx="3"/>
          </p:cNvCxnSpPr>
          <p:nvPr/>
        </p:nvCxnSpPr>
        <p:spPr>
          <a:xfrm flipH="1" flipV="1">
            <a:off x="4000544" y="6346830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C6C5B83C-08BC-1115-795D-8945BFBB398B}"/>
              </a:ext>
            </a:extLst>
          </p:cNvPr>
          <p:cNvSpPr/>
          <p:nvPr/>
        </p:nvSpPr>
        <p:spPr>
          <a:xfrm>
            <a:off x="3357607" y="466391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099EB762-F556-1C4F-2B1A-96C2397AC7A0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3700507" y="5249705"/>
            <a:ext cx="0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DCF3A44E-E5F5-2B36-824C-85DB261EECD6}"/>
              </a:ext>
            </a:extLst>
          </p:cNvPr>
          <p:cNvCxnSpPr>
            <a:stCxn id="14" idx="3"/>
            <a:endCxn id="11" idx="6"/>
          </p:cNvCxnSpPr>
          <p:nvPr/>
        </p:nvCxnSpPr>
        <p:spPr>
          <a:xfrm>
            <a:off x="11195506" y="828675"/>
            <a:ext cx="655001" cy="5501777"/>
          </a:xfrm>
          <a:prstGeom prst="curvedConnector3">
            <a:avLst>
              <a:gd name="adj1" fmla="val 13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D522AA5F-28D8-0DD8-74ED-B978A6E98C00}"/>
              </a:ext>
            </a:extLst>
          </p:cNvPr>
          <p:cNvSpPr/>
          <p:nvPr/>
        </p:nvSpPr>
        <p:spPr>
          <a:xfrm>
            <a:off x="4049188" y="3370818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AD4E566-7024-8520-42DA-319EB59CC0BB}"/>
              </a:ext>
            </a:extLst>
          </p:cNvPr>
          <p:cNvSpPr txBox="1"/>
          <p:nvPr/>
        </p:nvSpPr>
        <p:spPr>
          <a:xfrm>
            <a:off x="4500719" y="301657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P16</a:t>
            </a:r>
            <a:endParaRPr lang="LID4096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2ACD5D6-0277-065C-486F-F94DB8A4783C}"/>
              </a:ext>
            </a:extLst>
          </p:cNvPr>
          <p:cNvCxnSpPr>
            <a:cxnSpLocks/>
            <a:stCxn id="20" idx="3"/>
            <a:endCxn id="66" idx="2"/>
          </p:cNvCxnSpPr>
          <p:nvPr/>
        </p:nvCxnSpPr>
        <p:spPr>
          <a:xfrm>
            <a:off x="3245358" y="3185613"/>
            <a:ext cx="803830" cy="4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5B555BC5-9DAA-0FE3-03F2-C1A72F766B44}"/>
              </a:ext>
            </a:extLst>
          </p:cNvPr>
          <p:cNvCxnSpPr>
            <a:cxnSpLocks/>
            <a:stCxn id="60" idx="1"/>
            <a:endCxn id="17" idx="6"/>
          </p:cNvCxnSpPr>
          <p:nvPr/>
        </p:nvCxnSpPr>
        <p:spPr>
          <a:xfrm rot="10800000" flipV="1">
            <a:off x="1460319" y="6346830"/>
            <a:ext cx="1940150" cy="3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78">
            <a:extLst>
              <a:ext uri="{FF2B5EF4-FFF2-40B4-BE49-F238E27FC236}">
                <a16:creationId xmlns:a16="http://schemas.microsoft.com/office/drawing/2014/main" id="{8FCD5FCE-5C40-847B-699A-92D3FC4800CF}"/>
              </a:ext>
            </a:extLst>
          </p:cNvPr>
          <p:cNvSpPr/>
          <p:nvPr/>
        </p:nvSpPr>
        <p:spPr>
          <a:xfrm rot="10555972">
            <a:off x="8295317" y="623730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5A36B5C-3BAA-7C52-E8D2-D9B1F7FDE4EB}"/>
              </a:ext>
            </a:extLst>
          </p:cNvPr>
          <p:cNvSpPr/>
          <p:nvPr/>
        </p:nvSpPr>
        <p:spPr>
          <a:xfrm>
            <a:off x="9741995" y="471964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FE7D55B7-CE10-2938-91D4-CAC06B7F9B16}"/>
              </a:ext>
            </a:extLst>
          </p:cNvPr>
          <p:cNvSpPr/>
          <p:nvPr/>
        </p:nvSpPr>
        <p:spPr>
          <a:xfrm>
            <a:off x="7549766" y="181024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A76D87E6-8243-5A16-6EC8-247ECB2F2C59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 flipH="1">
            <a:off x="7892666" y="1143000"/>
            <a:ext cx="145088" cy="6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E8506580-E5BC-02D9-2160-8202CC470691}"/>
              </a:ext>
            </a:extLst>
          </p:cNvPr>
          <p:cNvSpPr txBox="1"/>
          <p:nvPr/>
        </p:nvSpPr>
        <p:spPr>
          <a:xfrm>
            <a:off x="9078934" y="20022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538D9A8B-34A1-281B-3D83-BC54A7A0CFD5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0052111" y="5299495"/>
            <a:ext cx="23906" cy="73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19613C76-6461-5FF6-4331-6966F73F163F}"/>
              </a:ext>
            </a:extLst>
          </p:cNvPr>
          <p:cNvSpPr txBox="1"/>
          <p:nvPr/>
        </p:nvSpPr>
        <p:spPr>
          <a:xfrm>
            <a:off x="10160720" y="4427294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D30B0794-3CB3-BDDD-FE70-B55D1B5D95F9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6820358" y="2412968"/>
            <a:ext cx="1001556" cy="57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9191C96A-698B-7DD9-7F61-ABD2B7E18D57}"/>
              </a:ext>
            </a:extLst>
          </p:cNvPr>
          <p:cNvCxnSpPr>
            <a:cxnSpLocks/>
            <a:stCxn id="71" idx="2"/>
            <a:endCxn id="80" idx="3"/>
          </p:cNvCxnSpPr>
          <p:nvPr/>
        </p:nvCxnSpPr>
        <p:spPr>
          <a:xfrm flipH="1" flipV="1">
            <a:off x="7365579" y="4398499"/>
            <a:ext cx="2376416" cy="61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0845EE2-67DE-9481-71E5-D3F25141DBDB}"/>
              </a:ext>
            </a:extLst>
          </p:cNvPr>
          <p:cNvSpPr/>
          <p:nvPr/>
        </p:nvSpPr>
        <p:spPr>
          <a:xfrm>
            <a:off x="6220283" y="269204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06638C-BA4A-6AFF-E328-D31868C91BBE}"/>
              </a:ext>
            </a:extLst>
          </p:cNvPr>
          <p:cNvSpPr/>
          <p:nvPr/>
        </p:nvSpPr>
        <p:spPr>
          <a:xfrm>
            <a:off x="6765504" y="41056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A577ACD-291D-25B6-2272-F3F1BCAEB515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4776453" y="3110613"/>
            <a:ext cx="1428845" cy="5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D360C37-CA86-0BBE-979E-F92B4528B9C2}"/>
              </a:ext>
            </a:extLst>
          </p:cNvPr>
          <p:cNvCxnSpPr>
            <a:cxnSpLocks/>
            <a:endCxn id="66" idx="5"/>
          </p:cNvCxnSpPr>
          <p:nvPr/>
        </p:nvCxnSpPr>
        <p:spPr>
          <a:xfrm flipH="1" flipV="1">
            <a:off x="4669948" y="3870819"/>
            <a:ext cx="2132036" cy="4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D6D53387-8A0B-3816-9BBE-D4B3FA65E663}"/>
              </a:ext>
            </a:extLst>
          </p:cNvPr>
          <p:cNvSpPr txBox="1"/>
          <p:nvPr/>
        </p:nvSpPr>
        <p:spPr>
          <a:xfrm>
            <a:off x="6083468" y="230027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81C9E0E-7C9D-B148-4071-68E4BF178E04}"/>
              </a:ext>
            </a:extLst>
          </p:cNvPr>
          <p:cNvSpPr txBox="1"/>
          <p:nvPr/>
        </p:nvSpPr>
        <p:spPr>
          <a:xfrm>
            <a:off x="7085867" y="3739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650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51E2ED8-5FF1-73C8-343B-0FE213D44756}"/>
              </a:ext>
            </a:extLst>
          </p:cNvPr>
          <p:cNvSpPr txBox="1"/>
          <p:nvPr/>
        </p:nvSpPr>
        <p:spPr>
          <a:xfrm>
            <a:off x="1685925" y="1782395"/>
            <a:ext cx="4085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(P) :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: Candidature reçue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: Revue de candidature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P3: Candidature accepté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: Entretien téléphonique programmé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: Entretien téléphonique en cours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 : Entretien téléphonique terminé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 : Entretien en personne programmé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 : Entretien en personne en cours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P9 : Entretien en personne terminé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 : Vérification des références en cours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P11 : Vérification des références terminé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P12 : Offre d’emploi envoyé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P13 : Offre d’emploi accepté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P14 : Offre d’emploi refusé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7A83BC9-BE6C-80A0-2D6C-3110F8440A84}"/>
              </a:ext>
            </a:extLst>
          </p:cNvPr>
          <p:cNvSpPr txBox="1"/>
          <p:nvPr/>
        </p:nvSpPr>
        <p:spPr>
          <a:xfrm>
            <a:off x="6420674" y="1782395"/>
            <a:ext cx="4243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(T) :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: Revoir candidature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: Programmer entretien téléphonique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: Conduire entretien téléphonique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: Programmer entretien en personne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: Conduire entretien en personne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 : Vérifier références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 : Préparer offre d’emploi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T8 : Envoyer offre d’emploi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T9 : Réponse pour l’offre d’emploi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D41776C-A375-8822-7047-98CA904FDB32}"/>
              </a:ext>
            </a:extLst>
          </p:cNvPr>
          <p:cNvSpPr txBox="1"/>
          <p:nvPr/>
        </p:nvSpPr>
        <p:spPr>
          <a:xfrm>
            <a:off x="1243014" y="163394"/>
            <a:ext cx="9007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PROCESSUS PRISE EN COMPTE</a:t>
            </a:r>
          </a:p>
          <a:p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Composants du Modèle</a:t>
            </a:r>
          </a:p>
        </p:txBody>
      </p:sp>
    </p:spTree>
    <p:extLst>
      <p:ext uri="{BB962C8B-B14F-4D97-AF65-F5344CB8AC3E}">
        <p14:creationId xmlns:p14="http://schemas.microsoft.com/office/powerpoint/2010/main" val="4112280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CE5F2F9-E84A-96E2-16B6-5C1BAFD38768}"/>
              </a:ext>
            </a:extLst>
          </p:cNvPr>
          <p:cNvSpPr/>
          <p:nvPr/>
        </p:nvSpPr>
        <p:spPr>
          <a:xfrm>
            <a:off x="2111310" y="409389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282C6-3B02-CA0E-7091-6CA47F77C051}"/>
              </a:ext>
            </a:extLst>
          </p:cNvPr>
          <p:cNvSpPr/>
          <p:nvPr/>
        </p:nvSpPr>
        <p:spPr>
          <a:xfrm>
            <a:off x="1941921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3163C10-1D66-EEDC-F4A5-E79223BFC241}"/>
              </a:ext>
            </a:extLst>
          </p:cNvPr>
          <p:cNvSpPr/>
          <p:nvPr/>
        </p:nvSpPr>
        <p:spPr>
          <a:xfrm>
            <a:off x="3230168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6396FA-6B3F-35AA-0216-52951902B13A}"/>
              </a:ext>
            </a:extLst>
          </p:cNvPr>
          <p:cNvSpPr/>
          <p:nvPr/>
        </p:nvSpPr>
        <p:spPr>
          <a:xfrm>
            <a:off x="631892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6135F7F-FA0E-92F2-D411-9B8C74B3A11D}"/>
              </a:ext>
            </a:extLst>
          </p:cNvPr>
          <p:cNvSpPr/>
          <p:nvPr/>
        </p:nvSpPr>
        <p:spPr>
          <a:xfrm>
            <a:off x="9049171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8B2B0DE-92F3-F0DA-3988-761CECE84E4E}"/>
              </a:ext>
            </a:extLst>
          </p:cNvPr>
          <p:cNvSpPr/>
          <p:nvPr/>
        </p:nvSpPr>
        <p:spPr>
          <a:xfrm>
            <a:off x="3801679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03B3CEE-F1CE-820A-C5DF-0A867088D0F2}"/>
              </a:ext>
            </a:extLst>
          </p:cNvPr>
          <p:cNvSpPr/>
          <p:nvPr/>
        </p:nvSpPr>
        <p:spPr>
          <a:xfrm>
            <a:off x="9916862" y="179769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F6B080A-A40A-F325-AE9D-84801E91D632}"/>
              </a:ext>
            </a:extLst>
          </p:cNvPr>
          <p:cNvSpPr/>
          <p:nvPr/>
        </p:nvSpPr>
        <p:spPr>
          <a:xfrm>
            <a:off x="5016228" y="610110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440B0F2-247D-E2F5-3892-335B570BB003}"/>
              </a:ext>
            </a:extLst>
          </p:cNvPr>
          <p:cNvSpPr/>
          <p:nvPr/>
        </p:nvSpPr>
        <p:spPr>
          <a:xfrm>
            <a:off x="7991478" y="601983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9EC82D5-251E-BC94-F350-9F9C63F7D1CF}"/>
              </a:ext>
            </a:extLst>
          </p:cNvPr>
          <p:cNvSpPr/>
          <p:nvPr/>
        </p:nvSpPr>
        <p:spPr>
          <a:xfrm>
            <a:off x="11164707" y="60375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4A0E65-99DA-4C47-C938-42DF28D1DE5E}"/>
              </a:ext>
            </a:extLst>
          </p:cNvPr>
          <p:cNvSpPr/>
          <p:nvPr/>
        </p:nvSpPr>
        <p:spPr>
          <a:xfrm>
            <a:off x="4783947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5B568C-618E-486A-F50C-20FA17CA96AC}"/>
              </a:ext>
            </a:extLst>
          </p:cNvPr>
          <p:cNvSpPr/>
          <p:nvPr/>
        </p:nvSpPr>
        <p:spPr>
          <a:xfrm>
            <a:off x="7737716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FEC809-4E7E-7E56-BF24-FE43EE96ABC2}"/>
              </a:ext>
            </a:extLst>
          </p:cNvPr>
          <p:cNvSpPr/>
          <p:nvPr/>
        </p:nvSpPr>
        <p:spPr>
          <a:xfrm>
            <a:off x="10595431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5F9FC-CBF6-7D00-1133-B0D47FBCB62B}"/>
              </a:ext>
            </a:extLst>
          </p:cNvPr>
          <p:cNvSpPr/>
          <p:nvPr/>
        </p:nvSpPr>
        <p:spPr>
          <a:xfrm rot="5400000">
            <a:off x="6296519" y="606942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F044A-03AC-94EC-8C31-FC74A09FDD69}"/>
              </a:ext>
            </a:extLst>
          </p:cNvPr>
          <p:cNvSpPr/>
          <p:nvPr/>
        </p:nvSpPr>
        <p:spPr>
          <a:xfrm rot="5400000">
            <a:off x="9752073" y="604470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3016594-9E54-3C62-4E8C-DC30D5C80108}"/>
              </a:ext>
            </a:extLst>
          </p:cNvPr>
          <p:cNvSpPr/>
          <p:nvPr/>
        </p:nvSpPr>
        <p:spPr>
          <a:xfrm>
            <a:off x="774519" y="6057416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9B969C2-99CD-7508-DE49-A3BA1D5EB290}"/>
              </a:ext>
            </a:extLst>
          </p:cNvPr>
          <p:cNvSpPr/>
          <p:nvPr/>
        </p:nvSpPr>
        <p:spPr>
          <a:xfrm>
            <a:off x="995450" y="290834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82C34B-5678-B265-E2EB-C0965920ABA0}"/>
              </a:ext>
            </a:extLst>
          </p:cNvPr>
          <p:cNvSpPr/>
          <p:nvPr/>
        </p:nvSpPr>
        <p:spPr>
          <a:xfrm>
            <a:off x="762172" y="47951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BC8079-BBBF-C312-4050-6FBD84ADC56B}"/>
              </a:ext>
            </a:extLst>
          </p:cNvPr>
          <p:cNvSpPr/>
          <p:nvPr/>
        </p:nvSpPr>
        <p:spPr>
          <a:xfrm>
            <a:off x="2645283" y="2892719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104A0C8-3C8F-A162-D59D-AA724B3F92E1}"/>
              </a:ext>
            </a:extLst>
          </p:cNvPr>
          <p:cNvSpPr/>
          <p:nvPr/>
        </p:nvSpPr>
        <p:spPr>
          <a:xfrm>
            <a:off x="55753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5319B21-E2FD-ED90-98AF-BF268ACE36CC}"/>
              </a:ext>
            </a:extLst>
          </p:cNvPr>
          <p:cNvSpPr txBox="1"/>
          <p:nvPr/>
        </p:nvSpPr>
        <p:spPr>
          <a:xfrm>
            <a:off x="236542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E9E2C7F-6C50-0CBC-4BC0-3CB763D63B82}"/>
              </a:ext>
            </a:extLst>
          </p:cNvPr>
          <p:cNvSpPr txBox="1"/>
          <p:nvPr/>
        </p:nvSpPr>
        <p:spPr>
          <a:xfrm>
            <a:off x="1511235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E34E579-8CE4-0B42-BF4D-B004DBAD1A38}"/>
              </a:ext>
            </a:extLst>
          </p:cNvPr>
          <p:cNvSpPr txBox="1"/>
          <p:nvPr/>
        </p:nvSpPr>
        <p:spPr>
          <a:xfrm>
            <a:off x="2885207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1FC3D5-14E3-2322-62E5-5C59169217D9}"/>
              </a:ext>
            </a:extLst>
          </p:cNvPr>
          <p:cNvSpPr txBox="1"/>
          <p:nvPr/>
        </p:nvSpPr>
        <p:spPr>
          <a:xfrm>
            <a:off x="462134" y="284622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A256F0-A871-A2B7-65F6-58CE29AE2E9A}"/>
              </a:ext>
            </a:extLst>
          </p:cNvPr>
          <p:cNvSpPr txBox="1"/>
          <p:nvPr/>
        </p:nvSpPr>
        <p:spPr>
          <a:xfrm>
            <a:off x="240581" y="461048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T10</a:t>
            </a:r>
            <a:endParaRPr lang="LID4096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9128984-3761-F645-3B76-7D089DCCC70F}"/>
              </a:ext>
            </a:extLst>
          </p:cNvPr>
          <p:cNvSpPr txBox="1"/>
          <p:nvPr/>
        </p:nvSpPr>
        <p:spPr>
          <a:xfrm>
            <a:off x="4246980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8458D0B-1F78-A5B1-44C1-DEAB72AC88C1}"/>
              </a:ext>
            </a:extLst>
          </p:cNvPr>
          <p:cNvSpPr txBox="1"/>
          <p:nvPr/>
        </p:nvSpPr>
        <p:spPr>
          <a:xfrm>
            <a:off x="2860243" y="590091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F33FAD8-8985-3928-9210-DDC861CE2F9A}"/>
              </a:ext>
            </a:extLst>
          </p:cNvPr>
          <p:cNvSpPr txBox="1"/>
          <p:nvPr/>
        </p:nvSpPr>
        <p:spPr>
          <a:xfrm>
            <a:off x="379980" y="57583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51AE8DE-ABF1-EA7A-FD68-AEBB0C20853A}"/>
              </a:ext>
            </a:extLst>
          </p:cNvPr>
          <p:cNvSpPr txBox="1"/>
          <p:nvPr/>
        </p:nvSpPr>
        <p:spPr>
          <a:xfrm>
            <a:off x="2682320" y="249840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T11</a:t>
            </a:r>
            <a:endParaRPr lang="LID4096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9ADC5F8-B85C-A36B-B8FC-45F1F249FF7C}"/>
              </a:ext>
            </a:extLst>
          </p:cNvPr>
          <p:cNvSpPr txBox="1"/>
          <p:nvPr/>
        </p:nvSpPr>
        <p:spPr>
          <a:xfrm>
            <a:off x="2039664" y="38103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P15</a:t>
            </a:r>
            <a:endParaRPr lang="LID4096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5F8E47-24FA-6965-0D36-1005C22D4F8F}"/>
              </a:ext>
            </a:extLst>
          </p:cNvPr>
          <p:cNvSpPr txBox="1"/>
          <p:nvPr/>
        </p:nvSpPr>
        <p:spPr>
          <a:xfrm>
            <a:off x="3395237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832C5ED-9492-1916-E2D6-382A9082A098}"/>
              </a:ext>
            </a:extLst>
          </p:cNvPr>
          <p:cNvSpPr txBox="1"/>
          <p:nvPr/>
        </p:nvSpPr>
        <p:spPr>
          <a:xfrm>
            <a:off x="5857881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D4E6413-5889-C0AB-BA22-7568313CF2B2}"/>
              </a:ext>
            </a:extLst>
          </p:cNvPr>
          <p:cNvSpPr txBox="1"/>
          <p:nvPr/>
        </p:nvSpPr>
        <p:spPr>
          <a:xfrm>
            <a:off x="4707359" y="5743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E207F5D-86E4-0B71-AD52-658EC990C664}"/>
              </a:ext>
            </a:extLst>
          </p:cNvPr>
          <p:cNvSpPr txBox="1"/>
          <p:nvPr/>
        </p:nvSpPr>
        <p:spPr>
          <a:xfrm>
            <a:off x="7270792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4B3D96B-CB88-298C-4603-C20CAC7C81D8}"/>
              </a:ext>
            </a:extLst>
          </p:cNvPr>
          <p:cNvSpPr txBox="1"/>
          <p:nvPr/>
        </p:nvSpPr>
        <p:spPr>
          <a:xfrm>
            <a:off x="4006927" y="47463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30A4081-CA72-91ED-884F-E4DB3FA4906E}"/>
              </a:ext>
            </a:extLst>
          </p:cNvPr>
          <p:cNvSpPr txBox="1"/>
          <p:nvPr/>
        </p:nvSpPr>
        <p:spPr>
          <a:xfrm>
            <a:off x="10594448" y="175628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D9090D-BAE4-E38E-55A9-1B2E43F9AF42}"/>
              </a:ext>
            </a:extLst>
          </p:cNvPr>
          <p:cNvSpPr txBox="1"/>
          <p:nvPr/>
        </p:nvSpPr>
        <p:spPr>
          <a:xfrm>
            <a:off x="7149295" y="150804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E8EFE6E-B6B7-3BF6-2CAD-5FDC516FFED6}"/>
              </a:ext>
            </a:extLst>
          </p:cNvPr>
          <p:cNvSpPr txBox="1"/>
          <p:nvPr/>
        </p:nvSpPr>
        <p:spPr>
          <a:xfrm>
            <a:off x="10132600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EEB64F5-07B3-10B7-F00D-DD7ADF34FA33}"/>
              </a:ext>
            </a:extLst>
          </p:cNvPr>
          <p:cNvSpPr txBox="1"/>
          <p:nvPr/>
        </p:nvSpPr>
        <p:spPr>
          <a:xfrm>
            <a:off x="7763336" y="570873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883F445-AD0C-B085-8EFB-A5067DF6257E}"/>
              </a:ext>
            </a:extLst>
          </p:cNvPr>
          <p:cNvSpPr txBox="1"/>
          <p:nvPr/>
        </p:nvSpPr>
        <p:spPr>
          <a:xfrm>
            <a:off x="9245172" y="5898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0E58F6D-089A-7AF8-4748-50C4626DCB17}"/>
              </a:ext>
            </a:extLst>
          </p:cNvPr>
          <p:cNvCxnSpPr>
            <a:stCxn id="21" idx="6"/>
          </p:cNvCxnSpPr>
          <p:nvPr/>
        </p:nvCxnSpPr>
        <p:spPr>
          <a:xfrm>
            <a:off x="1243331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4D59158-FD90-1FBE-4D87-3CC07C59F255}"/>
              </a:ext>
            </a:extLst>
          </p:cNvPr>
          <p:cNvCxnSpPr/>
          <p:nvPr/>
        </p:nvCxnSpPr>
        <p:spPr>
          <a:xfrm>
            <a:off x="2524063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CC2D68E-3678-C81B-C0DA-183BF3CD5E5D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915968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1689735-E3E8-E5CE-8E52-0518BF2976DF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5384022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24D3012-25E4-DF44-5251-242517F7605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94648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EBBA3FEF-75EF-EF6C-8748-C88CA8273C6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37791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733DA11-FB3E-1803-72E1-CBFA50416AC2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9734971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4CB1BAA-FE5C-AAA6-2731-C4806CCA5895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>
            <a:off x="5702028" y="6362320"/>
            <a:ext cx="601635" cy="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FE4E952-EEF4-B025-F333-A9725FF6E411}"/>
              </a:ext>
            </a:extLst>
          </p:cNvPr>
          <p:cNvCxnSpPr>
            <a:cxnSpLocks/>
          </p:cNvCxnSpPr>
          <p:nvPr/>
        </p:nvCxnSpPr>
        <p:spPr>
          <a:xfrm flipH="1">
            <a:off x="6852669" y="6337596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34F1E52-A029-38A0-67F8-B405F242034F}"/>
              </a:ext>
            </a:extLst>
          </p:cNvPr>
          <p:cNvCxnSpPr>
            <a:cxnSpLocks/>
          </p:cNvCxnSpPr>
          <p:nvPr/>
        </p:nvCxnSpPr>
        <p:spPr>
          <a:xfrm flipH="1" flipV="1">
            <a:off x="8739427" y="6287853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D05EE201-537A-DB63-971F-5EE0A1063A05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62210" y="5380938"/>
            <a:ext cx="55209" cy="6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5014FB2-8C85-254D-5901-57B33A4B57A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1062210" y="3408348"/>
            <a:ext cx="33673" cy="13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182CE73-C520-AEAA-FC56-9910C19C1B48}"/>
              </a:ext>
            </a:extLst>
          </p:cNvPr>
          <p:cNvCxnSpPr>
            <a:cxnSpLocks/>
            <a:stCxn id="20" idx="2"/>
            <a:endCxn id="2" idx="7"/>
          </p:cNvCxnSpPr>
          <p:nvPr/>
        </p:nvCxnSpPr>
        <p:spPr>
          <a:xfrm flipH="1">
            <a:off x="2696677" y="3478507"/>
            <a:ext cx="248644" cy="7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DC8C564E-7239-D6F9-DEE3-C1A3B9FB1D03}"/>
              </a:ext>
            </a:extLst>
          </p:cNvPr>
          <p:cNvCxnSpPr>
            <a:cxnSpLocks/>
          </p:cNvCxnSpPr>
          <p:nvPr/>
        </p:nvCxnSpPr>
        <p:spPr>
          <a:xfrm flipH="1">
            <a:off x="10385514" y="6330452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387056C-3710-2127-98F9-91244FB59644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4387046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59A3B81-668F-0C7A-49F1-46582900BD31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10502229" y="1121569"/>
            <a:ext cx="393240" cy="76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0DA2389-4FF7-1E42-D678-44DBC6DF1601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1681250" y="3185613"/>
            <a:ext cx="964033" cy="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E857C329-6CC7-1182-A045-8B82D1064616}"/>
              </a:ext>
            </a:extLst>
          </p:cNvPr>
          <p:cNvSpPr txBox="1"/>
          <p:nvPr/>
        </p:nvSpPr>
        <p:spPr>
          <a:xfrm>
            <a:off x="11339401" y="5752283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5F26BD-55C0-6F2C-8F62-C697EFC94D55}"/>
              </a:ext>
            </a:extLst>
          </p:cNvPr>
          <p:cNvSpPr/>
          <p:nvPr/>
        </p:nvSpPr>
        <p:spPr>
          <a:xfrm>
            <a:off x="3400469" y="6053936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CB18FE2-F418-6218-58B7-0D203E25FDD0}"/>
              </a:ext>
            </a:extLst>
          </p:cNvPr>
          <p:cNvSpPr txBox="1"/>
          <p:nvPr/>
        </p:nvSpPr>
        <p:spPr>
          <a:xfrm>
            <a:off x="6313771" y="5698782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69B01A1-EF23-17BA-0326-51D8A83C7BE9}"/>
              </a:ext>
            </a:extLst>
          </p:cNvPr>
          <p:cNvCxnSpPr>
            <a:cxnSpLocks/>
            <a:stCxn id="9" idx="2"/>
            <a:endCxn id="60" idx="3"/>
          </p:cNvCxnSpPr>
          <p:nvPr/>
        </p:nvCxnSpPr>
        <p:spPr>
          <a:xfrm flipH="1" flipV="1">
            <a:off x="4000544" y="6346830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FAE43BE3-B3F2-7F09-F012-BFE842AFAC11}"/>
              </a:ext>
            </a:extLst>
          </p:cNvPr>
          <p:cNvSpPr/>
          <p:nvPr/>
        </p:nvSpPr>
        <p:spPr>
          <a:xfrm>
            <a:off x="3357607" y="466391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49066723-74C3-7F77-6E92-86D9612F6712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3700507" y="5249705"/>
            <a:ext cx="0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CC02DA11-0C02-9597-C6CC-28C91F3DFF2A}"/>
              </a:ext>
            </a:extLst>
          </p:cNvPr>
          <p:cNvCxnSpPr>
            <a:stCxn id="14" idx="3"/>
            <a:endCxn id="11" idx="6"/>
          </p:cNvCxnSpPr>
          <p:nvPr/>
        </p:nvCxnSpPr>
        <p:spPr>
          <a:xfrm>
            <a:off x="11195506" y="828675"/>
            <a:ext cx="655001" cy="5501777"/>
          </a:xfrm>
          <a:prstGeom prst="curvedConnector3">
            <a:avLst>
              <a:gd name="adj1" fmla="val 13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4632ECA7-109C-7EB0-2DE7-40BF376E957B}"/>
              </a:ext>
            </a:extLst>
          </p:cNvPr>
          <p:cNvSpPr/>
          <p:nvPr/>
        </p:nvSpPr>
        <p:spPr>
          <a:xfrm>
            <a:off x="4049188" y="3370818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9A239BD-F024-4183-1D7C-9E67B8C8B84C}"/>
              </a:ext>
            </a:extLst>
          </p:cNvPr>
          <p:cNvSpPr txBox="1"/>
          <p:nvPr/>
        </p:nvSpPr>
        <p:spPr>
          <a:xfrm>
            <a:off x="4500719" y="301657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P16</a:t>
            </a:r>
            <a:endParaRPr lang="LID4096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95B97CE8-F3D4-5A75-39FA-AFE2FC3AC01E}"/>
              </a:ext>
            </a:extLst>
          </p:cNvPr>
          <p:cNvCxnSpPr>
            <a:cxnSpLocks/>
            <a:stCxn id="20" idx="3"/>
            <a:endCxn id="66" idx="2"/>
          </p:cNvCxnSpPr>
          <p:nvPr/>
        </p:nvCxnSpPr>
        <p:spPr>
          <a:xfrm>
            <a:off x="3245358" y="3185613"/>
            <a:ext cx="803830" cy="4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981887A6-9A12-84CC-03DE-B8D26E360D86}"/>
              </a:ext>
            </a:extLst>
          </p:cNvPr>
          <p:cNvCxnSpPr>
            <a:cxnSpLocks/>
            <a:stCxn id="60" idx="1"/>
            <a:endCxn id="17" idx="6"/>
          </p:cNvCxnSpPr>
          <p:nvPr/>
        </p:nvCxnSpPr>
        <p:spPr>
          <a:xfrm rot="10800000" flipV="1">
            <a:off x="1460319" y="6346830"/>
            <a:ext cx="1940150" cy="3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78">
            <a:extLst>
              <a:ext uri="{FF2B5EF4-FFF2-40B4-BE49-F238E27FC236}">
                <a16:creationId xmlns:a16="http://schemas.microsoft.com/office/drawing/2014/main" id="{4D3F3FD2-B45D-1ED4-B389-A017F501589B}"/>
              </a:ext>
            </a:extLst>
          </p:cNvPr>
          <p:cNvSpPr/>
          <p:nvPr/>
        </p:nvSpPr>
        <p:spPr>
          <a:xfrm rot="10555972">
            <a:off x="5277261" y="630033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B74D32-072F-A361-E358-5A3011EE3C85}"/>
              </a:ext>
            </a:extLst>
          </p:cNvPr>
          <p:cNvSpPr/>
          <p:nvPr/>
        </p:nvSpPr>
        <p:spPr>
          <a:xfrm>
            <a:off x="9741995" y="471964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40B23F47-7A9B-57A2-B6B0-0ED36D3B8BC2}"/>
              </a:ext>
            </a:extLst>
          </p:cNvPr>
          <p:cNvSpPr/>
          <p:nvPr/>
        </p:nvSpPr>
        <p:spPr>
          <a:xfrm>
            <a:off x="7549766" y="181024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C1D654CF-1396-BA7E-8E43-C6AAC7BC9A63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 flipH="1">
            <a:off x="7892666" y="1143000"/>
            <a:ext cx="145088" cy="6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DCFB598D-A5F0-0527-F37E-83A1AC0B2296}"/>
              </a:ext>
            </a:extLst>
          </p:cNvPr>
          <p:cNvSpPr txBox="1"/>
          <p:nvPr/>
        </p:nvSpPr>
        <p:spPr>
          <a:xfrm>
            <a:off x="9078934" y="20022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6E1C91A-40BC-C5C6-F655-7B2DD2F64320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0052111" y="5299495"/>
            <a:ext cx="23906" cy="73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1467365D-9183-CD02-2ACF-746718A1E318}"/>
              </a:ext>
            </a:extLst>
          </p:cNvPr>
          <p:cNvSpPr txBox="1"/>
          <p:nvPr/>
        </p:nvSpPr>
        <p:spPr>
          <a:xfrm>
            <a:off x="10160720" y="4427294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E11E055-D27D-C0E7-7586-4AC253DAAE8C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6820358" y="2412968"/>
            <a:ext cx="1001556" cy="57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4E9FF88B-5B7D-7DCA-62CD-633A0E821CD9}"/>
              </a:ext>
            </a:extLst>
          </p:cNvPr>
          <p:cNvCxnSpPr>
            <a:cxnSpLocks/>
            <a:stCxn id="71" idx="2"/>
            <a:endCxn id="80" idx="3"/>
          </p:cNvCxnSpPr>
          <p:nvPr/>
        </p:nvCxnSpPr>
        <p:spPr>
          <a:xfrm flipH="1" flipV="1">
            <a:off x="7365579" y="4398499"/>
            <a:ext cx="2376416" cy="61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BFEB12-FB3B-901C-C2FB-B38AC8E44BB0}"/>
              </a:ext>
            </a:extLst>
          </p:cNvPr>
          <p:cNvSpPr/>
          <p:nvPr/>
        </p:nvSpPr>
        <p:spPr>
          <a:xfrm>
            <a:off x="6220283" y="269204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A93F92-4C23-CC3B-C346-3038EFFEE810}"/>
              </a:ext>
            </a:extLst>
          </p:cNvPr>
          <p:cNvSpPr/>
          <p:nvPr/>
        </p:nvSpPr>
        <p:spPr>
          <a:xfrm>
            <a:off x="6765504" y="41056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129C071-CD95-4DC2-C087-2702E0EB1C37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4776453" y="3110613"/>
            <a:ext cx="1428845" cy="5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35F66DEC-FD88-B089-0BB5-C2C863C0BBAB}"/>
              </a:ext>
            </a:extLst>
          </p:cNvPr>
          <p:cNvCxnSpPr>
            <a:cxnSpLocks/>
            <a:endCxn id="66" idx="5"/>
          </p:cNvCxnSpPr>
          <p:nvPr/>
        </p:nvCxnSpPr>
        <p:spPr>
          <a:xfrm flipH="1" flipV="1">
            <a:off x="4669948" y="3870819"/>
            <a:ext cx="2132036" cy="4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6C83CC7C-FD26-F4E8-9E12-3A2F3297DA6E}"/>
              </a:ext>
            </a:extLst>
          </p:cNvPr>
          <p:cNvSpPr txBox="1"/>
          <p:nvPr/>
        </p:nvSpPr>
        <p:spPr>
          <a:xfrm>
            <a:off x="6083468" y="230027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A4FBB49-D3D5-5EC2-E56F-05E8C2D89E95}"/>
              </a:ext>
            </a:extLst>
          </p:cNvPr>
          <p:cNvSpPr txBox="1"/>
          <p:nvPr/>
        </p:nvSpPr>
        <p:spPr>
          <a:xfrm>
            <a:off x="7085867" y="3739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85" name="Oval 178">
            <a:extLst>
              <a:ext uri="{FF2B5EF4-FFF2-40B4-BE49-F238E27FC236}">
                <a16:creationId xmlns:a16="http://schemas.microsoft.com/office/drawing/2014/main" id="{33BDEB74-65D2-2479-9D93-7FCCD944E24A}"/>
              </a:ext>
            </a:extLst>
          </p:cNvPr>
          <p:cNvSpPr/>
          <p:nvPr/>
        </p:nvSpPr>
        <p:spPr>
          <a:xfrm rot="10555972">
            <a:off x="3601834" y="487899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868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DDE8012-0E5F-2254-941C-9F3B95BFD1DD}"/>
              </a:ext>
            </a:extLst>
          </p:cNvPr>
          <p:cNvSpPr/>
          <p:nvPr/>
        </p:nvSpPr>
        <p:spPr>
          <a:xfrm>
            <a:off x="2111310" y="409389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A8843-30C2-34BF-C443-DCF602B2DDB3}"/>
              </a:ext>
            </a:extLst>
          </p:cNvPr>
          <p:cNvSpPr/>
          <p:nvPr/>
        </p:nvSpPr>
        <p:spPr>
          <a:xfrm>
            <a:off x="1941921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B56AE3B-0D20-8C41-3AF4-824771BA00E7}"/>
              </a:ext>
            </a:extLst>
          </p:cNvPr>
          <p:cNvSpPr/>
          <p:nvPr/>
        </p:nvSpPr>
        <p:spPr>
          <a:xfrm>
            <a:off x="3230168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39E636A-0651-8327-9F46-1685327C63EA}"/>
              </a:ext>
            </a:extLst>
          </p:cNvPr>
          <p:cNvSpPr/>
          <p:nvPr/>
        </p:nvSpPr>
        <p:spPr>
          <a:xfrm>
            <a:off x="631892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B121723-72FC-28A7-8F7E-F0E2B6FD88E2}"/>
              </a:ext>
            </a:extLst>
          </p:cNvPr>
          <p:cNvSpPr/>
          <p:nvPr/>
        </p:nvSpPr>
        <p:spPr>
          <a:xfrm>
            <a:off x="9049171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492796-A6D8-8D82-CD0E-2F4A71BB1BDB}"/>
              </a:ext>
            </a:extLst>
          </p:cNvPr>
          <p:cNvSpPr/>
          <p:nvPr/>
        </p:nvSpPr>
        <p:spPr>
          <a:xfrm>
            <a:off x="3801679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221FCF-6520-9992-BCB1-C6F02FBA07D3}"/>
              </a:ext>
            </a:extLst>
          </p:cNvPr>
          <p:cNvSpPr/>
          <p:nvPr/>
        </p:nvSpPr>
        <p:spPr>
          <a:xfrm>
            <a:off x="9916862" y="179769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23A4B8-E04E-7E91-1C0D-352867E67F7F}"/>
              </a:ext>
            </a:extLst>
          </p:cNvPr>
          <p:cNvSpPr/>
          <p:nvPr/>
        </p:nvSpPr>
        <p:spPr>
          <a:xfrm>
            <a:off x="5016228" y="610110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2884DAA-6E15-57F6-4D13-5B975A2DBF5C}"/>
              </a:ext>
            </a:extLst>
          </p:cNvPr>
          <p:cNvSpPr/>
          <p:nvPr/>
        </p:nvSpPr>
        <p:spPr>
          <a:xfrm>
            <a:off x="7991478" y="601983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E51865E-79E0-C07F-72C0-B2EDF4A4F565}"/>
              </a:ext>
            </a:extLst>
          </p:cNvPr>
          <p:cNvSpPr/>
          <p:nvPr/>
        </p:nvSpPr>
        <p:spPr>
          <a:xfrm>
            <a:off x="11164707" y="60375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309719-B2CB-8260-E4F6-24FF5073F1EA}"/>
              </a:ext>
            </a:extLst>
          </p:cNvPr>
          <p:cNvSpPr/>
          <p:nvPr/>
        </p:nvSpPr>
        <p:spPr>
          <a:xfrm>
            <a:off x="4783947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9543D-EBFD-21BF-0342-B3144D8A6722}"/>
              </a:ext>
            </a:extLst>
          </p:cNvPr>
          <p:cNvSpPr/>
          <p:nvPr/>
        </p:nvSpPr>
        <p:spPr>
          <a:xfrm>
            <a:off x="7737716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EEF8F-56D5-6506-CD3F-E7D740B61B7E}"/>
              </a:ext>
            </a:extLst>
          </p:cNvPr>
          <p:cNvSpPr/>
          <p:nvPr/>
        </p:nvSpPr>
        <p:spPr>
          <a:xfrm>
            <a:off x="10595431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58B00D-BD44-F9F5-3F56-A68D028065A5}"/>
              </a:ext>
            </a:extLst>
          </p:cNvPr>
          <p:cNvSpPr/>
          <p:nvPr/>
        </p:nvSpPr>
        <p:spPr>
          <a:xfrm rot="5400000">
            <a:off x="6296519" y="606942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4AE9E3-CF3C-EB44-8A83-EF20F5CFE054}"/>
              </a:ext>
            </a:extLst>
          </p:cNvPr>
          <p:cNvSpPr/>
          <p:nvPr/>
        </p:nvSpPr>
        <p:spPr>
          <a:xfrm rot="5400000">
            <a:off x="9752073" y="604470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E2DCC75-096A-25EB-0884-F8D0A919E0D2}"/>
              </a:ext>
            </a:extLst>
          </p:cNvPr>
          <p:cNvSpPr/>
          <p:nvPr/>
        </p:nvSpPr>
        <p:spPr>
          <a:xfrm>
            <a:off x="774519" y="6057416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DB5CAF8-F82F-EF06-C027-70878AC4E7E5}"/>
              </a:ext>
            </a:extLst>
          </p:cNvPr>
          <p:cNvSpPr/>
          <p:nvPr/>
        </p:nvSpPr>
        <p:spPr>
          <a:xfrm>
            <a:off x="995450" y="290834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E01A0-6217-359D-E69B-42DDA5605CC2}"/>
              </a:ext>
            </a:extLst>
          </p:cNvPr>
          <p:cNvSpPr/>
          <p:nvPr/>
        </p:nvSpPr>
        <p:spPr>
          <a:xfrm>
            <a:off x="762172" y="47951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450555-E463-7064-820B-FFD20FE80DBD}"/>
              </a:ext>
            </a:extLst>
          </p:cNvPr>
          <p:cNvSpPr/>
          <p:nvPr/>
        </p:nvSpPr>
        <p:spPr>
          <a:xfrm>
            <a:off x="2645283" y="2892719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DA0F228-E2AD-E628-0386-033D874F8F44}"/>
              </a:ext>
            </a:extLst>
          </p:cNvPr>
          <p:cNvSpPr/>
          <p:nvPr/>
        </p:nvSpPr>
        <p:spPr>
          <a:xfrm>
            <a:off x="55753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14D0DA9-FBF6-3CFC-F83A-50F6321B5C89}"/>
              </a:ext>
            </a:extLst>
          </p:cNvPr>
          <p:cNvSpPr txBox="1"/>
          <p:nvPr/>
        </p:nvSpPr>
        <p:spPr>
          <a:xfrm>
            <a:off x="236542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1A5ED4-B0B4-FED2-CE70-3B7481293E23}"/>
              </a:ext>
            </a:extLst>
          </p:cNvPr>
          <p:cNvSpPr txBox="1"/>
          <p:nvPr/>
        </p:nvSpPr>
        <p:spPr>
          <a:xfrm>
            <a:off x="1511235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4B1B344-E49A-CE33-4495-A50266B7B1D7}"/>
              </a:ext>
            </a:extLst>
          </p:cNvPr>
          <p:cNvSpPr txBox="1"/>
          <p:nvPr/>
        </p:nvSpPr>
        <p:spPr>
          <a:xfrm>
            <a:off x="2885207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066DBA-228E-AD8E-DF74-8AD94499245D}"/>
              </a:ext>
            </a:extLst>
          </p:cNvPr>
          <p:cNvSpPr txBox="1"/>
          <p:nvPr/>
        </p:nvSpPr>
        <p:spPr>
          <a:xfrm>
            <a:off x="462134" y="284622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57AD9A-5DC4-F629-D997-CCD3CE208CD1}"/>
              </a:ext>
            </a:extLst>
          </p:cNvPr>
          <p:cNvSpPr txBox="1"/>
          <p:nvPr/>
        </p:nvSpPr>
        <p:spPr>
          <a:xfrm>
            <a:off x="240581" y="461048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T10</a:t>
            </a:r>
            <a:endParaRPr lang="LID4096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3D1560A-5F15-2EEF-F927-4D7516A01243}"/>
              </a:ext>
            </a:extLst>
          </p:cNvPr>
          <p:cNvSpPr txBox="1"/>
          <p:nvPr/>
        </p:nvSpPr>
        <p:spPr>
          <a:xfrm>
            <a:off x="4246980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8DFCB-5FDC-B6AC-F1E6-E532DFD23F3C}"/>
              </a:ext>
            </a:extLst>
          </p:cNvPr>
          <p:cNvSpPr txBox="1"/>
          <p:nvPr/>
        </p:nvSpPr>
        <p:spPr>
          <a:xfrm>
            <a:off x="2860243" y="590091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987E4-1767-2D3E-51F8-AE574F6B3CD2}"/>
              </a:ext>
            </a:extLst>
          </p:cNvPr>
          <p:cNvSpPr txBox="1"/>
          <p:nvPr/>
        </p:nvSpPr>
        <p:spPr>
          <a:xfrm>
            <a:off x="379980" y="57583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8537ED-86DA-1048-BEE9-45D06C82F4D3}"/>
              </a:ext>
            </a:extLst>
          </p:cNvPr>
          <p:cNvSpPr txBox="1"/>
          <p:nvPr/>
        </p:nvSpPr>
        <p:spPr>
          <a:xfrm>
            <a:off x="2682320" y="249840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T11</a:t>
            </a:r>
            <a:endParaRPr lang="LID4096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B1BF3D-7C9C-1BA9-033A-A495500723D3}"/>
              </a:ext>
            </a:extLst>
          </p:cNvPr>
          <p:cNvSpPr txBox="1"/>
          <p:nvPr/>
        </p:nvSpPr>
        <p:spPr>
          <a:xfrm>
            <a:off x="2039664" y="38103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P15</a:t>
            </a:r>
            <a:endParaRPr lang="LID4096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A96E3DD-0C28-5318-D4D7-C1646816709A}"/>
              </a:ext>
            </a:extLst>
          </p:cNvPr>
          <p:cNvSpPr txBox="1"/>
          <p:nvPr/>
        </p:nvSpPr>
        <p:spPr>
          <a:xfrm>
            <a:off x="3395237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CC546D4-B728-4B77-23B2-F91BC45DA331}"/>
              </a:ext>
            </a:extLst>
          </p:cNvPr>
          <p:cNvSpPr txBox="1"/>
          <p:nvPr/>
        </p:nvSpPr>
        <p:spPr>
          <a:xfrm>
            <a:off x="5857881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1CB82A3-DB68-A386-17B4-C664D0E1FB82}"/>
              </a:ext>
            </a:extLst>
          </p:cNvPr>
          <p:cNvSpPr txBox="1"/>
          <p:nvPr/>
        </p:nvSpPr>
        <p:spPr>
          <a:xfrm>
            <a:off x="4707359" y="5743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21752DC-7EF1-0930-F4CD-B87B0BE5943A}"/>
              </a:ext>
            </a:extLst>
          </p:cNvPr>
          <p:cNvSpPr txBox="1"/>
          <p:nvPr/>
        </p:nvSpPr>
        <p:spPr>
          <a:xfrm>
            <a:off x="7270792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3878009-6F6E-33E7-04B2-E57A6BD2A056}"/>
              </a:ext>
            </a:extLst>
          </p:cNvPr>
          <p:cNvSpPr txBox="1"/>
          <p:nvPr/>
        </p:nvSpPr>
        <p:spPr>
          <a:xfrm>
            <a:off x="4006927" y="47463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4288C15-89BF-F7A4-653A-A11623E29BEE}"/>
              </a:ext>
            </a:extLst>
          </p:cNvPr>
          <p:cNvSpPr txBox="1"/>
          <p:nvPr/>
        </p:nvSpPr>
        <p:spPr>
          <a:xfrm>
            <a:off x="10594448" y="175628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1BC7AB-D265-DA1C-6F1D-AB0033356410}"/>
              </a:ext>
            </a:extLst>
          </p:cNvPr>
          <p:cNvSpPr txBox="1"/>
          <p:nvPr/>
        </p:nvSpPr>
        <p:spPr>
          <a:xfrm>
            <a:off x="7149295" y="150804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C86EE1B-47C8-E6C1-4753-B88391FB53B2}"/>
              </a:ext>
            </a:extLst>
          </p:cNvPr>
          <p:cNvSpPr txBox="1"/>
          <p:nvPr/>
        </p:nvSpPr>
        <p:spPr>
          <a:xfrm>
            <a:off x="10132600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7FB3AC-87FD-266D-A574-18BB97227E61}"/>
              </a:ext>
            </a:extLst>
          </p:cNvPr>
          <p:cNvSpPr txBox="1"/>
          <p:nvPr/>
        </p:nvSpPr>
        <p:spPr>
          <a:xfrm>
            <a:off x="7763336" y="570873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7EF2B9B-E969-11D9-B84B-E37263044ED1}"/>
              </a:ext>
            </a:extLst>
          </p:cNvPr>
          <p:cNvSpPr txBox="1"/>
          <p:nvPr/>
        </p:nvSpPr>
        <p:spPr>
          <a:xfrm>
            <a:off x="9245172" y="5898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B52B3A1-A577-887B-F070-C1C836FC856A}"/>
              </a:ext>
            </a:extLst>
          </p:cNvPr>
          <p:cNvCxnSpPr>
            <a:stCxn id="21" idx="6"/>
          </p:cNvCxnSpPr>
          <p:nvPr/>
        </p:nvCxnSpPr>
        <p:spPr>
          <a:xfrm>
            <a:off x="1243331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E4187F1-32FF-A74C-C9DB-0E60B5808905}"/>
              </a:ext>
            </a:extLst>
          </p:cNvPr>
          <p:cNvCxnSpPr/>
          <p:nvPr/>
        </p:nvCxnSpPr>
        <p:spPr>
          <a:xfrm>
            <a:off x="2524063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6AE9B2AD-A8F1-8A1B-27E4-63982FDF219E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915968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CC5E45B-0E01-213A-12BC-D766028CD66E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5384022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AB3D633-A2E0-BF61-7504-A03880BBED1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94648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05B219C-5FDA-1518-5C81-8A7142A911A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37791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FCDAF33-B638-A7FB-90CB-E59A448B26A1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9734971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4A8D187-E2A9-F04E-9F89-78062A66FE85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>
            <a:off x="5702028" y="6362320"/>
            <a:ext cx="601635" cy="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CEC95C5-FADF-5CA4-F11C-F1852EE42DE2}"/>
              </a:ext>
            </a:extLst>
          </p:cNvPr>
          <p:cNvCxnSpPr>
            <a:cxnSpLocks/>
          </p:cNvCxnSpPr>
          <p:nvPr/>
        </p:nvCxnSpPr>
        <p:spPr>
          <a:xfrm flipH="1">
            <a:off x="6852669" y="6337596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1EEBD44-E5AA-9348-2129-12DCCA317AF2}"/>
              </a:ext>
            </a:extLst>
          </p:cNvPr>
          <p:cNvCxnSpPr>
            <a:cxnSpLocks/>
          </p:cNvCxnSpPr>
          <p:nvPr/>
        </p:nvCxnSpPr>
        <p:spPr>
          <a:xfrm flipH="1" flipV="1">
            <a:off x="8739427" y="6287853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54593EA-545F-CD4D-2230-9097B90E36C6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62210" y="5380938"/>
            <a:ext cx="55209" cy="6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9D25ABA-7A1C-9B4A-3A0E-5CF3E04D9C85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1062210" y="3408348"/>
            <a:ext cx="33673" cy="13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A781996-5CA9-8676-7260-BF8B436E9025}"/>
              </a:ext>
            </a:extLst>
          </p:cNvPr>
          <p:cNvCxnSpPr>
            <a:cxnSpLocks/>
            <a:stCxn id="20" idx="2"/>
            <a:endCxn id="2" idx="7"/>
          </p:cNvCxnSpPr>
          <p:nvPr/>
        </p:nvCxnSpPr>
        <p:spPr>
          <a:xfrm flipH="1">
            <a:off x="2696677" y="3478507"/>
            <a:ext cx="248644" cy="7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5F73CD6-D2F6-B8E7-5B62-E9EF2729B8A2}"/>
              </a:ext>
            </a:extLst>
          </p:cNvPr>
          <p:cNvCxnSpPr>
            <a:cxnSpLocks/>
          </p:cNvCxnSpPr>
          <p:nvPr/>
        </p:nvCxnSpPr>
        <p:spPr>
          <a:xfrm flipH="1">
            <a:off x="10385514" y="6330452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4DBFD3A-A8B9-9117-4172-69D0FD18D8A0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4387046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682E6E2F-8CA2-3010-6471-DD6FB4E816D8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10502229" y="1121569"/>
            <a:ext cx="393240" cy="76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A34B085-7AF7-A84A-C6C6-47D0BED315CD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1681250" y="3185613"/>
            <a:ext cx="964033" cy="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701990DB-0148-F574-94A0-AB51913DECF9}"/>
              </a:ext>
            </a:extLst>
          </p:cNvPr>
          <p:cNvSpPr txBox="1"/>
          <p:nvPr/>
        </p:nvSpPr>
        <p:spPr>
          <a:xfrm>
            <a:off x="11339401" y="5752283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69837-5A26-D8F4-F99D-42C853D92A50}"/>
              </a:ext>
            </a:extLst>
          </p:cNvPr>
          <p:cNvSpPr/>
          <p:nvPr/>
        </p:nvSpPr>
        <p:spPr>
          <a:xfrm>
            <a:off x="3400469" y="6053936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B5C8FA08-0BE3-5116-1335-98CFB23B7453}"/>
              </a:ext>
            </a:extLst>
          </p:cNvPr>
          <p:cNvSpPr txBox="1"/>
          <p:nvPr/>
        </p:nvSpPr>
        <p:spPr>
          <a:xfrm>
            <a:off x="6313771" y="5698782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D5B9C688-EB66-6B04-1373-1E8FBC9775AE}"/>
              </a:ext>
            </a:extLst>
          </p:cNvPr>
          <p:cNvCxnSpPr>
            <a:cxnSpLocks/>
            <a:stCxn id="9" idx="2"/>
            <a:endCxn id="60" idx="3"/>
          </p:cNvCxnSpPr>
          <p:nvPr/>
        </p:nvCxnSpPr>
        <p:spPr>
          <a:xfrm flipH="1" flipV="1">
            <a:off x="4000544" y="6346830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893FCC79-6423-0098-5D30-7AFC9BDEF688}"/>
              </a:ext>
            </a:extLst>
          </p:cNvPr>
          <p:cNvSpPr/>
          <p:nvPr/>
        </p:nvSpPr>
        <p:spPr>
          <a:xfrm>
            <a:off x="3357607" y="466391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4D87CA1-8201-20C9-7C31-5C5BF58DB85D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3700507" y="5249705"/>
            <a:ext cx="0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6D089DEA-9B04-3F6E-FE13-92336C9E1CA8}"/>
              </a:ext>
            </a:extLst>
          </p:cNvPr>
          <p:cNvCxnSpPr>
            <a:stCxn id="14" idx="3"/>
            <a:endCxn id="11" idx="6"/>
          </p:cNvCxnSpPr>
          <p:nvPr/>
        </p:nvCxnSpPr>
        <p:spPr>
          <a:xfrm>
            <a:off x="11195506" y="828675"/>
            <a:ext cx="655001" cy="5501777"/>
          </a:xfrm>
          <a:prstGeom prst="curvedConnector3">
            <a:avLst>
              <a:gd name="adj1" fmla="val 13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9CFA9233-C93F-7277-0266-4364E78A9B95}"/>
              </a:ext>
            </a:extLst>
          </p:cNvPr>
          <p:cNvSpPr/>
          <p:nvPr/>
        </p:nvSpPr>
        <p:spPr>
          <a:xfrm>
            <a:off x="4049188" y="3370818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677AC692-5805-405A-EAD5-B0A890ACD4E6}"/>
              </a:ext>
            </a:extLst>
          </p:cNvPr>
          <p:cNvSpPr txBox="1"/>
          <p:nvPr/>
        </p:nvSpPr>
        <p:spPr>
          <a:xfrm>
            <a:off x="4500719" y="301657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P16</a:t>
            </a:r>
            <a:endParaRPr lang="LID4096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034057B-CFD6-5ADD-D168-C4A8F0E45934}"/>
              </a:ext>
            </a:extLst>
          </p:cNvPr>
          <p:cNvCxnSpPr>
            <a:cxnSpLocks/>
            <a:stCxn id="20" idx="3"/>
            <a:endCxn id="66" idx="2"/>
          </p:cNvCxnSpPr>
          <p:nvPr/>
        </p:nvCxnSpPr>
        <p:spPr>
          <a:xfrm>
            <a:off x="3245358" y="3185613"/>
            <a:ext cx="803830" cy="4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D881FA4F-85E6-89F4-77E1-45862A9FFDF7}"/>
              </a:ext>
            </a:extLst>
          </p:cNvPr>
          <p:cNvCxnSpPr>
            <a:cxnSpLocks/>
            <a:stCxn id="60" idx="1"/>
            <a:endCxn id="17" idx="6"/>
          </p:cNvCxnSpPr>
          <p:nvPr/>
        </p:nvCxnSpPr>
        <p:spPr>
          <a:xfrm rot="10800000" flipV="1">
            <a:off x="1460319" y="6346830"/>
            <a:ext cx="1940150" cy="3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78">
            <a:extLst>
              <a:ext uri="{FF2B5EF4-FFF2-40B4-BE49-F238E27FC236}">
                <a16:creationId xmlns:a16="http://schemas.microsoft.com/office/drawing/2014/main" id="{AC16E794-D7CA-4465-73BF-15B526CA10F1}"/>
              </a:ext>
            </a:extLst>
          </p:cNvPr>
          <p:cNvSpPr/>
          <p:nvPr/>
        </p:nvSpPr>
        <p:spPr>
          <a:xfrm rot="10555972">
            <a:off x="1071360" y="626900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43239F17-F25A-ECA8-180D-6D16D012721F}"/>
              </a:ext>
            </a:extLst>
          </p:cNvPr>
          <p:cNvSpPr/>
          <p:nvPr/>
        </p:nvSpPr>
        <p:spPr>
          <a:xfrm>
            <a:off x="9741995" y="471964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8E1FDB12-BBA5-4723-6F28-4F463A7D07A1}"/>
              </a:ext>
            </a:extLst>
          </p:cNvPr>
          <p:cNvSpPr/>
          <p:nvPr/>
        </p:nvSpPr>
        <p:spPr>
          <a:xfrm>
            <a:off x="7549766" y="181024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88927BF-2EA9-E397-F3DD-1F15A499E019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 flipH="1">
            <a:off x="7892666" y="1143000"/>
            <a:ext cx="145088" cy="6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E600330B-3263-CED9-BB89-F8CD223AD2C7}"/>
              </a:ext>
            </a:extLst>
          </p:cNvPr>
          <p:cNvSpPr txBox="1"/>
          <p:nvPr/>
        </p:nvSpPr>
        <p:spPr>
          <a:xfrm>
            <a:off x="9078934" y="20022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25C38602-5B1B-6638-8480-CA2469634CFF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0052111" y="5299495"/>
            <a:ext cx="23906" cy="73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7AFF4016-5006-1984-4C88-39AB54491532}"/>
              </a:ext>
            </a:extLst>
          </p:cNvPr>
          <p:cNvSpPr txBox="1"/>
          <p:nvPr/>
        </p:nvSpPr>
        <p:spPr>
          <a:xfrm>
            <a:off x="10160720" y="4427294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91740745-3082-EAF2-F1CF-F2B743E5CE5D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6820358" y="2412968"/>
            <a:ext cx="1001556" cy="57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F10D42D-9238-4A1E-36EE-38B7ABFBBC79}"/>
              </a:ext>
            </a:extLst>
          </p:cNvPr>
          <p:cNvCxnSpPr>
            <a:cxnSpLocks/>
            <a:stCxn id="71" idx="2"/>
            <a:endCxn id="80" idx="3"/>
          </p:cNvCxnSpPr>
          <p:nvPr/>
        </p:nvCxnSpPr>
        <p:spPr>
          <a:xfrm flipH="1" flipV="1">
            <a:off x="7365579" y="4398499"/>
            <a:ext cx="2376416" cy="61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0D33708-DCC6-8538-5216-C73DF64535E8}"/>
              </a:ext>
            </a:extLst>
          </p:cNvPr>
          <p:cNvSpPr/>
          <p:nvPr/>
        </p:nvSpPr>
        <p:spPr>
          <a:xfrm>
            <a:off x="6220283" y="269204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326DC9-EAFD-46E2-AF70-319E97818EEF}"/>
              </a:ext>
            </a:extLst>
          </p:cNvPr>
          <p:cNvSpPr/>
          <p:nvPr/>
        </p:nvSpPr>
        <p:spPr>
          <a:xfrm>
            <a:off x="6765504" y="41056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23278F7B-F334-FECA-6D1C-AA7D961034BC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4776453" y="3110613"/>
            <a:ext cx="1428845" cy="5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969DB8B-E8E5-C768-B4E4-71F0DC28B7A6}"/>
              </a:ext>
            </a:extLst>
          </p:cNvPr>
          <p:cNvCxnSpPr>
            <a:cxnSpLocks/>
            <a:endCxn id="66" idx="5"/>
          </p:cNvCxnSpPr>
          <p:nvPr/>
        </p:nvCxnSpPr>
        <p:spPr>
          <a:xfrm flipH="1" flipV="1">
            <a:off x="4669948" y="3870819"/>
            <a:ext cx="2132036" cy="4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C7C6E292-09D0-534D-5AB9-94992C8E1286}"/>
              </a:ext>
            </a:extLst>
          </p:cNvPr>
          <p:cNvSpPr txBox="1"/>
          <p:nvPr/>
        </p:nvSpPr>
        <p:spPr>
          <a:xfrm>
            <a:off x="6083468" y="230027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0C01435-2026-719D-7096-F3AC6A833118}"/>
              </a:ext>
            </a:extLst>
          </p:cNvPr>
          <p:cNvSpPr txBox="1"/>
          <p:nvPr/>
        </p:nvSpPr>
        <p:spPr>
          <a:xfrm>
            <a:off x="7085867" y="3739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41240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F65A207-5E7D-40B4-AEAD-34FBE24A3420}"/>
              </a:ext>
            </a:extLst>
          </p:cNvPr>
          <p:cNvSpPr/>
          <p:nvPr/>
        </p:nvSpPr>
        <p:spPr>
          <a:xfrm>
            <a:off x="2111310" y="409389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904594-0E2C-D8F8-C955-4B78E0393091}"/>
              </a:ext>
            </a:extLst>
          </p:cNvPr>
          <p:cNvSpPr/>
          <p:nvPr/>
        </p:nvSpPr>
        <p:spPr>
          <a:xfrm>
            <a:off x="1941921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B79250C-D315-2C0F-7F18-6BDFE0D1A1C8}"/>
              </a:ext>
            </a:extLst>
          </p:cNvPr>
          <p:cNvSpPr/>
          <p:nvPr/>
        </p:nvSpPr>
        <p:spPr>
          <a:xfrm>
            <a:off x="3230168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636EFC8-1E1E-5B5C-D4F6-9C69B625771F}"/>
              </a:ext>
            </a:extLst>
          </p:cNvPr>
          <p:cNvSpPr/>
          <p:nvPr/>
        </p:nvSpPr>
        <p:spPr>
          <a:xfrm>
            <a:off x="631892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4AB3F91-491C-09AC-D11C-8C32C55141F2}"/>
              </a:ext>
            </a:extLst>
          </p:cNvPr>
          <p:cNvSpPr/>
          <p:nvPr/>
        </p:nvSpPr>
        <p:spPr>
          <a:xfrm>
            <a:off x="9049171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FCC1756-C4E1-A430-16A1-8C843DAA7A38}"/>
              </a:ext>
            </a:extLst>
          </p:cNvPr>
          <p:cNvSpPr/>
          <p:nvPr/>
        </p:nvSpPr>
        <p:spPr>
          <a:xfrm>
            <a:off x="3801679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390634-8C17-2F1F-1EF8-F9C822CB9D7D}"/>
              </a:ext>
            </a:extLst>
          </p:cNvPr>
          <p:cNvSpPr/>
          <p:nvPr/>
        </p:nvSpPr>
        <p:spPr>
          <a:xfrm>
            <a:off x="9916862" y="179769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C5453E-B545-AF14-6ADA-7CC1F06265AE}"/>
              </a:ext>
            </a:extLst>
          </p:cNvPr>
          <p:cNvSpPr/>
          <p:nvPr/>
        </p:nvSpPr>
        <p:spPr>
          <a:xfrm>
            <a:off x="5016228" y="610110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7D4F27A-EA1B-9324-263D-74249B169681}"/>
              </a:ext>
            </a:extLst>
          </p:cNvPr>
          <p:cNvSpPr/>
          <p:nvPr/>
        </p:nvSpPr>
        <p:spPr>
          <a:xfrm>
            <a:off x="7991478" y="601983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E2CEC2-31EB-6DF0-2C05-185B7D4A3DF9}"/>
              </a:ext>
            </a:extLst>
          </p:cNvPr>
          <p:cNvSpPr/>
          <p:nvPr/>
        </p:nvSpPr>
        <p:spPr>
          <a:xfrm>
            <a:off x="11164707" y="60375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588BF0-66AF-538A-597D-A04992B881FE}"/>
              </a:ext>
            </a:extLst>
          </p:cNvPr>
          <p:cNvSpPr/>
          <p:nvPr/>
        </p:nvSpPr>
        <p:spPr>
          <a:xfrm>
            <a:off x="4783947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58E537-EBC5-167A-F5E7-3A267CE0AEC5}"/>
              </a:ext>
            </a:extLst>
          </p:cNvPr>
          <p:cNvSpPr/>
          <p:nvPr/>
        </p:nvSpPr>
        <p:spPr>
          <a:xfrm>
            <a:off x="7737716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D9F8F2-824D-71A8-E663-7B9B5E4FB724}"/>
              </a:ext>
            </a:extLst>
          </p:cNvPr>
          <p:cNvSpPr/>
          <p:nvPr/>
        </p:nvSpPr>
        <p:spPr>
          <a:xfrm>
            <a:off x="10595431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D8C32-6A65-E6D1-66DA-AE36059BB9CC}"/>
              </a:ext>
            </a:extLst>
          </p:cNvPr>
          <p:cNvSpPr/>
          <p:nvPr/>
        </p:nvSpPr>
        <p:spPr>
          <a:xfrm rot="5400000">
            <a:off x="6296519" y="606942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C3B38E-374B-8179-E194-1777F896DD2C}"/>
              </a:ext>
            </a:extLst>
          </p:cNvPr>
          <p:cNvSpPr/>
          <p:nvPr/>
        </p:nvSpPr>
        <p:spPr>
          <a:xfrm rot="5400000">
            <a:off x="9752073" y="604470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20B7EC-A6B1-280D-9D2B-A23BE917A047}"/>
              </a:ext>
            </a:extLst>
          </p:cNvPr>
          <p:cNvSpPr/>
          <p:nvPr/>
        </p:nvSpPr>
        <p:spPr>
          <a:xfrm>
            <a:off x="774519" y="6057416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D3C2652-E071-9D43-4EA8-10C81C898120}"/>
              </a:ext>
            </a:extLst>
          </p:cNvPr>
          <p:cNvSpPr/>
          <p:nvPr/>
        </p:nvSpPr>
        <p:spPr>
          <a:xfrm>
            <a:off x="995450" y="290834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42407-75CC-AA0B-55FB-E35732B0296C}"/>
              </a:ext>
            </a:extLst>
          </p:cNvPr>
          <p:cNvSpPr/>
          <p:nvPr/>
        </p:nvSpPr>
        <p:spPr>
          <a:xfrm>
            <a:off x="762172" y="47951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B726F-CA19-6FF2-1271-16D1D059431B}"/>
              </a:ext>
            </a:extLst>
          </p:cNvPr>
          <p:cNvSpPr/>
          <p:nvPr/>
        </p:nvSpPr>
        <p:spPr>
          <a:xfrm>
            <a:off x="2645283" y="2892719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4A1319D-E6DB-55E0-0AC4-2A58336B0D0B}"/>
              </a:ext>
            </a:extLst>
          </p:cNvPr>
          <p:cNvSpPr/>
          <p:nvPr/>
        </p:nvSpPr>
        <p:spPr>
          <a:xfrm>
            <a:off x="55753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E5A92-1DAB-E0FA-825F-34A4CE8A1781}"/>
              </a:ext>
            </a:extLst>
          </p:cNvPr>
          <p:cNvSpPr txBox="1"/>
          <p:nvPr/>
        </p:nvSpPr>
        <p:spPr>
          <a:xfrm>
            <a:off x="236542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1D1B47C-E9C3-2742-3A29-533D04FCC084}"/>
              </a:ext>
            </a:extLst>
          </p:cNvPr>
          <p:cNvSpPr txBox="1"/>
          <p:nvPr/>
        </p:nvSpPr>
        <p:spPr>
          <a:xfrm>
            <a:off x="1511235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3D71CE5-668E-84D6-C95A-687312CF6AFD}"/>
              </a:ext>
            </a:extLst>
          </p:cNvPr>
          <p:cNvSpPr txBox="1"/>
          <p:nvPr/>
        </p:nvSpPr>
        <p:spPr>
          <a:xfrm>
            <a:off x="2885207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4A202DE-2A65-A1ED-0A93-F22DE304ED87}"/>
              </a:ext>
            </a:extLst>
          </p:cNvPr>
          <p:cNvSpPr txBox="1"/>
          <p:nvPr/>
        </p:nvSpPr>
        <p:spPr>
          <a:xfrm>
            <a:off x="462134" y="284622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337ED8F-23AF-5A2E-9558-401A7D55A981}"/>
              </a:ext>
            </a:extLst>
          </p:cNvPr>
          <p:cNvSpPr txBox="1"/>
          <p:nvPr/>
        </p:nvSpPr>
        <p:spPr>
          <a:xfrm>
            <a:off x="240581" y="461048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T10</a:t>
            </a:r>
            <a:endParaRPr lang="LID4096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DEF8BEE-61D6-CB8C-6962-2F320F88F3F6}"/>
              </a:ext>
            </a:extLst>
          </p:cNvPr>
          <p:cNvSpPr txBox="1"/>
          <p:nvPr/>
        </p:nvSpPr>
        <p:spPr>
          <a:xfrm>
            <a:off x="4246980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324570C-0010-2565-34BB-EB35BB1C1CB7}"/>
              </a:ext>
            </a:extLst>
          </p:cNvPr>
          <p:cNvSpPr txBox="1"/>
          <p:nvPr/>
        </p:nvSpPr>
        <p:spPr>
          <a:xfrm>
            <a:off x="2860243" y="590091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984E241-BCBF-27FB-8A1E-F16612E07A37}"/>
              </a:ext>
            </a:extLst>
          </p:cNvPr>
          <p:cNvSpPr txBox="1"/>
          <p:nvPr/>
        </p:nvSpPr>
        <p:spPr>
          <a:xfrm>
            <a:off x="379980" y="57583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67C38F0-B283-CEBE-3968-E1EE8ED8CBEE}"/>
              </a:ext>
            </a:extLst>
          </p:cNvPr>
          <p:cNvSpPr txBox="1"/>
          <p:nvPr/>
        </p:nvSpPr>
        <p:spPr>
          <a:xfrm>
            <a:off x="2682320" y="249840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T11</a:t>
            </a:r>
            <a:endParaRPr lang="LID4096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2C351FE-AC33-2C36-0554-99765ECD7A5F}"/>
              </a:ext>
            </a:extLst>
          </p:cNvPr>
          <p:cNvSpPr txBox="1"/>
          <p:nvPr/>
        </p:nvSpPr>
        <p:spPr>
          <a:xfrm>
            <a:off x="2039664" y="38103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P15</a:t>
            </a:r>
            <a:endParaRPr lang="LID4096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41F16CE-3B40-EFA1-CBE5-2D5E10098274}"/>
              </a:ext>
            </a:extLst>
          </p:cNvPr>
          <p:cNvSpPr txBox="1"/>
          <p:nvPr/>
        </p:nvSpPr>
        <p:spPr>
          <a:xfrm>
            <a:off x="3395237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4A828D-D35A-E6A7-32A8-39B7FE913C56}"/>
              </a:ext>
            </a:extLst>
          </p:cNvPr>
          <p:cNvSpPr txBox="1"/>
          <p:nvPr/>
        </p:nvSpPr>
        <p:spPr>
          <a:xfrm>
            <a:off x="5857881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E2F470-CEED-7345-4DD4-2B664989F34E}"/>
              </a:ext>
            </a:extLst>
          </p:cNvPr>
          <p:cNvSpPr txBox="1"/>
          <p:nvPr/>
        </p:nvSpPr>
        <p:spPr>
          <a:xfrm>
            <a:off x="4707359" y="5743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10D805C-8F84-DDFC-B0CE-046E4ECDE397}"/>
              </a:ext>
            </a:extLst>
          </p:cNvPr>
          <p:cNvSpPr txBox="1"/>
          <p:nvPr/>
        </p:nvSpPr>
        <p:spPr>
          <a:xfrm>
            <a:off x="7270792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A321369-5064-1231-E48E-77CBEE231B04}"/>
              </a:ext>
            </a:extLst>
          </p:cNvPr>
          <p:cNvSpPr txBox="1"/>
          <p:nvPr/>
        </p:nvSpPr>
        <p:spPr>
          <a:xfrm>
            <a:off x="4006927" y="47463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1B879E9-BC4E-6447-7269-BF927A595876}"/>
              </a:ext>
            </a:extLst>
          </p:cNvPr>
          <p:cNvSpPr txBox="1"/>
          <p:nvPr/>
        </p:nvSpPr>
        <p:spPr>
          <a:xfrm>
            <a:off x="10594448" y="175628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15CF1AE-0CE5-DDB1-49DD-2F60C8BF6385}"/>
              </a:ext>
            </a:extLst>
          </p:cNvPr>
          <p:cNvSpPr txBox="1"/>
          <p:nvPr/>
        </p:nvSpPr>
        <p:spPr>
          <a:xfrm>
            <a:off x="7149295" y="150804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743F73-6432-D6EF-96EC-04E9D45E96A2}"/>
              </a:ext>
            </a:extLst>
          </p:cNvPr>
          <p:cNvSpPr txBox="1"/>
          <p:nvPr/>
        </p:nvSpPr>
        <p:spPr>
          <a:xfrm>
            <a:off x="10132600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47E92B8-51E2-C9F8-D68F-BF1D3A0F3E13}"/>
              </a:ext>
            </a:extLst>
          </p:cNvPr>
          <p:cNvSpPr txBox="1"/>
          <p:nvPr/>
        </p:nvSpPr>
        <p:spPr>
          <a:xfrm>
            <a:off x="7763336" y="570873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AB8F911-C566-D20F-3851-E299EBDDC23C}"/>
              </a:ext>
            </a:extLst>
          </p:cNvPr>
          <p:cNvSpPr txBox="1"/>
          <p:nvPr/>
        </p:nvSpPr>
        <p:spPr>
          <a:xfrm>
            <a:off x="9245172" y="5898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1DE1982-16F3-E7A2-0A79-0D2FC8EEF1FB}"/>
              </a:ext>
            </a:extLst>
          </p:cNvPr>
          <p:cNvCxnSpPr>
            <a:stCxn id="21" idx="6"/>
          </p:cNvCxnSpPr>
          <p:nvPr/>
        </p:nvCxnSpPr>
        <p:spPr>
          <a:xfrm>
            <a:off x="1243331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2A3E775-6EA1-5219-5E1F-862F79275E47}"/>
              </a:ext>
            </a:extLst>
          </p:cNvPr>
          <p:cNvCxnSpPr/>
          <p:nvPr/>
        </p:nvCxnSpPr>
        <p:spPr>
          <a:xfrm>
            <a:off x="2524063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0BD02B6-F9B1-0A42-473D-8EE0A2E4A5DA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915968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50C420A-AECC-9CAA-DA2B-CD7D4E1BF729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5384022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101DE73-C9D0-B060-F27C-590242B4246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94648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288398F-1D3F-44E3-8E12-84B60B3BF23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37791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478E2F-A4FA-62EA-8123-6399C95B403B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9734971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4DAF376-9BB7-C260-18F3-9EDE6D234E3A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>
            <a:off x="5702028" y="6362320"/>
            <a:ext cx="601635" cy="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A628D7-CC64-85EC-757A-0C3A1B07BCC5}"/>
              </a:ext>
            </a:extLst>
          </p:cNvPr>
          <p:cNvCxnSpPr>
            <a:cxnSpLocks/>
          </p:cNvCxnSpPr>
          <p:nvPr/>
        </p:nvCxnSpPr>
        <p:spPr>
          <a:xfrm flipH="1">
            <a:off x="6852669" y="6337596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D207321-78EF-FF54-60CE-1A1477E8FC70}"/>
              </a:ext>
            </a:extLst>
          </p:cNvPr>
          <p:cNvCxnSpPr>
            <a:cxnSpLocks/>
          </p:cNvCxnSpPr>
          <p:nvPr/>
        </p:nvCxnSpPr>
        <p:spPr>
          <a:xfrm flipH="1" flipV="1">
            <a:off x="8739427" y="6287853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DF308E5-C061-AABB-1E94-D3B9C8F99364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62210" y="5380938"/>
            <a:ext cx="55209" cy="6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021FCA3-CC6F-BC4C-4E4B-9A1A10C0FB49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1062210" y="3408348"/>
            <a:ext cx="33673" cy="13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61D9C3A-C0DC-6CEC-4BD2-0F91930D21B3}"/>
              </a:ext>
            </a:extLst>
          </p:cNvPr>
          <p:cNvCxnSpPr>
            <a:cxnSpLocks/>
            <a:stCxn id="20" idx="2"/>
            <a:endCxn id="2" idx="7"/>
          </p:cNvCxnSpPr>
          <p:nvPr/>
        </p:nvCxnSpPr>
        <p:spPr>
          <a:xfrm flipH="1">
            <a:off x="2696677" y="3478507"/>
            <a:ext cx="248644" cy="7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79EDAD3-1AFF-F122-0513-98D57B257B90}"/>
              </a:ext>
            </a:extLst>
          </p:cNvPr>
          <p:cNvCxnSpPr>
            <a:cxnSpLocks/>
          </p:cNvCxnSpPr>
          <p:nvPr/>
        </p:nvCxnSpPr>
        <p:spPr>
          <a:xfrm flipH="1">
            <a:off x="10385514" y="6330452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8B75A72-E0CA-D9C1-B178-52842AE6A2DC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4387046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DB59AC1-E027-DBA5-04F5-4D8E3AA2221B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10502229" y="1121569"/>
            <a:ext cx="393240" cy="76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CDEC0A4-DE58-357D-7C32-CB4B1FAA7338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1681250" y="3185613"/>
            <a:ext cx="964033" cy="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BFE2F29A-D302-E2B7-2803-EED772C29E6A}"/>
              </a:ext>
            </a:extLst>
          </p:cNvPr>
          <p:cNvSpPr txBox="1"/>
          <p:nvPr/>
        </p:nvSpPr>
        <p:spPr>
          <a:xfrm>
            <a:off x="11339401" y="5752283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E78393-9EC6-FB3D-A81A-4E1FB6D3CF96}"/>
              </a:ext>
            </a:extLst>
          </p:cNvPr>
          <p:cNvSpPr/>
          <p:nvPr/>
        </p:nvSpPr>
        <p:spPr>
          <a:xfrm>
            <a:off x="3400469" y="6053936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C692C64-6394-3956-7A83-545C35269501}"/>
              </a:ext>
            </a:extLst>
          </p:cNvPr>
          <p:cNvSpPr txBox="1"/>
          <p:nvPr/>
        </p:nvSpPr>
        <p:spPr>
          <a:xfrm>
            <a:off x="6313771" y="5698782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DF28540-29FF-325B-5329-A95BB893D3BF}"/>
              </a:ext>
            </a:extLst>
          </p:cNvPr>
          <p:cNvCxnSpPr>
            <a:cxnSpLocks/>
            <a:stCxn id="9" idx="2"/>
            <a:endCxn id="60" idx="3"/>
          </p:cNvCxnSpPr>
          <p:nvPr/>
        </p:nvCxnSpPr>
        <p:spPr>
          <a:xfrm flipH="1" flipV="1">
            <a:off x="4000544" y="6346830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24C87A0B-D506-2933-86EA-99CC771D0658}"/>
              </a:ext>
            </a:extLst>
          </p:cNvPr>
          <p:cNvSpPr/>
          <p:nvPr/>
        </p:nvSpPr>
        <p:spPr>
          <a:xfrm>
            <a:off x="3357607" y="466391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7A417EF-8BDE-1135-FAFE-C01B937571D3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3700507" y="5249705"/>
            <a:ext cx="0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A7AC52CE-4F82-1F1C-9993-2A95DC47B146}"/>
              </a:ext>
            </a:extLst>
          </p:cNvPr>
          <p:cNvCxnSpPr>
            <a:stCxn id="14" idx="3"/>
            <a:endCxn id="11" idx="6"/>
          </p:cNvCxnSpPr>
          <p:nvPr/>
        </p:nvCxnSpPr>
        <p:spPr>
          <a:xfrm>
            <a:off x="11195506" y="828675"/>
            <a:ext cx="655001" cy="5501777"/>
          </a:xfrm>
          <a:prstGeom prst="curvedConnector3">
            <a:avLst>
              <a:gd name="adj1" fmla="val 13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6CE7320A-3E48-9DBC-F69B-FD11D84E31A4}"/>
              </a:ext>
            </a:extLst>
          </p:cNvPr>
          <p:cNvSpPr/>
          <p:nvPr/>
        </p:nvSpPr>
        <p:spPr>
          <a:xfrm>
            <a:off x="4049188" y="3370818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6A133F1-62E3-10AD-96AE-A947E9573C37}"/>
              </a:ext>
            </a:extLst>
          </p:cNvPr>
          <p:cNvSpPr txBox="1"/>
          <p:nvPr/>
        </p:nvSpPr>
        <p:spPr>
          <a:xfrm>
            <a:off x="4500719" y="301657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P16</a:t>
            </a:r>
            <a:endParaRPr lang="LID4096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C6B2DBE-E83F-6A03-1AE7-DACFA31BC9B2}"/>
              </a:ext>
            </a:extLst>
          </p:cNvPr>
          <p:cNvCxnSpPr>
            <a:cxnSpLocks/>
            <a:stCxn id="20" idx="3"/>
            <a:endCxn id="66" idx="2"/>
          </p:cNvCxnSpPr>
          <p:nvPr/>
        </p:nvCxnSpPr>
        <p:spPr>
          <a:xfrm>
            <a:off x="3245358" y="3185613"/>
            <a:ext cx="803830" cy="4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B3011EAF-4B51-EFA4-5A4F-CDD675AB392C}"/>
              </a:ext>
            </a:extLst>
          </p:cNvPr>
          <p:cNvCxnSpPr>
            <a:cxnSpLocks/>
            <a:stCxn id="60" idx="1"/>
            <a:endCxn id="17" idx="6"/>
          </p:cNvCxnSpPr>
          <p:nvPr/>
        </p:nvCxnSpPr>
        <p:spPr>
          <a:xfrm rot="10800000" flipV="1">
            <a:off x="1460319" y="6346830"/>
            <a:ext cx="1940150" cy="3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78">
            <a:extLst>
              <a:ext uri="{FF2B5EF4-FFF2-40B4-BE49-F238E27FC236}">
                <a16:creationId xmlns:a16="http://schemas.microsoft.com/office/drawing/2014/main" id="{AAA5EFB9-F530-C50D-1DD8-5F26BE60E976}"/>
              </a:ext>
            </a:extLst>
          </p:cNvPr>
          <p:cNvSpPr/>
          <p:nvPr/>
        </p:nvSpPr>
        <p:spPr>
          <a:xfrm rot="10555972">
            <a:off x="1221630" y="308003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2BCB0DDE-5119-2FEA-94DF-ACEB63592897}"/>
              </a:ext>
            </a:extLst>
          </p:cNvPr>
          <p:cNvSpPr/>
          <p:nvPr/>
        </p:nvSpPr>
        <p:spPr>
          <a:xfrm>
            <a:off x="9741995" y="471964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C41B475E-D89C-5AEA-4BAF-E14FD02CE50E}"/>
              </a:ext>
            </a:extLst>
          </p:cNvPr>
          <p:cNvSpPr/>
          <p:nvPr/>
        </p:nvSpPr>
        <p:spPr>
          <a:xfrm>
            <a:off x="7549766" y="181024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7107781A-77D3-4DAA-D9CF-3D99309B3AEA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 flipH="1">
            <a:off x="7892666" y="1143000"/>
            <a:ext cx="145088" cy="6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1B17B6E1-DE02-25D4-8D01-F463B4F325DC}"/>
              </a:ext>
            </a:extLst>
          </p:cNvPr>
          <p:cNvSpPr txBox="1"/>
          <p:nvPr/>
        </p:nvSpPr>
        <p:spPr>
          <a:xfrm>
            <a:off x="9078934" y="20022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26E1133A-C0BF-A0F2-D7E8-A6D707244168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0052111" y="5299495"/>
            <a:ext cx="23906" cy="73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13F43A15-670B-CDCB-8922-46F66BCD8D83}"/>
              </a:ext>
            </a:extLst>
          </p:cNvPr>
          <p:cNvSpPr txBox="1"/>
          <p:nvPr/>
        </p:nvSpPr>
        <p:spPr>
          <a:xfrm>
            <a:off x="10160720" y="4427294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09CA869F-8291-EDD7-EA7D-B42E89575426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6820358" y="2412968"/>
            <a:ext cx="1001556" cy="57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E6FD017F-EA2A-1201-876F-F1BCA8B1BD12}"/>
              </a:ext>
            </a:extLst>
          </p:cNvPr>
          <p:cNvCxnSpPr>
            <a:cxnSpLocks/>
            <a:stCxn id="71" idx="2"/>
            <a:endCxn id="80" idx="3"/>
          </p:cNvCxnSpPr>
          <p:nvPr/>
        </p:nvCxnSpPr>
        <p:spPr>
          <a:xfrm flipH="1" flipV="1">
            <a:off x="7365579" y="4398499"/>
            <a:ext cx="2376416" cy="61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937AA2-BC6E-9516-B860-1B4D4829C097}"/>
              </a:ext>
            </a:extLst>
          </p:cNvPr>
          <p:cNvSpPr/>
          <p:nvPr/>
        </p:nvSpPr>
        <p:spPr>
          <a:xfrm>
            <a:off x="6220283" y="269204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5EA82F-6C21-494E-1A17-F4E79B9E4545}"/>
              </a:ext>
            </a:extLst>
          </p:cNvPr>
          <p:cNvSpPr/>
          <p:nvPr/>
        </p:nvSpPr>
        <p:spPr>
          <a:xfrm>
            <a:off x="6765504" y="41056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90E5826-4D98-459C-0997-C98754D39927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4776453" y="3110613"/>
            <a:ext cx="1428845" cy="5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8C610A8D-3FDE-351A-6C9F-7CEE6B8B3ACE}"/>
              </a:ext>
            </a:extLst>
          </p:cNvPr>
          <p:cNvCxnSpPr>
            <a:cxnSpLocks/>
            <a:endCxn id="66" idx="5"/>
          </p:cNvCxnSpPr>
          <p:nvPr/>
        </p:nvCxnSpPr>
        <p:spPr>
          <a:xfrm flipH="1" flipV="1">
            <a:off x="4669948" y="3870819"/>
            <a:ext cx="2132036" cy="4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15D8CBB9-664E-4A28-A4E1-0B9361954E22}"/>
              </a:ext>
            </a:extLst>
          </p:cNvPr>
          <p:cNvSpPr txBox="1"/>
          <p:nvPr/>
        </p:nvSpPr>
        <p:spPr>
          <a:xfrm>
            <a:off x="6083468" y="230027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BA37AB1-7232-5FAD-4CFF-50470C1A478E}"/>
              </a:ext>
            </a:extLst>
          </p:cNvPr>
          <p:cNvSpPr txBox="1"/>
          <p:nvPr/>
        </p:nvSpPr>
        <p:spPr>
          <a:xfrm>
            <a:off x="7085867" y="3739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0686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6BF62E0-CB27-0F2F-0139-CBBA3B53BC9A}"/>
              </a:ext>
            </a:extLst>
          </p:cNvPr>
          <p:cNvSpPr/>
          <p:nvPr/>
        </p:nvSpPr>
        <p:spPr>
          <a:xfrm>
            <a:off x="2111310" y="409389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E1BD7-7B3B-0834-8D0B-23256CB788F9}"/>
              </a:ext>
            </a:extLst>
          </p:cNvPr>
          <p:cNvSpPr/>
          <p:nvPr/>
        </p:nvSpPr>
        <p:spPr>
          <a:xfrm>
            <a:off x="1941921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FC59692-225D-B3D7-2320-D03F1A94D47F}"/>
              </a:ext>
            </a:extLst>
          </p:cNvPr>
          <p:cNvSpPr/>
          <p:nvPr/>
        </p:nvSpPr>
        <p:spPr>
          <a:xfrm>
            <a:off x="3230168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74F78E8-1A89-5D9E-695B-6CE7BC32BCB7}"/>
              </a:ext>
            </a:extLst>
          </p:cNvPr>
          <p:cNvSpPr/>
          <p:nvPr/>
        </p:nvSpPr>
        <p:spPr>
          <a:xfrm>
            <a:off x="631892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55730B0-D2C0-3735-8702-F48DAF9A7A84}"/>
              </a:ext>
            </a:extLst>
          </p:cNvPr>
          <p:cNvSpPr/>
          <p:nvPr/>
        </p:nvSpPr>
        <p:spPr>
          <a:xfrm>
            <a:off x="9049171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E0DB38A-ADA7-EA39-C148-3F9AF5B1F6ED}"/>
              </a:ext>
            </a:extLst>
          </p:cNvPr>
          <p:cNvSpPr/>
          <p:nvPr/>
        </p:nvSpPr>
        <p:spPr>
          <a:xfrm>
            <a:off x="3801679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17094DE-4D41-EF54-C0CA-7AAD2F70E541}"/>
              </a:ext>
            </a:extLst>
          </p:cNvPr>
          <p:cNvSpPr/>
          <p:nvPr/>
        </p:nvSpPr>
        <p:spPr>
          <a:xfrm>
            <a:off x="9916862" y="179769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B9B9F7-84A9-7873-6585-9B104509512A}"/>
              </a:ext>
            </a:extLst>
          </p:cNvPr>
          <p:cNvSpPr/>
          <p:nvPr/>
        </p:nvSpPr>
        <p:spPr>
          <a:xfrm>
            <a:off x="5016228" y="610110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F84F0D7-633C-37D2-EFD1-1D60DD4D1F0B}"/>
              </a:ext>
            </a:extLst>
          </p:cNvPr>
          <p:cNvSpPr/>
          <p:nvPr/>
        </p:nvSpPr>
        <p:spPr>
          <a:xfrm>
            <a:off x="7991478" y="601983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8F9CA07-94EB-8FDF-B7CF-F7A46891B6DE}"/>
              </a:ext>
            </a:extLst>
          </p:cNvPr>
          <p:cNvSpPr/>
          <p:nvPr/>
        </p:nvSpPr>
        <p:spPr>
          <a:xfrm>
            <a:off x="11164707" y="60375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D49DA-2FBD-4388-4E4D-58CF2B9113C8}"/>
              </a:ext>
            </a:extLst>
          </p:cNvPr>
          <p:cNvSpPr/>
          <p:nvPr/>
        </p:nvSpPr>
        <p:spPr>
          <a:xfrm>
            <a:off x="4783947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911C09-6096-6CBD-AEA9-F1D976CE5770}"/>
              </a:ext>
            </a:extLst>
          </p:cNvPr>
          <p:cNvSpPr/>
          <p:nvPr/>
        </p:nvSpPr>
        <p:spPr>
          <a:xfrm>
            <a:off x="7737716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0D2E8-0665-CB3A-80D3-7F258DFECA4A}"/>
              </a:ext>
            </a:extLst>
          </p:cNvPr>
          <p:cNvSpPr/>
          <p:nvPr/>
        </p:nvSpPr>
        <p:spPr>
          <a:xfrm>
            <a:off x="10595431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1132A7-1F21-3F6F-D80C-4735A65FAB9F}"/>
              </a:ext>
            </a:extLst>
          </p:cNvPr>
          <p:cNvSpPr/>
          <p:nvPr/>
        </p:nvSpPr>
        <p:spPr>
          <a:xfrm rot="5400000">
            <a:off x="6296519" y="606942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86D4D-C867-121E-3FE0-7C6DB124F191}"/>
              </a:ext>
            </a:extLst>
          </p:cNvPr>
          <p:cNvSpPr/>
          <p:nvPr/>
        </p:nvSpPr>
        <p:spPr>
          <a:xfrm rot="5400000">
            <a:off x="9752073" y="604470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C0270B6-3806-CF11-A1D8-97F6E2B6D5C8}"/>
              </a:ext>
            </a:extLst>
          </p:cNvPr>
          <p:cNvSpPr/>
          <p:nvPr/>
        </p:nvSpPr>
        <p:spPr>
          <a:xfrm>
            <a:off x="774519" y="6057416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D75E9F5-5322-8F58-B094-8AEEE2331944}"/>
              </a:ext>
            </a:extLst>
          </p:cNvPr>
          <p:cNvSpPr/>
          <p:nvPr/>
        </p:nvSpPr>
        <p:spPr>
          <a:xfrm>
            <a:off x="995450" y="290834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C9466-3B3C-4139-192D-41D35D223306}"/>
              </a:ext>
            </a:extLst>
          </p:cNvPr>
          <p:cNvSpPr/>
          <p:nvPr/>
        </p:nvSpPr>
        <p:spPr>
          <a:xfrm>
            <a:off x="762172" y="47951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4FA3C-33E2-FF88-8815-150273D7BF0B}"/>
              </a:ext>
            </a:extLst>
          </p:cNvPr>
          <p:cNvSpPr/>
          <p:nvPr/>
        </p:nvSpPr>
        <p:spPr>
          <a:xfrm>
            <a:off x="2645283" y="2892719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2B392FB-D667-370A-8708-964BA28AC47F}"/>
              </a:ext>
            </a:extLst>
          </p:cNvPr>
          <p:cNvSpPr/>
          <p:nvPr/>
        </p:nvSpPr>
        <p:spPr>
          <a:xfrm>
            <a:off x="55753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62F5D-95BA-EDEB-E2DD-7C8AD80502B3}"/>
              </a:ext>
            </a:extLst>
          </p:cNvPr>
          <p:cNvSpPr txBox="1"/>
          <p:nvPr/>
        </p:nvSpPr>
        <p:spPr>
          <a:xfrm>
            <a:off x="236542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F1AFD3-5559-69BA-CD7A-AFF98EFAC78F}"/>
              </a:ext>
            </a:extLst>
          </p:cNvPr>
          <p:cNvSpPr txBox="1"/>
          <p:nvPr/>
        </p:nvSpPr>
        <p:spPr>
          <a:xfrm>
            <a:off x="1511235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75D4CAB-252A-4E41-2A85-BB858097079B}"/>
              </a:ext>
            </a:extLst>
          </p:cNvPr>
          <p:cNvSpPr txBox="1"/>
          <p:nvPr/>
        </p:nvSpPr>
        <p:spPr>
          <a:xfrm>
            <a:off x="2885207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57C6642-B315-35DF-DAD8-B52F85B7ECF6}"/>
              </a:ext>
            </a:extLst>
          </p:cNvPr>
          <p:cNvSpPr txBox="1"/>
          <p:nvPr/>
        </p:nvSpPr>
        <p:spPr>
          <a:xfrm>
            <a:off x="462134" y="284622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ED1ED0F-00C6-49DE-D2CB-C61A0520326C}"/>
              </a:ext>
            </a:extLst>
          </p:cNvPr>
          <p:cNvSpPr txBox="1"/>
          <p:nvPr/>
        </p:nvSpPr>
        <p:spPr>
          <a:xfrm>
            <a:off x="240581" y="461048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T10</a:t>
            </a:r>
            <a:endParaRPr lang="LID4096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494F78E-BCEA-1CA9-283A-BAF61FB42556}"/>
              </a:ext>
            </a:extLst>
          </p:cNvPr>
          <p:cNvSpPr txBox="1"/>
          <p:nvPr/>
        </p:nvSpPr>
        <p:spPr>
          <a:xfrm>
            <a:off x="4246980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8FF1E8B-EF1F-ADE7-4D0A-51D228DF6EED}"/>
              </a:ext>
            </a:extLst>
          </p:cNvPr>
          <p:cNvSpPr txBox="1"/>
          <p:nvPr/>
        </p:nvSpPr>
        <p:spPr>
          <a:xfrm>
            <a:off x="2860243" y="590091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A51E61A-8860-7C04-4171-A4943F49AAB2}"/>
              </a:ext>
            </a:extLst>
          </p:cNvPr>
          <p:cNvSpPr txBox="1"/>
          <p:nvPr/>
        </p:nvSpPr>
        <p:spPr>
          <a:xfrm>
            <a:off x="379980" y="57583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7CAA762-4289-CA73-8007-B3C49A5E1708}"/>
              </a:ext>
            </a:extLst>
          </p:cNvPr>
          <p:cNvSpPr txBox="1"/>
          <p:nvPr/>
        </p:nvSpPr>
        <p:spPr>
          <a:xfrm>
            <a:off x="2682320" y="249840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T11</a:t>
            </a:r>
            <a:endParaRPr lang="LID4096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38836D8-9732-5420-B334-3EDFA4D18532}"/>
              </a:ext>
            </a:extLst>
          </p:cNvPr>
          <p:cNvSpPr txBox="1"/>
          <p:nvPr/>
        </p:nvSpPr>
        <p:spPr>
          <a:xfrm>
            <a:off x="2039664" y="38103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P15</a:t>
            </a:r>
            <a:endParaRPr lang="LID4096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F4F2B5-DD2A-4AF6-9BB3-D3C69DE27554}"/>
              </a:ext>
            </a:extLst>
          </p:cNvPr>
          <p:cNvSpPr txBox="1"/>
          <p:nvPr/>
        </p:nvSpPr>
        <p:spPr>
          <a:xfrm>
            <a:off x="3395237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BF04246-CFFA-B632-6EBF-F485F1C43A5C}"/>
              </a:ext>
            </a:extLst>
          </p:cNvPr>
          <p:cNvSpPr txBox="1"/>
          <p:nvPr/>
        </p:nvSpPr>
        <p:spPr>
          <a:xfrm>
            <a:off x="5857881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3F09BAC-967C-1817-6218-0B7A93A6D8D9}"/>
              </a:ext>
            </a:extLst>
          </p:cNvPr>
          <p:cNvSpPr txBox="1"/>
          <p:nvPr/>
        </p:nvSpPr>
        <p:spPr>
          <a:xfrm>
            <a:off x="4707359" y="5743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334D48F-F518-508F-9507-81332C7B4C97}"/>
              </a:ext>
            </a:extLst>
          </p:cNvPr>
          <p:cNvSpPr txBox="1"/>
          <p:nvPr/>
        </p:nvSpPr>
        <p:spPr>
          <a:xfrm>
            <a:off x="7270792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DDB5D3C-E519-E7E1-1D28-69EB1DF576A5}"/>
              </a:ext>
            </a:extLst>
          </p:cNvPr>
          <p:cNvSpPr txBox="1"/>
          <p:nvPr/>
        </p:nvSpPr>
        <p:spPr>
          <a:xfrm>
            <a:off x="4006927" y="47463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B04D9AB-E016-9D8C-E5ED-F33F4429955C}"/>
              </a:ext>
            </a:extLst>
          </p:cNvPr>
          <p:cNvSpPr txBox="1"/>
          <p:nvPr/>
        </p:nvSpPr>
        <p:spPr>
          <a:xfrm>
            <a:off x="10594448" y="175628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B4CD365-BF49-8F5B-C93A-6044018923B0}"/>
              </a:ext>
            </a:extLst>
          </p:cNvPr>
          <p:cNvSpPr txBox="1"/>
          <p:nvPr/>
        </p:nvSpPr>
        <p:spPr>
          <a:xfrm>
            <a:off x="7149295" y="150804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A6743B0-93BF-D737-332B-CC68246D0103}"/>
              </a:ext>
            </a:extLst>
          </p:cNvPr>
          <p:cNvSpPr txBox="1"/>
          <p:nvPr/>
        </p:nvSpPr>
        <p:spPr>
          <a:xfrm>
            <a:off x="10132600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B2B42ED-91DD-1644-7439-180098FC79D6}"/>
              </a:ext>
            </a:extLst>
          </p:cNvPr>
          <p:cNvSpPr txBox="1"/>
          <p:nvPr/>
        </p:nvSpPr>
        <p:spPr>
          <a:xfrm>
            <a:off x="7763336" y="570873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4B7B1B4-0DA9-0B3D-6D58-1C13620A6F3D}"/>
              </a:ext>
            </a:extLst>
          </p:cNvPr>
          <p:cNvSpPr txBox="1"/>
          <p:nvPr/>
        </p:nvSpPr>
        <p:spPr>
          <a:xfrm>
            <a:off x="9245172" y="5898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751DDBB-77C8-D9B0-A196-170DD9CD1A83}"/>
              </a:ext>
            </a:extLst>
          </p:cNvPr>
          <p:cNvCxnSpPr>
            <a:stCxn id="21" idx="6"/>
          </p:cNvCxnSpPr>
          <p:nvPr/>
        </p:nvCxnSpPr>
        <p:spPr>
          <a:xfrm>
            <a:off x="1243331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C5488DF-875D-19DA-331D-7C8662109165}"/>
              </a:ext>
            </a:extLst>
          </p:cNvPr>
          <p:cNvCxnSpPr/>
          <p:nvPr/>
        </p:nvCxnSpPr>
        <p:spPr>
          <a:xfrm>
            <a:off x="2524063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EC09E09-3996-47B0-DDFA-190DA93DC033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915968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983304A-6610-D81F-BA06-453271B5657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5384022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0A24547-EBB1-E1CB-5ABA-2766D6A7C1E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94648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E3AF626-8BAF-0292-8B15-8CCAB53F043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37791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261BC56-BA0F-821F-9A8C-096211D938DD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9734971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14CEDA3-B4E9-1657-5536-0E6E76180F84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>
            <a:off x="5702028" y="6362320"/>
            <a:ext cx="601635" cy="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4C5BE46-1338-16F0-8828-24A2A0FFE71A}"/>
              </a:ext>
            </a:extLst>
          </p:cNvPr>
          <p:cNvCxnSpPr>
            <a:cxnSpLocks/>
          </p:cNvCxnSpPr>
          <p:nvPr/>
        </p:nvCxnSpPr>
        <p:spPr>
          <a:xfrm flipH="1">
            <a:off x="6852669" y="6337596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72DD3AF-F5E8-51ED-C776-394466A54BAB}"/>
              </a:ext>
            </a:extLst>
          </p:cNvPr>
          <p:cNvCxnSpPr>
            <a:cxnSpLocks/>
          </p:cNvCxnSpPr>
          <p:nvPr/>
        </p:nvCxnSpPr>
        <p:spPr>
          <a:xfrm flipH="1" flipV="1">
            <a:off x="8739427" y="6287853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95AD149-6FD2-BA1F-86CB-7B222F37CEEF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62210" y="5380938"/>
            <a:ext cx="55209" cy="6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775AD42-20A0-6519-E9BE-B41E601B6CA2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1062210" y="3408348"/>
            <a:ext cx="33673" cy="13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6026080-33D8-887C-E0B8-D36518C52130}"/>
              </a:ext>
            </a:extLst>
          </p:cNvPr>
          <p:cNvCxnSpPr>
            <a:cxnSpLocks/>
            <a:stCxn id="20" idx="2"/>
            <a:endCxn id="2" idx="7"/>
          </p:cNvCxnSpPr>
          <p:nvPr/>
        </p:nvCxnSpPr>
        <p:spPr>
          <a:xfrm flipH="1">
            <a:off x="2696677" y="3478507"/>
            <a:ext cx="248644" cy="7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31DD3EE-4CFD-141B-3860-1E6B03D63C47}"/>
              </a:ext>
            </a:extLst>
          </p:cNvPr>
          <p:cNvCxnSpPr>
            <a:cxnSpLocks/>
          </p:cNvCxnSpPr>
          <p:nvPr/>
        </p:nvCxnSpPr>
        <p:spPr>
          <a:xfrm flipH="1">
            <a:off x="10385514" y="6330452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8517C90-C0D3-D307-F422-5825FE7516E9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4387046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90DEC5A0-2E2C-9AF9-212A-ED045AAAD25A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10502229" y="1121569"/>
            <a:ext cx="393240" cy="76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5AE13D6-C54B-6879-848B-F5C80FD7C17C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1681250" y="3185613"/>
            <a:ext cx="964033" cy="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2A517AFB-FCCC-7FDE-FD7F-4516940C493A}"/>
              </a:ext>
            </a:extLst>
          </p:cNvPr>
          <p:cNvSpPr txBox="1"/>
          <p:nvPr/>
        </p:nvSpPr>
        <p:spPr>
          <a:xfrm>
            <a:off x="11339401" y="5752283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2310ED-4A6B-F527-A6FB-EDB49A4D6479}"/>
              </a:ext>
            </a:extLst>
          </p:cNvPr>
          <p:cNvSpPr/>
          <p:nvPr/>
        </p:nvSpPr>
        <p:spPr>
          <a:xfrm>
            <a:off x="3400469" y="6053936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AD36F87-E0D0-5BE4-3FCF-E9E540BEA7B4}"/>
              </a:ext>
            </a:extLst>
          </p:cNvPr>
          <p:cNvSpPr txBox="1"/>
          <p:nvPr/>
        </p:nvSpPr>
        <p:spPr>
          <a:xfrm>
            <a:off x="6313771" y="5698782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1BEEBFA-035B-D04C-F6AD-23D128BD6842}"/>
              </a:ext>
            </a:extLst>
          </p:cNvPr>
          <p:cNvCxnSpPr>
            <a:cxnSpLocks/>
            <a:stCxn id="9" idx="2"/>
            <a:endCxn id="60" idx="3"/>
          </p:cNvCxnSpPr>
          <p:nvPr/>
        </p:nvCxnSpPr>
        <p:spPr>
          <a:xfrm flipH="1" flipV="1">
            <a:off x="4000544" y="6346830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1246B1E5-8EEE-CB68-9D65-BE72BCC09A44}"/>
              </a:ext>
            </a:extLst>
          </p:cNvPr>
          <p:cNvSpPr/>
          <p:nvPr/>
        </p:nvSpPr>
        <p:spPr>
          <a:xfrm>
            <a:off x="3357607" y="466391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082513C8-03A5-93B7-D8AC-9FFC56A83583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3700507" y="5249705"/>
            <a:ext cx="0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25844001-5B9E-239E-435C-7D7AECD013EA}"/>
              </a:ext>
            </a:extLst>
          </p:cNvPr>
          <p:cNvCxnSpPr>
            <a:stCxn id="14" idx="3"/>
            <a:endCxn id="11" idx="6"/>
          </p:cNvCxnSpPr>
          <p:nvPr/>
        </p:nvCxnSpPr>
        <p:spPr>
          <a:xfrm>
            <a:off x="11195506" y="828675"/>
            <a:ext cx="655001" cy="5501777"/>
          </a:xfrm>
          <a:prstGeom prst="curvedConnector3">
            <a:avLst>
              <a:gd name="adj1" fmla="val 13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4597ABD6-AED6-948F-EF8F-4DCB5B9045D5}"/>
              </a:ext>
            </a:extLst>
          </p:cNvPr>
          <p:cNvSpPr/>
          <p:nvPr/>
        </p:nvSpPr>
        <p:spPr>
          <a:xfrm>
            <a:off x="4049188" y="3370818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8B37756-ABC9-8814-FD1A-9F4D496193C0}"/>
              </a:ext>
            </a:extLst>
          </p:cNvPr>
          <p:cNvSpPr txBox="1"/>
          <p:nvPr/>
        </p:nvSpPr>
        <p:spPr>
          <a:xfrm>
            <a:off x="4500719" y="301657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P16</a:t>
            </a:r>
            <a:endParaRPr lang="LID4096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5AF2205-B0AE-DE46-C502-FBF348CDCB4D}"/>
              </a:ext>
            </a:extLst>
          </p:cNvPr>
          <p:cNvCxnSpPr>
            <a:cxnSpLocks/>
            <a:stCxn id="20" idx="3"/>
            <a:endCxn id="66" idx="2"/>
          </p:cNvCxnSpPr>
          <p:nvPr/>
        </p:nvCxnSpPr>
        <p:spPr>
          <a:xfrm>
            <a:off x="3245358" y="3185613"/>
            <a:ext cx="803830" cy="4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9E56D804-85D2-1886-67F1-E9135F82D8DD}"/>
              </a:ext>
            </a:extLst>
          </p:cNvPr>
          <p:cNvCxnSpPr>
            <a:cxnSpLocks/>
            <a:stCxn id="60" idx="1"/>
            <a:endCxn id="17" idx="6"/>
          </p:cNvCxnSpPr>
          <p:nvPr/>
        </p:nvCxnSpPr>
        <p:spPr>
          <a:xfrm rot="10800000" flipV="1">
            <a:off x="1460319" y="6346830"/>
            <a:ext cx="1940150" cy="3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78">
            <a:extLst>
              <a:ext uri="{FF2B5EF4-FFF2-40B4-BE49-F238E27FC236}">
                <a16:creationId xmlns:a16="http://schemas.microsoft.com/office/drawing/2014/main" id="{E58481CE-086B-17DB-4CA6-DD2ADCCDFA0C}"/>
              </a:ext>
            </a:extLst>
          </p:cNvPr>
          <p:cNvSpPr/>
          <p:nvPr/>
        </p:nvSpPr>
        <p:spPr>
          <a:xfrm rot="10555972">
            <a:off x="2381911" y="430295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C28D5BBA-7FFE-AFF1-1F23-6EBEDA2BBE48}"/>
              </a:ext>
            </a:extLst>
          </p:cNvPr>
          <p:cNvSpPr/>
          <p:nvPr/>
        </p:nvSpPr>
        <p:spPr>
          <a:xfrm>
            <a:off x="9741995" y="471964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5F0084C7-C612-4157-B491-DB2D451733B2}"/>
              </a:ext>
            </a:extLst>
          </p:cNvPr>
          <p:cNvSpPr/>
          <p:nvPr/>
        </p:nvSpPr>
        <p:spPr>
          <a:xfrm>
            <a:off x="7549766" y="181024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9B0220AB-4EB4-78E2-425F-C884DCAB1295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 flipH="1">
            <a:off x="7892666" y="1143000"/>
            <a:ext cx="145088" cy="6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CB5EF8B1-4C91-1136-03EC-06F731E1F099}"/>
              </a:ext>
            </a:extLst>
          </p:cNvPr>
          <p:cNvSpPr txBox="1"/>
          <p:nvPr/>
        </p:nvSpPr>
        <p:spPr>
          <a:xfrm>
            <a:off x="9078934" y="20022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700FE76-B7EA-DB08-226A-2B83D48CC580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0052111" y="5299495"/>
            <a:ext cx="23906" cy="73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710B47B3-72FF-6665-3427-CBC64D689965}"/>
              </a:ext>
            </a:extLst>
          </p:cNvPr>
          <p:cNvSpPr txBox="1"/>
          <p:nvPr/>
        </p:nvSpPr>
        <p:spPr>
          <a:xfrm>
            <a:off x="10160720" y="4427294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91DE7C4E-FE4D-DAE7-AC0B-F0AD37F9E22D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6820358" y="2412968"/>
            <a:ext cx="1001556" cy="57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C681A0C9-FB70-3772-49D3-180F2D4AD0DB}"/>
              </a:ext>
            </a:extLst>
          </p:cNvPr>
          <p:cNvCxnSpPr>
            <a:cxnSpLocks/>
            <a:stCxn id="71" idx="2"/>
            <a:endCxn id="80" idx="3"/>
          </p:cNvCxnSpPr>
          <p:nvPr/>
        </p:nvCxnSpPr>
        <p:spPr>
          <a:xfrm flipH="1" flipV="1">
            <a:off x="7365579" y="4398499"/>
            <a:ext cx="2376416" cy="61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7FFB52A-9CCB-AB9D-97AD-D565F1F13D4F}"/>
              </a:ext>
            </a:extLst>
          </p:cNvPr>
          <p:cNvSpPr/>
          <p:nvPr/>
        </p:nvSpPr>
        <p:spPr>
          <a:xfrm>
            <a:off x="6220283" y="269204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F97C00-CF35-CE8F-83A3-C582BB6D39F4}"/>
              </a:ext>
            </a:extLst>
          </p:cNvPr>
          <p:cNvSpPr/>
          <p:nvPr/>
        </p:nvSpPr>
        <p:spPr>
          <a:xfrm>
            <a:off x="6765504" y="41056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F8165EF-D5A1-ABD5-DA30-5EB7EAC1313E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4776453" y="3110613"/>
            <a:ext cx="1428845" cy="5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3D05597E-29F6-6164-155B-522F86491A9D}"/>
              </a:ext>
            </a:extLst>
          </p:cNvPr>
          <p:cNvCxnSpPr>
            <a:cxnSpLocks/>
            <a:endCxn id="66" idx="5"/>
          </p:cNvCxnSpPr>
          <p:nvPr/>
        </p:nvCxnSpPr>
        <p:spPr>
          <a:xfrm flipH="1" flipV="1">
            <a:off x="4669948" y="3870819"/>
            <a:ext cx="2132036" cy="4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FF058B21-6F03-AA28-4EE5-42D2411DABE0}"/>
              </a:ext>
            </a:extLst>
          </p:cNvPr>
          <p:cNvSpPr txBox="1"/>
          <p:nvPr/>
        </p:nvSpPr>
        <p:spPr>
          <a:xfrm>
            <a:off x="6083468" y="230027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D743DA6-8138-96F6-FF39-4DCF03B77931}"/>
              </a:ext>
            </a:extLst>
          </p:cNvPr>
          <p:cNvSpPr txBox="1"/>
          <p:nvPr/>
        </p:nvSpPr>
        <p:spPr>
          <a:xfrm>
            <a:off x="7085867" y="37393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631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A18F12B-6D0C-727E-90F6-999D879DF5CF}"/>
              </a:ext>
            </a:extLst>
          </p:cNvPr>
          <p:cNvSpPr/>
          <p:nvPr/>
        </p:nvSpPr>
        <p:spPr>
          <a:xfrm>
            <a:off x="3695480" y="60375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CFBE-57F8-400F-0F36-2187D7EA1C9C}"/>
              </a:ext>
            </a:extLst>
          </p:cNvPr>
          <p:cNvSpPr/>
          <p:nvPr/>
        </p:nvSpPr>
        <p:spPr>
          <a:xfrm>
            <a:off x="1789521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5CAEEE-135C-E221-4086-F56C79B3D12B}"/>
              </a:ext>
            </a:extLst>
          </p:cNvPr>
          <p:cNvSpPr/>
          <p:nvPr/>
        </p:nvSpPr>
        <p:spPr>
          <a:xfrm>
            <a:off x="3077768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D927FE4-E90B-7D79-F96D-1DCB827C3A2E}"/>
              </a:ext>
            </a:extLst>
          </p:cNvPr>
          <p:cNvSpPr/>
          <p:nvPr/>
        </p:nvSpPr>
        <p:spPr>
          <a:xfrm>
            <a:off x="616652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010AD8-04A7-3403-05E4-3779B013D9DF}"/>
              </a:ext>
            </a:extLst>
          </p:cNvPr>
          <p:cNvSpPr/>
          <p:nvPr/>
        </p:nvSpPr>
        <p:spPr>
          <a:xfrm>
            <a:off x="8896771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9605036-BBDB-7203-2E03-97C277ECE56A}"/>
              </a:ext>
            </a:extLst>
          </p:cNvPr>
          <p:cNvSpPr/>
          <p:nvPr/>
        </p:nvSpPr>
        <p:spPr>
          <a:xfrm>
            <a:off x="3649279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670B2F-050B-D319-BAC2-3FA63D84DB44}"/>
              </a:ext>
            </a:extLst>
          </p:cNvPr>
          <p:cNvSpPr/>
          <p:nvPr/>
        </p:nvSpPr>
        <p:spPr>
          <a:xfrm>
            <a:off x="9361903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C7CED5-5AD5-CD88-E69B-F5974E84AC28}"/>
              </a:ext>
            </a:extLst>
          </p:cNvPr>
          <p:cNvSpPr/>
          <p:nvPr/>
        </p:nvSpPr>
        <p:spPr>
          <a:xfrm>
            <a:off x="3747174" y="3015029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1C83D4-C870-82B1-6B98-2A91D0F99C14}"/>
              </a:ext>
            </a:extLst>
          </p:cNvPr>
          <p:cNvSpPr/>
          <p:nvPr/>
        </p:nvSpPr>
        <p:spPr>
          <a:xfrm>
            <a:off x="7370906" y="30265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D2AE02-EFAA-A9A7-6492-DEDB90977132}"/>
              </a:ext>
            </a:extLst>
          </p:cNvPr>
          <p:cNvSpPr/>
          <p:nvPr/>
        </p:nvSpPr>
        <p:spPr>
          <a:xfrm>
            <a:off x="10345169" y="301610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74944-B74C-DDF5-3129-91A3F9425681}"/>
              </a:ext>
            </a:extLst>
          </p:cNvPr>
          <p:cNvSpPr/>
          <p:nvPr/>
        </p:nvSpPr>
        <p:spPr>
          <a:xfrm>
            <a:off x="4631547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7C54E-81E2-F42D-3A08-3D32CD96EEF2}"/>
              </a:ext>
            </a:extLst>
          </p:cNvPr>
          <p:cNvSpPr/>
          <p:nvPr/>
        </p:nvSpPr>
        <p:spPr>
          <a:xfrm>
            <a:off x="7585316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B35F2-B7F9-5DFB-0B39-D764C31295D1}"/>
              </a:ext>
            </a:extLst>
          </p:cNvPr>
          <p:cNvSpPr/>
          <p:nvPr/>
        </p:nvSpPr>
        <p:spPr>
          <a:xfrm>
            <a:off x="10443031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0CA4-EBFA-74B2-2173-30697856FA18}"/>
              </a:ext>
            </a:extLst>
          </p:cNvPr>
          <p:cNvSpPr/>
          <p:nvPr/>
        </p:nvSpPr>
        <p:spPr>
          <a:xfrm>
            <a:off x="5621090" y="301413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50F9-BD2E-0019-C5F8-B4770E8B649E}"/>
              </a:ext>
            </a:extLst>
          </p:cNvPr>
          <p:cNvSpPr/>
          <p:nvPr/>
        </p:nvSpPr>
        <p:spPr>
          <a:xfrm>
            <a:off x="9026518" y="30161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4E03D04-78DD-E2A5-9A3F-4A0498AFD4DD}"/>
              </a:ext>
            </a:extLst>
          </p:cNvPr>
          <p:cNvSpPr/>
          <p:nvPr/>
        </p:nvSpPr>
        <p:spPr>
          <a:xfrm>
            <a:off x="314289" y="489585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841DBA-7767-FF70-8E59-19B7FABCADE0}"/>
              </a:ext>
            </a:extLst>
          </p:cNvPr>
          <p:cNvSpPr/>
          <p:nvPr/>
        </p:nvSpPr>
        <p:spPr>
          <a:xfrm>
            <a:off x="3332882" y="483977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2E925-68AC-B54C-D3C1-847B3ABC19AF}"/>
              </a:ext>
            </a:extLst>
          </p:cNvPr>
          <p:cNvSpPr/>
          <p:nvPr/>
        </p:nvSpPr>
        <p:spPr>
          <a:xfrm>
            <a:off x="1789521" y="48958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0AA36-A807-912A-0C25-0106890A64CA}"/>
              </a:ext>
            </a:extLst>
          </p:cNvPr>
          <p:cNvSpPr/>
          <p:nvPr/>
        </p:nvSpPr>
        <p:spPr>
          <a:xfrm>
            <a:off x="5069649" y="4821803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AC334-C14A-2CDE-4DBB-7E3F16ABF36E}"/>
              </a:ext>
            </a:extLst>
          </p:cNvPr>
          <p:cNvSpPr/>
          <p:nvPr/>
        </p:nvSpPr>
        <p:spPr>
          <a:xfrm>
            <a:off x="405131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5A575B4-4810-439F-E888-015406841A24}"/>
              </a:ext>
            </a:extLst>
          </p:cNvPr>
          <p:cNvSpPr txBox="1"/>
          <p:nvPr/>
        </p:nvSpPr>
        <p:spPr>
          <a:xfrm>
            <a:off x="84142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493BA7-C20E-A69E-1912-6CE8F8E2BF32}"/>
              </a:ext>
            </a:extLst>
          </p:cNvPr>
          <p:cNvSpPr txBox="1"/>
          <p:nvPr/>
        </p:nvSpPr>
        <p:spPr>
          <a:xfrm>
            <a:off x="1358835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553E479-299E-7235-3EE8-7EE422382010}"/>
              </a:ext>
            </a:extLst>
          </p:cNvPr>
          <p:cNvSpPr txBox="1"/>
          <p:nvPr/>
        </p:nvSpPr>
        <p:spPr>
          <a:xfrm>
            <a:off x="2732807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BE13F6-6446-2CD6-FB7E-1B560FF35884}"/>
              </a:ext>
            </a:extLst>
          </p:cNvPr>
          <p:cNvSpPr txBox="1"/>
          <p:nvPr/>
        </p:nvSpPr>
        <p:spPr>
          <a:xfrm>
            <a:off x="2934293" y="4554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9B1910-02D9-DC02-0329-88AC1F72E916}"/>
              </a:ext>
            </a:extLst>
          </p:cNvPr>
          <p:cNvSpPr txBox="1"/>
          <p:nvPr/>
        </p:nvSpPr>
        <p:spPr>
          <a:xfrm>
            <a:off x="1371012" y="450729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5264D61-7409-2B6A-2BD3-6B10F31CAF82}"/>
              </a:ext>
            </a:extLst>
          </p:cNvPr>
          <p:cNvSpPr txBox="1"/>
          <p:nvPr/>
        </p:nvSpPr>
        <p:spPr>
          <a:xfrm>
            <a:off x="4094580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8BEAAB-EEFC-3CD5-3D23-BB0FD659C272}"/>
              </a:ext>
            </a:extLst>
          </p:cNvPr>
          <p:cNvSpPr txBox="1"/>
          <p:nvPr/>
        </p:nvSpPr>
        <p:spPr>
          <a:xfrm>
            <a:off x="1705749" y="262358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8F07F6-745D-E993-1C7D-FE49D696E620}"/>
              </a:ext>
            </a:extLst>
          </p:cNvPr>
          <p:cNvSpPr txBox="1"/>
          <p:nvPr/>
        </p:nvSpPr>
        <p:spPr>
          <a:xfrm>
            <a:off x="0" y="45312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D4956-27A4-EF11-B7AC-CC266EED528C}"/>
              </a:ext>
            </a:extLst>
          </p:cNvPr>
          <p:cNvSpPr txBox="1"/>
          <p:nvPr/>
        </p:nvSpPr>
        <p:spPr>
          <a:xfrm>
            <a:off x="4631547" y="44747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297F634-FC59-EDC0-7419-4E42857B6A51}"/>
              </a:ext>
            </a:extLst>
          </p:cNvPr>
          <p:cNvSpPr txBox="1"/>
          <p:nvPr/>
        </p:nvSpPr>
        <p:spPr>
          <a:xfrm>
            <a:off x="3252373" y="596112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A1E96CD-E867-99E7-E52A-482C590DDA16}"/>
              </a:ext>
            </a:extLst>
          </p:cNvPr>
          <p:cNvSpPr txBox="1"/>
          <p:nvPr/>
        </p:nvSpPr>
        <p:spPr>
          <a:xfrm>
            <a:off x="3242837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0712CA6-A3A8-ED22-9123-380C7D2B8E84}"/>
              </a:ext>
            </a:extLst>
          </p:cNvPr>
          <p:cNvSpPr txBox="1"/>
          <p:nvPr/>
        </p:nvSpPr>
        <p:spPr>
          <a:xfrm>
            <a:off x="5705481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41787-A0DE-C35A-7C60-B4D5B46CEC57}"/>
              </a:ext>
            </a:extLst>
          </p:cNvPr>
          <p:cNvSpPr txBox="1"/>
          <p:nvPr/>
        </p:nvSpPr>
        <p:spPr>
          <a:xfrm>
            <a:off x="3438305" y="265723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BE22C6-840A-2334-29AF-CBFCE6CD60F8}"/>
              </a:ext>
            </a:extLst>
          </p:cNvPr>
          <p:cNvSpPr txBox="1"/>
          <p:nvPr/>
        </p:nvSpPr>
        <p:spPr>
          <a:xfrm>
            <a:off x="7118392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D9429C0-A293-0384-8E84-9403ED206228}"/>
              </a:ext>
            </a:extLst>
          </p:cNvPr>
          <p:cNvSpPr txBox="1"/>
          <p:nvPr/>
        </p:nvSpPr>
        <p:spPr>
          <a:xfrm>
            <a:off x="628442" y="14573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6758CB0-D48B-42A6-7CCD-D30F3CD13ADA}"/>
              </a:ext>
            </a:extLst>
          </p:cNvPr>
          <p:cNvSpPr txBox="1"/>
          <p:nvPr/>
        </p:nvSpPr>
        <p:spPr>
          <a:xfrm>
            <a:off x="9004295" y="14655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A5B579-C004-1A87-618E-392F664D092A}"/>
              </a:ext>
            </a:extLst>
          </p:cNvPr>
          <p:cNvSpPr txBox="1"/>
          <p:nvPr/>
        </p:nvSpPr>
        <p:spPr>
          <a:xfrm>
            <a:off x="8596733" y="2931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28FEE64-51C3-C6C0-A273-2ED4FBBE996D}"/>
              </a:ext>
            </a:extLst>
          </p:cNvPr>
          <p:cNvSpPr txBox="1"/>
          <p:nvPr/>
        </p:nvSpPr>
        <p:spPr>
          <a:xfrm>
            <a:off x="9980200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40FD5FF-EAE4-BDE0-A7D0-E061960FCC48}"/>
              </a:ext>
            </a:extLst>
          </p:cNvPr>
          <p:cNvSpPr txBox="1"/>
          <p:nvPr/>
        </p:nvSpPr>
        <p:spPr>
          <a:xfrm>
            <a:off x="7026201" y="26467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0B4FE8C-C802-9650-CF00-325220165790}"/>
              </a:ext>
            </a:extLst>
          </p:cNvPr>
          <p:cNvSpPr txBox="1"/>
          <p:nvPr/>
        </p:nvSpPr>
        <p:spPr>
          <a:xfrm>
            <a:off x="8609812" y="2640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62E15D-16F5-E373-61DB-1FD1FC4A81F0}"/>
              </a:ext>
            </a:extLst>
          </p:cNvPr>
          <p:cNvCxnSpPr>
            <a:stCxn id="46" idx="6"/>
          </p:cNvCxnSpPr>
          <p:nvPr/>
        </p:nvCxnSpPr>
        <p:spPr>
          <a:xfrm>
            <a:off x="1090931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B6D487-D013-73EC-E419-DF87E60B0ACE}"/>
              </a:ext>
            </a:extLst>
          </p:cNvPr>
          <p:cNvCxnSpPr/>
          <p:nvPr/>
        </p:nvCxnSpPr>
        <p:spPr>
          <a:xfrm>
            <a:off x="2371663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FC9A6D-AF52-B8DB-A2E9-87D8287608BB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3763568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34FCA25-81F0-9720-EC9E-F8FE3649042B}"/>
              </a:ext>
            </a:extLst>
          </p:cNvPr>
          <p:cNvCxnSpPr>
            <a:cxnSpLocks/>
            <a:stCxn id="33" idx="3"/>
            <a:endCxn id="24" idx="2"/>
          </p:cNvCxnSpPr>
          <p:nvPr/>
        </p:nvCxnSpPr>
        <p:spPr>
          <a:xfrm>
            <a:off x="5231622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C34525-E7C7-E558-2594-5EF6D2E499D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842248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3759156-AF65-AB50-BAEE-5BA2CF043F0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185391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A2BE189-8223-64C4-EE22-B21DC4A2AFDD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 flipV="1">
            <a:off x="9582571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BF709E1-1B5C-C380-ECF3-CDC1A66A1441}"/>
              </a:ext>
            </a:extLst>
          </p:cNvPr>
          <p:cNvCxnSpPr>
            <a:cxnSpLocks/>
            <a:stCxn id="37" idx="1"/>
            <a:endCxn id="30" idx="6"/>
          </p:cNvCxnSpPr>
          <p:nvPr/>
        </p:nvCxnSpPr>
        <p:spPr>
          <a:xfrm flipH="1">
            <a:off x="4432974" y="3307025"/>
            <a:ext cx="1188116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B7EDEA0-FDFF-5D2E-9A0D-B663F61D80C2}"/>
              </a:ext>
            </a:extLst>
          </p:cNvPr>
          <p:cNvCxnSpPr>
            <a:cxnSpLocks/>
          </p:cNvCxnSpPr>
          <p:nvPr/>
        </p:nvCxnSpPr>
        <p:spPr>
          <a:xfrm flipH="1">
            <a:off x="6220915" y="3308999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8E6FF92-EF85-F73A-1623-45A313324719}"/>
              </a:ext>
            </a:extLst>
          </p:cNvPr>
          <p:cNvCxnSpPr>
            <a:cxnSpLocks/>
          </p:cNvCxnSpPr>
          <p:nvPr/>
        </p:nvCxnSpPr>
        <p:spPr>
          <a:xfrm flipH="1" flipV="1">
            <a:off x="8013843" y="3284532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24B40C6-A6E8-650D-9F6C-88A9C9B7AA97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000089" y="5172319"/>
            <a:ext cx="872557" cy="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5E264DD-5B51-8B6F-12B6-8EF41F728FC7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398662" y="5132669"/>
            <a:ext cx="93422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C40E58E-D5D8-6888-9CA8-D2668C933DA3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4280847" y="5433229"/>
            <a:ext cx="946920" cy="69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C711CF2-8FF1-7F5C-EB15-DCC7B4222A57}"/>
              </a:ext>
            </a:extLst>
          </p:cNvPr>
          <p:cNvCxnSpPr>
            <a:cxnSpLocks/>
          </p:cNvCxnSpPr>
          <p:nvPr/>
        </p:nvCxnSpPr>
        <p:spPr>
          <a:xfrm flipH="1">
            <a:off x="9582571" y="3374377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0D81329-EEB6-BEB0-F06D-71A7C1D07ECA}"/>
              </a:ext>
            </a:extLst>
          </p:cNvPr>
          <p:cNvCxnSpPr>
            <a:stCxn id="27" idx="7"/>
            <a:endCxn id="33" idx="2"/>
          </p:cNvCxnSpPr>
          <p:nvPr/>
        </p:nvCxnSpPr>
        <p:spPr>
          <a:xfrm flipV="1">
            <a:off x="4234646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A16296C-10B7-379B-4CD5-DBE38D867B3D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9947270" y="1121569"/>
            <a:ext cx="795799" cy="6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97E1494-4640-2F8A-4057-B5D3AEE75E4F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 flipV="1">
            <a:off x="4018682" y="5114697"/>
            <a:ext cx="1050967" cy="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0E7813F-9258-D690-41BE-70D151184837}"/>
              </a:ext>
            </a:extLst>
          </p:cNvPr>
          <p:cNvSpPr txBox="1"/>
          <p:nvPr/>
        </p:nvSpPr>
        <p:spPr>
          <a:xfrm>
            <a:off x="10031178" y="2669035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1BEC68-D8BA-5D0C-E340-F42C90E395C8}"/>
              </a:ext>
            </a:extLst>
          </p:cNvPr>
          <p:cNvSpPr/>
          <p:nvPr/>
        </p:nvSpPr>
        <p:spPr>
          <a:xfrm>
            <a:off x="2131415" y="296786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02835D9-8082-BB7D-9EAC-6CDAE5FF211B}"/>
              </a:ext>
            </a:extLst>
          </p:cNvPr>
          <p:cNvSpPr txBox="1"/>
          <p:nvPr/>
        </p:nvSpPr>
        <p:spPr>
          <a:xfrm>
            <a:off x="5169441" y="2615680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AA16091B-88F7-C588-EE7D-D7689CB32573}"/>
              </a:ext>
            </a:extLst>
          </p:cNvPr>
          <p:cNvCxnSpPr>
            <a:cxnSpLocks/>
            <a:stCxn id="30" idx="2"/>
            <a:endCxn id="149" idx="3"/>
          </p:cNvCxnSpPr>
          <p:nvPr/>
        </p:nvCxnSpPr>
        <p:spPr>
          <a:xfrm flipH="1" flipV="1">
            <a:off x="2731490" y="3260759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497A6D66-FB97-21F3-1A11-F897B15BE492}"/>
              </a:ext>
            </a:extLst>
          </p:cNvPr>
          <p:cNvSpPr/>
          <p:nvPr/>
        </p:nvSpPr>
        <p:spPr>
          <a:xfrm>
            <a:off x="1072429" y="166140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A48EB974-B4C2-266B-5D3C-6B7F86C31EFC}"/>
              </a:ext>
            </a:extLst>
          </p:cNvPr>
          <p:cNvCxnSpPr>
            <a:cxnSpLocks/>
            <a:stCxn id="152" idx="5"/>
            <a:endCxn id="149" idx="0"/>
          </p:cNvCxnSpPr>
          <p:nvPr/>
        </p:nvCxnSpPr>
        <p:spPr>
          <a:xfrm>
            <a:off x="1657796" y="2161409"/>
            <a:ext cx="773657" cy="8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B2F0B901-198C-359A-D0B0-86E03DB04A20}"/>
              </a:ext>
            </a:extLst>
          </p:cNvPr>
          <p:cNvCxnSpPr>
            <a:stCxn id="35" idx="3"/>
            <a:endCxn id="32" idx="6"/>
          </p:cNvCxnSpPr>
          <p:nvPr/>
        </p:nvCxnSpPr>
        <p:spPr>
          <a:xfrm flipH="1">
            <a:off x="11030969" y="828675"/>
            <a:ext cx="12137" cy="2480324"/>
          </a:xfrm>
          <a:prstGeom prst="curvedConnector3">
            <a:avLst>
              <a:gd name="adj1" fmla="val -188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>
            <a:extLst>
              <a:ext uri="{FF2B5EF4-FFF2-40B4-BE49-F238E27FC236}">
                <a16:creationId xmlns:a16="http://schemas.microsoft.com/office/drawing/2014/main" id="{4A2DBC1C-B7D3-B9A6-EB64-52692ED958CA}"/>
              </a:ext>
            </a:extLst>
          </p:cNvPr>
          <p:cNvSpPr/>
          <p:nvPr/>
        </p:nvSpPr>
        <p:spPr>
          <a:xfrm>
            <a:off x="5231622" y="6056311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6825785D-8188-F3BA-3632-253009E02389}"/>
              </a:ext>
            </a:extLst>
          </p:cNvPr>
          <p:cNvSpPr txBox="1"/>
          <p:nvPr/>
        </p:nvSpPr>
        <p:spPr>
          <a:xfrm>
            <a:off x="4869403" y="570978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92158AE-977A-3B34-1E53-A1398B9F6A1C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5484491" y="5400895"/>
            <a:ext cx="110764" cy="65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rc 177">
            <a:extLst>
              <a:ext uri="{FF2B5EF4-FFF2-40B4-BE49-F238E27FC236}">
                <a16:creationId xmlns:a16="http://schemas.microsoft.com/office/drawing/2014/main" id="{EDA2F6CC-B715-CFEC-43EA-90539C129EE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685213" y="3260759"/>
            <a:ext cx="1446202" cy="1654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178">
            <a:extLst>
              <a:ext uri="{FF2B5EF4-FFF2-40B4-BE49-F238E27FC236}">
                <a16:creationId xmlns:a16="http://schemas.microsoft.com/office/drawing/2014/main" id="{EA10CD72-CD7F-C02B-2CEC-758A2C885325}"/>
              </a:ext>
            </a:extLst>
          </p:cNvPr>
          <p:cNvSpPr/>
          <p:nvPr/>
        </p:nvSpPr>
        <p:spPr>
          <a:xfrm>
            <a:off x="661095" y="79371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Rectangle 4">
            <a:extLst>
              <a:ext uri="{FF2B5EF4-FFF2-40B4-BE49-F238E27FC236}">
                <a16:creationId xmlns:a16="http://schemas.microsoft.com/office/drawing/2014/main" id="{E3C4717F-A440-B85F-EF27-370503243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4" y="4722571"/>
            <a:ext cx="803529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Soit un réseau de Petri défini par :</a:t>
            </a:r>
          </a:p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Les transitions : T = (T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80000"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Les places : P = (P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7,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Un marquage initial : M</a:t>
            </a:r>
            <a:r>
              <a:rPr kumimoji="0" lang="fr-FR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(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0, 0, 0, 0, 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0, 0, 0, 0, 0, 0, 0, 0, 0)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35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A18F12B-6D0C-727E-90F6-999D879DF5CF}"/>
              </a:ext>
            </a:extLst>
          </p:cNvPr>
          <p:cNvSpPr/>
          <p:nvPr/>
        </p:nvSpPr>
        <p:spPr>
          <a:xfrm>
            <a:off x="4589254" y="6138806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CFBE-57F8-400F-0F36-2187D7EA1C9C}"/>
              </a:ext>
            </a:extLst>
          </p:cNvPr>
          <p:cNvSpPr/>
          <p:nvPr/>
        </p:nvSpPr>
        <p:spPr>
          <a:xfrm>
            <a:off x="2524118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5CAEEE-135C-E221-4086-F56C79B3D12B}"/>
              </a:ext>
            </a:extLst>
          </p:cNvPr>
          <p:cNvSpPr/>
          <p:nvPr/>
        </p:nvSpPr>
        <p:spPr>
          <a:xfrm>
            <a:off x="3812365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D927FE4-E90B-7D79-F96D-1DCB827C3A2E}"/>
              </a:ext>
            </a:extLst>
          </p:cNvPr>
          <p:cNvSpPr/>
          <p:nvPr/>
        </p:nvSpPr>
        <p:spPr>
          <a:xfrm>
            <a:off x="690111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010AD8-04A7-3403-05E4-3779B013D9DF}"/>
              </a:ext>
            </a:extLst>
          </p:cNvPr>
          <p:cNvSpPr/>
          <p:nvPr/>
        </p:nvSpPr>
        <p:spPr>
          <a:xfrm>
            <a:off x="9631368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9605036-BBDB-7203-2E03-97C277ECE56A}"/>
              </a:ext>
            </a:extLst>
          </p:cNvPr>
          <p:cNvSpPr/>
          <p:nvPr/>
        </p:nvSpPr>
        <p:spPr>
          <a:xfrm>
            <a:off x="4383876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670B2F-050B-D319-BAC2-3FA63D84DB44}"/>
              </a:ext>
            </a:extLst>
          </p:cNvPr>
          <p:cNvSpPr/>
          <p:nvPr/>
        </p:nvSpPr>
        <p:spPr>
          <a:xfrm>
            <a:off x="10096500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C7CED5-5AD5-CD88-E69B-F5974E84AC28}"/>
              </a:ext>
            </a:extLst>
          </p:cNvPr>
          <p:cNvSpPr/>
          <p:nvPr/>
        </p:nvSpPr>
        <p:spPr>
          <a:xfrm>
            <a:off x="4481771" y="3015029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1C83D4-C870-82B1-6B98-2A91D0F99C14}"/>
              </a:ext>
            </a:extLst>
          </p:cNvPr>
          <p:cNvSpPr/>
          <p:nvPr/>
        </p:nvSpPr>
        <p:spPr>
          <a:xfrm>
            <a:off x="8105503" y="30265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D2AE02-EFAA-A9A7-6492-DEDB90977132}"/>
              </a:ext>
            </a:extLst>
          </p:cNvPr>
          <p:cNvSpPr/>
          <p:nvPr/>
        </p:nvSpPr>
        <p:spPr>
          <a:xfrm>
            <a:off x="11079766" y="301610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74944-B74C-DDF5-3129-91A3F9425681}"/>
              </a:ext>
            </a:extLst>
          </p:cNvPr>
          <p:cNvSpPr/>
          <p:nvPr/>
        </p:nvSpPr>
        <p:spPr>
          <a:xfrm>
            <a:off x="5366144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7C54E-81E2-F42D-3A08-3D32CD96EEF2}"/>
              </a:ext>
            </a:extLst>
          </p:cNvPr>
          <p:cNvSpPr/>
          <p:nvPr/>
        </p:nvSpPr>
        <p:spPr>
          <a:xfrm>
            <a:off x="8319913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B35F2-B7F9-5DFB-0B39-D764C31295D1}"/>
              </a:ext>
            </a:extLst>
          </p:cNvPr>
          <p:cNvSpPr/>
          <p:nvPr/>
        </p:nvSpPr>
        <p:spPr>
          <a:xfrm>
            <a:off x="11177628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0CA4-EBFA-74B2-2173-30697856FA18}"/>
              </a:ext>
            </a:extLst>
          </p:cNvPr>
          <p:cNvSpPr/>
          <p:nvPr/>
        </p:nvSpPr>
        <p:spPr>
          <a:xfrm>
            <a:off x="6355687" y="301413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50F9-BD2E-0019-C5F8-B4770E8B649E}"/>
              </a:ext>
            </a:extLst>
          </p:cNvPr>
          <p:cNvSpPr/>
          <p:nvPr/>
        </p:nvSpPr>
        <p:spPr>
          <a:xfrm>
            <a:off x="9761115" y="30161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4E03D04-78DD-E2A5-9A3F-4A0498AFD4DD}"/>
              </a:ext>
            </a:extLst>
          </p:cNvPr>
          <p:cNvSpPr/>
          <p:nvPr/>
        </p:nvSpPr>
        <p:spPr>
          <a:xfrm>
            <a:off x="1048886" y="489585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841DBA-7767-FF70-8E59-19B7FABCADE0}"/>
              </a:ext>
            </a:extLst>
          </p:cNvPr>
          <p:cNvSpPr/>
          <p:nvPr/>
        </p:nvSpPr>
        <p:spPr>
          <a:xfrm>
            <a:off x="4067479" y="483977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2E925-68AC-B54C-D3C1-847B3ABC19AF}"/>
              </a:ext>
            </a:extLst>
          </p:cNvPr>
          <p:cNvSpPr/>
          <p:nvPr/>
        </p:nvSpPr>
        <p:spPr>
          <a:xfrm>
            <a:off x="2524118" y="48958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0AA36-A807-912A-0C25-0106890A64CA}"/>
              </a:ext>
            </a:extLst>
          </p:cNvPr>
          <p:cNvSpPr/>
          <p:nvPr/>
        </p:nvSpPr>
        <p:spPr>
          <a:xfrm>
            <a:off x="5804246" y="4821803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AC334-C14A-2CDE-4DBB-7E3F16ABF36E}"/>
              </a:ext>
            </a:extLst>
          </p:cNvPr>
          <p:cNvSpPr/>
          <p:nvPr/>
        </p:nvSpPr>
        <p:spPr>
          <a:xfrm>
            <a:off x="113972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5A575B4-4810-439F-E888-015406841A24}"/>
              </a:ext>
            </a:extLst>
          </p:cNvPr>
          <p:cNvSpPr txBox="1"/>
          <p:nvPr/>
        </p:nvSpPr>
        <p:spPr>
          <a:xfrm>
            <a:off x="818739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493BA7-C20E-A69E-1912-6CE8F8E2BF32}"/>
              </a:ext>
            </a:extLst>
          </p:cNvPr>
          <p:cNvSpPr txBox="1"/>
          <p:nvPr/>
        </p:nvSpPr>
        <p:spPr>
          <a:xfrm>
            <a:off x="2093432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553E479-299E-7235-3EE8-7EE422382010}"/>
              </a:ext>
            </a:extLst>
          </p:cNvPr>
          <p:cNvSpPr txBox="1"/>
          <p:nvPr/>
        </p:nvSpPr>
        <p:spPr>
          <a:xfrm>
            <a:off x="3467404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BE13F6-6446-2CD6-FB7E-1B560FF35884}"/>
              </a:ext>
            </a:extLst>
          </p:cNvPr>
          <p:cNvSpPr txBox="1"/>
          <p:nvPr/>
        </p:nvSpPr>
        <p:spPr>
          <a:xfrm>
            <a:off x="3668890" y="4554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9B1910-02D9-DC02-0329-88AC1F72E916}"/>
              </a:ext>
            </a:extLst>
          </p:cNvPr>
          <p:cNvSpPr txBox="1"/>
          <p:nvPr/>
        </p:nvSpPr>
        <p:spPr>
          <a:xfrm>
            <a:off x="2105609" y="450729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5264D61-7409-2B6A-2BD3-6B10F31CAF82}"/>
              </a:ext>
            </a:extLst>
          </p:cNvPr>
          <p:cNvSpPr txBox="1"/>
          <p:nvPr/>
        </p:nvSpPr>
        <p:spPr>
          <a:xfrm>
            <a:off x="4829177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8BEAAB-EEFC-3CD5-3D23-BB0FD659C272}"/>
              </a:ext>
            </a:extLst>
          </p:cNvPr>
          <p:cNvSpPr txBox="1"/>
          <p:nvPr/>
        </p:nvSpPr>
        <p:spPr>
          <a:xfrm>
            <a:off x="2440346" y="262358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8F07F6-745D-E993-1C7D-FE49D696E620}"/>
              </a:ext>
            </a:extLst>
          </p:cNvPr>
          <p:cNvSpPr txBox="1"/>
          <p:nvPr/>
        </p:nvSpPr>
        <p:spPr>
          <a:xfrm>
            <a:off x="734597" y="45312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D4956-27A4-EF11-B7AC-CC266EED528C}"/>
              </a:ext>
            </a:extLst>
          </p:cNvPr>
          <p:cNvSpPr txBox="1"/>
          <p:nvPr/>
        </p:nvSpPr>
        <p:spPr>
          <a:xfrm>
            <a:off x="5366144" y="44747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297F634-FC59-EDC0-7419-4E42857B6A51}"/>
              </a:ext>
            </a:extLst>
          </p:cNvPr>
          <p:cNvSpPr txBox="1"/>
          <p:nvPr/>
        </p:nvSpPr>
        <p:spPr>
          <a:xfrm>
            <a:off x="4277471" y="56612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A1E96CD-E867-99E7-E52A-482C590DDA16}"/>
              </a:ext>
            </a:extLst>
          </p:cNvPr>
          <p:cNvSpPr txBox="1"/>
          <p:nvPr/>
        </p:nvSpPr>
        <p:spPr>
          <a:xfrm>
            <a:off x="3977434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0712CA6-A3A8-ED22-9123-380C7D2B8E84}"/>
              </a:ext>
            </a:extLst>
          </p:cNvPr>
          <p:cNvSpPr txBox="1"/>
          <p:nvPr/>
        </p:nvSpPr>
        <p:spPr>
          <a:xfrm>
            <a:off x="6440078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41787-A0DE-C35A-7C60-B4D5B46CEC57}"/>
              </a:ext>
            </a:extLst>
          </p:cNvPr>
          <p:cNvSpPr txBox="1"/>
          <p:nvPr/>
        </p:nvSpPr>
        <p:spPr>
          <a:xfrm>
            <a:off x="4172902" y="265723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BE22C6-840A-2334-29AF-CBFCE6CD60F8}"/>
              </a:ext>
            </a:extLst>
          </p:cNvPr>
          <p:cNvSpPr txBox="1"/>
          <p:nvPr/>
        </p:nvSpPr>
        <p:spPr>
          <a:xfrm>
            <a:off x="7852989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D9429C0-A293-0384-8E84-9403ED206228}"/>
              </a:ext>
            </a:extLst>
          </p:cNvPr>
          <p:cNvSpPr txBox="1"/>
          <p:nvPr/>
        </p:nvSpPr>
        <p:spPr>
          <a:xfrm>
            <a:off x="1363039" y="14573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6758CB0-D48B-42A6-7CCD-D30F3CD13ADA}"/>
              </a:ext>
            </a:extLst>
          </p:cNvPr>
          <p:cNvSpPr txBox="1"/>
          <p:nvPr/>
        </p:nvSpPr>
        <p:spPr>
          <a:xfrm>
            <a:off x="9738892" y="14655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A5B579-C004-1A87-618E-392F664D092A}"/>
              </a:ext>
            </a:extLst>
          </p:cNvPr>
          <p:cNvSpPr txBox="1"/>
          <p:nvPr/>
        </p:nvSpPr>
        <p:spPr>
          <a:xfrm>
            <a:off x="9331330" y="2931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28FEE64-51C3-C6C0-A273-2ED4FBBE996D}"/>
              </a:ext>
            </a:extLst>
          </p:cNvPr>
          <p:cNvSpPr txBox="1"/>
          <p:nvPr/>
        </p:nvSpPr>
        <p:spPr>
          <a:xfrm>
            <a:off x="10714797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40FD5FF-EAE4-BDE0-A7D0-E061960FCC48}"/>
              </a:ext>
            </a:extLst>
          </p:cNvPr>
          <p:cNvSpPr txBox="1"/>
          <p:nvPr/>
        </p:nvSpPr>
        <p:spPr>
          <a:xfrm>
            <a:off x="7760798" y="26467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0B4FE8C-C802-9650-CF00-325220165790}"/>
              </a:ext>
            </a:extLst>
          </p:cNvPr>
          <p:cNvSpPr txBox="1"/>
          <p:nvPr/>
        </p:nvSpPr>
        <p:spPr>
          <a:xfrm>
            <a:off x="9344409" y="2640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62E15D-16F5-E373-61DB-1FD1FC4A81F0}"/>
              </a:ext>
            </a:extLst>
          </p:cNvPr>
          <p:cNvCxnSpPr>
            <a:stCxn id="46" idx="6"/>
          </p:cNvCxnSpPr>
          <p:nvPr/>
        </p:nvCxnSpPr>
        <p:spPr>
          <a:xfrm>
            <a:off x="1825528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B6D487-D013-73EC-E419-DF87E60B0ACE}"/>
              </a:ext>
            </a:extLst>
          </p:cNvPr>
          <p:cNvCxnSpPr/>
          <p:nvPr/>
        </p:nvCxnSpPr>
        <p:spPr>
          <a:xfrm>
            <a:off x="3106260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FC9A6D-AF52-B8DB-A2E9-87D8287608BB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4498165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34FCA25-81F0-9720-EC9E-F8FE3649042B}"/>
              </a:ext>
            </a:extLst>
          </p:cNvPr>
          <p:cNvCxnSpPr>
            <a:cxnSpLocks/>
            <a:stCxn id="33" idx="3"/>
            <a:endCxn id="24" idx="2"/>
          </p:cNvCxnSpPr>
          <p:nvPr/>
        </p:nvCxnSpPr>
        <p:spPr>
          <a:xfrm>
            <a:off x="5966219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C34525-E7C7-E558-2594-5EF6D2E499D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576845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3759156-AF65-AB50-BAEE-5BA2CF043F0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919988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A2BE189-8223-64C4-EE22-B21DC4A2AFDD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 flipV="1">
            <a:off x="10317168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BF709E1-1B5C-C380-ECF3-CDC1A66A1441}"/>
              </a:ext>
            </a:extLst>
          </p:cNvPr>
          <p:cNvCxnSpPr>
            <a:cxnSpLocks/>
            <a:stCxn id="37" idx="1"/>
            <a:endCxn id="30" idx="6"/>
          </p:cNvCxnSpPr>
          <p:nvPr/>
        </p:nvCxnSpPr>
        <p:spPr>
          <a:xfrm flipH="1">
            <a:off x="5167571" y="3307025"/>
            <a:ext cx="1188116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B7EDEA0-FDFF-5D2E-9A0D-B663F61D80C2}"/>
              </a:ext>
            </a:extLst>
          </p:cNvPr>
          <p:cNvCxnSpPr>
            <a:cxnSpLocks/>
          </p:cNvCxnSpPr>
          <p:nvPr/>
        </p:nvCxnSpPr>
        <p:spPr>
          <a:xfrm flipH="1">
            <a:off x="6955512" y="3308999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8E6FF92-EF85-F73A-1623-45A313324719}"/>
              </a:ext>
            </a:extLst>
          </p:cNvPr>
          <p:cNvCxnSpPr>
            <a:cxnSpLocks/>
          </p:cNvCxnSpPr>
          <p:nvPr/>
        </p:nvCxnSpPr>
        <p:spPr>
          <a:xfrm flipH="1" flipV="1">
            <a:off x="8748440" y="3284532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24B40C6-A6E8-650D-9F6C-88A9C9B7AA97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734686" y="5172319"/>
            <a:ext cx="872557" cy="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5E264DD-5B51-8B6F-12B6-8EF41F728FC7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33259" y="5132669"/>
            <a:ext cx="93422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C40E58E-D5D8-6888-9CA8-D2668C933DA3}"/>
              </a:ext>
            </a:extLst>
          </p:cNvPr>
          <p:cNvCxnSpPr>
            <a:cxnSpLocks/>
            <a:stCxn id="45" idx="2"/>
            <a:endCxn id="170" idx="0"/>
          </p:cNvCxnSpPr>
          <p:nvPr/>
        </p:nvCxnSpPr>
        <p:spPr>
          <a:xfrm>
            <a:off x="6104284" y="5407591"/>
            <a:ext cx="389211" cy="73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C711CF2-8FF1-7F5C-EB15-DCC7B4222A57}"/>
              </a:ext>
            </a:extLst>
          </p:cNvPr>
          <p:cNvCxnSpPr>
            <a:cxnSpLocks/>
          </p:cNvCxnSpPr>
          <p:nvPr/>
        </p:nvCxnSpPr>
        <p:spPr>
          <a:xfrm flipH="1">
            <a:off x="10317168" y="3374377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0D81329-EEB6-BEB0-F06D-71A7C1D07ECA}"/>
              </a:ext>
            </a:extLst>
          </p:cNvPr>
          <p:cNvCxnSpPr>
            <a:stCxn id="27" idx="7"/>
            <a:endCxn id="33" idx="2"/>
          </p:cNvCxnSpPr>
          <p:nvPr/>
        </p:nvCxnSpPr>
        <p:spPr>
          <a:xfrm flipV="1">
            <a:off x="4969243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A16296C-10B7-379B-4CD5-DBE38D867B3D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10681867" y="1121569"/>
            <a:ext cx="795799" cy="6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97E1494-4640-2F8A-4057-B5D3AEE75E4F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 flipV="1">
            <a:off x="4753279" y="5114697"/>
            <a:ext cx="1050967" cy="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0E7813F-9258-D690-41BE-70D151184837}"/>
              </a:ext>
            </a:extLst>
          </p:cNvPr>
          <p:cNvSpPr txBox="1"/>
          <p:nvPr/>
        </p:nvSpPr>
        <p:spPr>
          <a:xfrm>
            <a:off x="10765775" y="2669035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1BEC68-D8BA-5D0C-E340-F42C90E395C8}"/>
              </a:ext>
            </a:extLst>
          </p:cNvPr>
          <p:cNvSpPr/>
          <p:nvPr/>
        </p:nvSpPr>
        <p:spPr>
          <a:xfrm>
            <a:off x="2866012" y="296786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02835D9-8082-BB7D-9EAC-6CDAE5FF211B}"/>
              </a:ext>
            </a:extLst>
          </p:cNvPr>
          <p:cNvSpPr txBox="1"/>
          <p:nvPr/>
        </p:nvSpPr>
        <p:spPr>
          <a:xfrm>
            <a:off x="5904038" y="2615680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AA16091B-88F7-C588-EE7D-D7689CB32573}"/>
              </a:ext>
            </a:extLst>
          </p:cNvPr>
          <p:cNvCxnSpPr>
            <a:cxnSpLocks/>
            <a:stCxn id="30" idx="2"/>
            <a:endCxn id="149" idx="3"/>
          </p:cNvCxnSpPr>
          <p:nvPr/>
        </p:nvCxnSpPr>
        <p:spPr>
          <a:xfrm flipH="1" flipV="1">
            <a:off x="3466087" y="3260759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497A6D66-FB97-21F3-1A11-F897B15BE492}"/>
              </a:ext>
            </a:extLst>
          </p:cNvPr>
          <p:cNvSpPr/>
          <p:nvPr/>
        </p:nvSpPr>
        <p:spPr>
          <a:xfrm>
            <a:off x="1807026" y="166140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A48EB974-B4C2-266B-5D3C-6B7F86C31EFC}"/>
              </a:ext>
            </a:extLst>
          </p:cNvPr>
          <p:cNvCxnSpPr>
            <a:cxnSpLocks/>
            <a:stCxn id="152" idx="5"/>
            <a:endCxn id="149" idx="0"/>
          </p:cNvCxnSpPr>
          <p:nvPr/>
        </p:nvCxnSpPr>
        <p:spPr>
          <a:xfrm>
            <a:off x="2392393" y="2161409"/>
            <a:ext cx="773657" cy="8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B2F0B901-198C-359A-D0B0-86E03DB04A20}"/>
              </a:ext>
            </a:extLst>
          </p:cNvPr>
          <p:cNvCxnSpPr>
            <a:stCxn id="35" idx="3"/>
            <a:endCxn id="32" idx="6"/>
          </p:cNvCxnSpPr>
          <p:nvPr/>
        </p:nvCxnSpPr>
        <p:spPr>
          <a:xfrm flipH="1">
            <a:off x="11765566" y="828675"/>
            <a:ext cx="12137" cy="2480324"/>
          </a:xfrm>
          <a:prstGeom prst="curvedConnector3">
            <a:avLst>
              <a:gd name="adj1" fmla="val -188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>
            <a:extLst>
              <a:ext uri="{FF2B5EF4-FFF2-40B4-BE49-F238E27FC236}">
                <a16:creationId xmlns:a16="http://schemas.microsoft.com/office/drawing/2014/main" id="{4A2DBC1C-B7D3-B9A6-EB64-52692ED958CA}"/>
              </a:ext>
            </a:extLst>
          </p:cNvPr>
          <p:cNvSpPr/>
          <p:nvPr/>
        </p:nvSpPr>
        <p:spPr>
          <a:xfrm>
            <a:off x="6129862" y="6138806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6825785D-8188-F3BA-3632-253009E02389}"/>
              </a:ext>
            </a:extLst>
          </p:cNvPr>
          <p:cNvSpPr txBox="1"/>
          <p:nvPr/>
        </p:nvSpPr>
        <p:spPr>
          <a:xfrm>
            <a:off x="5706775" y="584591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92158AE-977A-3B34-1E53-A1398B9F6A1C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932154" y="5403326"/>
            <a:ext cx="872092" cy="73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rc 177">
            <a:extLst>
              <a:ext uri="{FF2B5EF4-FFF2-40B4-BE49-F238E27FC236}">
                <a16:creationId xmlns:a16="http://schemas.microsoft.com/office/drawing/2014/main" id="{EDA2F6CC-B715-CFEC-43EA-90539C129EE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1419810" y="3260759"/>
            <a:ext cx="1446202" cy="1654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178">
            <a:extLst>
              <a:ext uri="{FF2B5EF4-FFF2-40B4-BE49-F238E27FC236}">
                <a16:creationId xmlns:a16="http://schemas.microsoft.com/office/drawing/2014/main" id="{EA10CD72-CD7F-C02B-2CEC-758A2C885325}"/>
              </a:ext>
            </a:extLst>
          </p:cNvPr>
          <p:cNvSpPr/>
          <p:nvPr/>
        </p:nvSpPr>
        <p:spPr>
          <a:xfrm>
            <a:off x="4095434" y="67303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178">
            <a:extLst>
              <a:ext uri="{FF2B5EF4-FFF2-40B4-BE49-F238E27FC236}">
                <a16:creationId xmlns:a16="http://schemas.microsoft.com/office/drawing/2014/main" id="{A5C483A3-A252-4D38-FCD8-650D0011C865}"/>
              </a:ext>
            </a:extLst>
          </p:cNvPr>
          <p:cNvSpPr/>
          <p:nvPr/>
        </p:nvSpPr>
        <p:spPr>
          <a:xfrm>
            <a:off x="4592354" y="195430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00555-CCB3-561E-5CF4-168E8603336A}"/>
              </a:ext>
            </a:extLst>
          </p:cNvPr>
          <p:cNvSpPr/>
          <p:nvPr/>
        </p:nvSpPr>
        <p:spPr>
          <a:xfrm>
            <a:off x="6769096" y="4409316"/>
            <a:ext cx="552958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1, 0, 0, 0, 0, 0, 0, 0, 0, 0, 0, 0)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3E71AE3-C3AB-89F1-6965-C4FA35374E4B}"/>
              </a:ext>
            </a:extLst>
          </p:cNvPr>
          <p:cNvSpPr txBox="1"/>
          <p:nvPr/>
        </p:nvSpPr>
        <p:spPr>
          <a:xfrm>
            <a:off x="6745934" y="3905752"/>
            <a:ext cx="3273328" cy="3847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346124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A18F12B-6D0C-727E-90F6-999D879DF5CF}"/>
              </a:ext>
            </a:extLst>
          </p:cNvPr>
          <p:cNvSpPr/>
          <p:nvPr/>
        </p:nvSpPr>
        <p:spPr>
          <a:xfrm>
            <a:off x="4670205" y="605631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CFBE-57F8-400F-0F36-2187D7EA1C9C}"/>
              </a:ext>
            </a:extLst>
          </p:cNvPr>
          <p:cNvSpPr/>
          <p:nvPr/>
        </p:nvSpPr>
        <p:spPr>
          <a:xfrm>
            <a:off x="2524118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5CAEEE-135C-E221-4086-F56C79B3D12B}"/>
              </a:ext>
            </a:extLst>
          </p:cNvPr>
          <p:cNvSpPr/>
          <p:nvPr/>
        </p:nvSpPr>
        <p:spPr>
          <a:xfrm>
            <a:off x="3812365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D927FE4-E90B-7D79-F96D-1DCB827C3A2E}"/>
              </a:ext>
            </a:extLst>
          </p:cNvPr>
          <p:cNvSpPr/>
          <p:nvPr/>
        </p:nvSpPr>
        <p:spPr>
          <a:xfrm>
            <a:off x="690111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010AD8-04A7-3403-05E4-3779B013D9DF}"/>
              </a:ext>
            </a:extLst>
          </p:cNvPr>
          <p:cNvSpPr/>
          <p:nvPr/>
        </p:nvSpPr>
        <p:spPr>
          <a:xfrm>
            <a:off x="9631368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9605036-BBDB-7203-2E03-97C277ECE56A}"/>
              </a:ext>
            </a:extLst>
          </p:cNvPr>
          <p:cNvSpPr/>
          <p:nvPr/>
        </p:nvSpPr>
        <p:spPr>
          <a:xfrm>
            <a:off x="4383876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670B2F-050B-D319-BAC2-3FA63D84DB44}"/>
              </a:ext>
            </a:extLst>
          </p:cNvPr>
          <p:cNvSpPr/>
          <p:nvPr/>
        </p:nvSpPr>
        <p:spPr>
          <a:xfrm>
            <a:off x="10096500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C7CED5-5AD5-CD88-E69B-F5974E84AC28}"/>
              </a:ext>
            </a:extLst>
          </p:cNvPr>
          <p:cNvSpPr/>
          <p:nvPr/>
        </p:nvSpPr>
        <p:spPr>
          <a:xfrm>
            <a:off x="4481771" y="3015029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1C83D4-C870-82B1-6B98-2A91D0F99C14}"/>
              </a:ext>
            </a:extLst>
          </p:cNvPr>
          <p:cNvSpPr/>
          <p:nvPr/>
        </p:nvSpPr>
        <p:spPr>
          <a:xfrm>
            <a:off x="8105503" y="30265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D2AE02-EFAA-A9A7-6492-DEDB90977132}"/>
              </a:ext>
            </a:extLst>
          </p:cNvPr>
          <p:cNvSpPr/>
          <p:nvPr/>
        </p:nvSpPr>
        <p:spPr>
          <a:xfrm>
            <a:off x="11079766" y="301610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74944-B74C-DDF5-3129-91A3F9425681}"/>
              </a:ext>
            </a:extLst>
          </p:cNvPr>
          <p:cNvSpPr/>
          <p:nvPr/>
        </p:nvSpPr>
        <p:spPr>
          <a:xfrm>
            <a:off x="5366144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7C54E-81E2-F42D-3A08-3D32CD96EEF2}"/>
              </a:ext>
            </a:extLst>
          </p:cNvPr>
          <p:cNvSpPr/>
          <p:nvPr/>
        </p:nvSpPr>
        <p:spPr>
          <a:xfrm>
            <a:off x="8319913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B35F2-B7F9-5DFB-0B39-D764C31295D1}"/>
              </a:ext>
            </a:extLst>
          </p:cNvPr>
          <p:cNvSpPr/>
          <p:nvPr/>
        </p:nvSpPr>
        <p:spPr>
          <a:xfrm>
            <a:off x="11177628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0CA4-EBFA-74B2-2173-30697856FA18}"/>
              </a:ext>
            </a:extLst>
          </p:cNvPr>
          <p:cNvSpPr/>
          <p:nvPr/>
        </p:nvSpPr>
        <p:spPr>
          <a:xfrm>
            <a:off x="6355687" y="301413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50F9-BD2E-0019-C5F8-B4770E8B649E}"/>
              </a:ext>
            </a:extLst>
          </p:cNvPr>
          <p:cNvSpPr/>
          <p:nvPr/>
        </p:nvSpPr>
        <p:spPr>
          <a:xfrm>
            <a:off x="9761115" y="30161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4E03D04-78DD-E2A5-9A3F-4A0498AFD4DD}"/>
              </a:ext>
            </a:extLst>
          </p:cNvPr>
          <p:cNvSpPr/>
          <p:nvPr/>
        </p:nvSpPr>
        <p:spPr>
          <a:xfrm>
            <a:off x="1048886" y="489585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841DBA-7767-FF70-8E59-19B7FABCADE0}"/>
              </a:ext>
            </a:extLst>
          </p:cNvPr>
          <p:cNvSpPr/>
          <p:nvPr/>
        </p:nvSpPr>
        <p:spPr>
          <a:xfrm>
            <a:off x="4067479" y="483977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2E925-68AC-B54C-D3C1-847B3ABC19AF}"/>
              </a:ext>
            </a:extLst>
          </p:cNvPr>
          <p:cNvSpPr/>
          <p:nvPr/>
        </p:nvSpPr>
        <p:spPr>
          <a:xfrm>
            <a:off x="2524118" y="48958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0AA36-A807-912A-0C25-0106890A64CA}"/>
              </a:ext>
            </a:extLst>
          </p:cNvPr>
          <p:cNvSpPr/>
          <p:nvPr/>
        </p:nvSpPr>
        <p:spPr>
          <a:xfrm>
            <a:off x="5804246" y="4821803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AC334-C14A-2CDE-4DBB-7E3F16ABF36E}"/>
              </a:ext>
            </a:extLst>
          </p:cNvPr>
          <p:cNvSpPr/>
          <p:nvPr/>
        </p:nvSpPr>
        <p:spPr>
          <a:xfrm>
            <a:off x="113972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5A575B4-4810-439F-E888-015406841A24}"/>
              </a:ext>
            </a:extLst>
          </p:cNvPr>
          <p:cNvSpPr txBox="1"/>
          <p:nvPr/>
        </p:nvSpPr>
        <p:spPr>
          <a:xfrm>
            <a:off x="818739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493BA7-C20E-A69E-1912-6CE8F8E2BF32}"/>
              </a:ext>
            </a:extLst>
          </p:cNvPr>
          <p:cNvSpPr txBox="1"/>
          <p:nvPr/>
        </p:nvSpPr>
        <p:spPr>
          <a:xfrm>
            <a:off x="2093432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553E479-299E-7235-3EE8-7EE422382010}"/>
              </a:ext>
            </a:extLst>
          </p:cNvPr>
          <p:cNvSpPr txBox="1"/>
          <p:nvPr/>
        </p:nvSpPr>
        <p:spPr>
          <a:xfrm>
            <a:off x="3467404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BE13F6-6446-2CD6-FB7E-1B560FF35884}"/>
              </a:ext>
            </a:extLst>
          </p:cNvPr>
          <p:cNvSpPr txBox="1"/>
          <p:nvPr/>
        </p:nvSpPr>
        <p:spPr>
          <a:xfrm>
            <a:off x="3668890" y="4554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9B1910-02D9-DC02-0329-88AC1F72E916}"/>
              </a:ext>
            </a:extLst>
          </p:cNvPr>
          <p:cNvSpPr txBox="1"/>
          <p:nvPr/>
        </p:nvSpPr>
        <p:spPr>
          <a:xfrm>
            <a:off x="2105609" y="450729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5264D61-7409-2B6A-2BD3-6B10F31CAF82}"/>
              </a:ext>
            </a:extLst>
          </p:cNvPr>
          <p:cNvSpPr txBox="1"/>
          <p:nvPr/>
        </p:nvSpPr>
        <p:spPr>
          <a:xfrm>
            <a:off x="4829177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8BEAAB-EEFC-3CD5-3D23-BB0FD659C272}"/>
              </a:ext>
            </a:extLst>
          </p:cNvPr>
          <p:cNvSpPr txBox="1"/>
          <p:nvPr/>
        </p:nvSpPr>
        <p:spPr>
          <a:xfrm>
            <a:off x="2440346" y="262358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8F07F6-745D-E993-1C7D-FE49D696E620}"/>
              </a:ext>
            </a:extLst>
          </p:cNvPr>
          <p:cNvSpPr txBox="1"/>
          <p:nvPr/>
        </p:nvSpPr>
        <p:spPr>
          <a:xfrm>
            <a:off x="734597" y="45312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D4956-27A4-EF11-B7AC-CC266EED528C}"/>
              </a:ext>
            </a:extLst>
          </p:cNvPr>
          <p:cNvSpPr txBox="1"/>
          <p:nvPr/>
        </p:nvSpPr>
        <p:spPr>
          <a:xfrm>
            <a:off x="5366144" y="44747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297F634-FC59-EDC0-7419-4E42857B6A51}"/>
              </a:ext>
            </a:extLst>
          </p:cNvPr>
          <p:cNvSpPr txBox="1"/>
          <p:nvPr/>
        </p:nvSpPr>
        <p:spPr>
          <a:xfrm>
            <a:off x="4235894" y="584790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A1E96CD-E867-99E7-E52A-482C590DDA16}"/>
              </a:ext>
            </a:extLst>
          </p:cNvPr>
          <p:cNvSpPr txBox="1"/>
          <p:nvPr/>
        </p:nvSpPr>
        <p:spPr>
          <a:xfrm>
            <a:off x="3977434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0712CA6-A3A8-ED22-9123-380C7D2B8E84}"/>
              </a:ext>
            </a:extLst>
          </p:cNvPr>
          <p:cNvSpPr txBox="1"/>
          <p:nvPr/>
        </p:nvSpPr>
        <p:spPr>
          <a:xfrm>
            <a:off x="6440078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41787-A0DE-C35A-7C60-B4D5B46CEC57}"/>
              </a:ext>
            </a:extLst>
          </p:cNvPr>
          <p:cNvSpPr txBox="1"/>
          <p:nvPr/>
        </p:nvSpPr>
        <p:spPr>
          <a:xfrm>
            <a:off x="4172902" y="265723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BE22C6-840A-2334-29AF-CBFCE6CD60F8}"/>
              </a:ext>
            </a:extLst>
          </p:cNvPr>
          <p:cNvSpPr txBox="1"/>
          <p:nvPr/>
        </p:nvSpPr>
        <p:spPr>
          <a:xfrm>
            <a:off x="7852989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D9429C0-A293-0384-8E84-9403ED206228}"/>
              </a:ext>
            </a:extLst>
          </p:cNvPr>
          <p:cNvSpPr txBox="1"/>
          <p:nvPr/>
        </p:nvSpPr>
        <p:spPr>
          <a:xfrm>
            <a:off x="1363039" y="14573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6758CB0-D48B-42A6-7CCD-D30F3CD13ADA}"/>
              </a:ext>
            </a:extLst>
          </p:cNvPr>
          <p:cNvSpPr txBox="1"/>
          <p:nvPr/>
        </p:nvSpPr>
        <p:spPr>
          <a:xfrm>
            <a:off x="9738892" y="14655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A5B579-C004-1A87-618E-392F664D092A}"/>
              </a:ext>
            </a:extLst>
          </p:cNvPr>
          <p:cNvSpPr txBox="1"/>
          <p:nvPr/>
        </p:nvSpPr>
        <p:spPr>
          <a:xfrm>
            <a:off x="9331330" y="2931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28FEE64-51C3-C6C0-A273-2ED4FBBE996D}"/>
              </a:ext>
            </a:extLst>
          </p:cNvPr>
          <p:cNvSpPr txBox="1"/>
          <p:nvPr/>
        </p:nvSpPr>
        <p:spPr>
          <a:xfrm>
            <a:off x="10714797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40FD5FF-EAE4-BDE0-A7D0-E061960FCC48}"/>
              </a:ext>
            </a:extLst>
          </p:cNvPr>
          <p:cNvSpPr txBox="1"/>
          <p:nvPr/>
        </p:nvSpPr>
        <p:spPr>
          <a:xfrm>
            <a:off x="7760798" y="26467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0B4FE8C-C802-9650-CF00-325220165790}"/>
              </a:ext>
            </a:extLst>
          </p:cNvPr>
          <p:cNvSpPr txBox="1"/>
          <p:nvPr/>
        </p:nvSpPr>
        <p:spPr>
          <a:xfrm>
            <a:off x="9344409" y="2640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62E15D-16F5-E373-61DB-1FD1FC4A81F0}"/>
              </a:ext>
            </a:extLst>
          </p:cNvPr>
          <p:cNvCxnSpPr>
            <a:stCxn id="46" idx="6"/>
          </p:cNvCxnSpPr>
          <p:nvPr/>
        </p:nvCxnSpPr>
        <p:spPr>
          <a:xfrm>
            <a:off x="1825528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B6D487-D013-73EC-E419-DF87E60B0ACE}"/>
              </a:ext>
            </a:extLst>
          </p:cNvPr>
          <p:cNvCxnSpPr/>
          <p:nvPr/>
        </p:nvCxnSpPr>
        <p:spPr>
          <a:xfrm>
            <a:off x="3106260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FC9A6D-AF52-B8DB-A2E9-87D8287608BB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4498165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34FCA25-81F0-9720-EC9E-F8FE3649042B}"/>
              </a:ext>
            </a:extLst>
          </p:cNvPr>
          <p:cNvCxnSpPr>
            <a:cxnSpLocks/>
            <a:stCxn id="33" idx="3"/>
            <a:endCxn id="24" idx="2"/>
          </p:cNvCxnSpPr>
          <p:nvPr/>
        </p:nvCxnSpPr>
        <p:spPr>
          <a:xfrm>
            <a:off x="5966219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C34525-E7C7-E558-2594-5EF6D2E499D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576845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3759156-AF65-AB50-BAEE-5BA2CF043F0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919988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A2BE189-8223-64C4-EE22-B21DC4A2AFDD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 flipV="1">
            <a:off x="10317168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BF709E1-1B5C-C380-ECF3-CDC1A66A1441}"/>
              </a:ext>
            </a:extLst>
          </p:cNvPr>
          <p:cNvCxnSpPr>
            <a:cxnSpLocks/>
            <a:stCxn id="37" idx="1"/>
            <a:endCxn id="30" idx="6"/>
          </p:cNvCxnSpPr>
          <p:nvPr/>
        </p:nvCxnSpPr>
        <p:spPr>
          <a:xfrm flipH="1">
            <a:off x="5167571" y="3307025"/>
            <a:ext cx="1188116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B7EDEA0-FDFF-5D2E-9A0D-B663F61D80C2}"/>
              </a:ext>
            </a:extLst>
          </p:cNvPr>
          <p:cNvCxnSpPr>
            <a:cxnSpLocks/>
          </p:cNvCxnSpPr>
          <p:nvPr/>
        </p:nvCxnSpPr>
        <p:spPr>
          <a:xfrm flipH="1">
            <a:off x="6955512" y="3308999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8E6FF92-EF85-F73A-1623-45A313324719}"/>
              </a:ext>
            </a:extLst>
          </p:cNvPr>
          <p:cNvCxnSpPr>
            <a:cxnSpLocks/>
          </p:cNvCxnSpPr>
          <p:nvPr/>
        </p:nvCxnSpPr>
        <p:spPr>
          <a:xfrm flipH="1" flipV="1">
            <a:off x="8748440" y="3284532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24B40C6-A6E8-650D-9F6C-88A9C9B7AA97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734686" y="5172319"/>
            <a:ext cx="872557" cy="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5E264DD-5B51-8B6F-12B6-8EF41F728FC7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33259" y="5132669"/>
            <a:ext cx="93422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C40E58E-D5D8-6888-9CA8-D2668C933DA3}"/>
              </a:ext>
            </a:extLst>
          </p:cNvPr>
          <p:cNvCxnSpPr>
            <a:cxnSpLocks/>
            <a:stCxn id="45" idx="2"/>
            <a:endCxn id="2" idx="7"/>
          </p:cNvCxnSpPr>
          <p:nvPr/>
        </p:nvCxnSpPr>
        <p:spPr>
          <a:xfrm flipH="1">
            <a:off x="5255572" y="5407591"/>
            <a:ext cx="848712" cy="73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C711CF2-8FF1-7F5C-EB15-DCC7B4222A57}"/>
              </a:ext>
            </a:extLst>
          </p:cNvPr>
          <p:cNvCxnSpPr>
            <a:cxnSpLocks/>
          </p:cNvCxnSpPr>
          <p:nvPr/>
        </p:nvCxnSpPr>
        <p:spPr>
          <a:xfrm flipH="1">
            <a:off x="10317168" y="3374377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0D81329-EEB6-BEB0-F06D-71A7C1D07ECA}"/>
              </a:ext>
            </a:extLst>
          </p:cNvPr>
          <p:cNvCxnSpPr>
            <a:stCxn id="27" idx="7"/>
            <a:endCxn id="33" idx="2"/>
          </p:cNvCxnSpPr>
          <p:nvPr/>
        </p:nvCxnSpPr>
        <p:spPr>
          <a:xfrm flipV="1">
            <a:off x="4969243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A16296C-10B7-379B-4CD5-DBE38D867B3D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10681867" y="1121569"/>
            <a:ext cx="795799" cy="6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97E1494-4640-2F8A-4057-B5D3AEE75E4F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 flipV="1">
            <a:off x="4753279" y="5114697"/>
            <a:ext cx="1050967" cy="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0E7813F-9258-D690-41BE-70D151184837}"/>
              </a:ext>
            </a:extLst>
          </p:cNvPr>
          <p:cNvSpPr txBox="1"/>
          <p:nvPr/>
        </p:nvSpPr>
        <p:spPr>
          <a:xfrm>
            <a:off x="10765775" y="2669035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1BEC68-D8BA-5D0C-E340-F42C90E395C8}"/>
              </a:ext>
            </a:extLst>
          </p:cNvPr>
          <p:cNvSpPr/>
          <p:nvPr/>
        </p:nvSpPr>
        <p:spPr>
          <a:xfrm>
            <a:off x="2866012" y="296786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02835D9-8082-BB7D-9EAC-6CDAE5FF211B}"/>
              </a:ext>
            </a:extLst>
          </p:cNvPr>
          <p:cNvSpPr txBox="1"/>
          <p:nvPr/>
        </p:nvSpPr>
        <p:spPr>
          <a:xfrm>
            <a:off x="5904038" y="2615680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AA16091B-88F7-C588-EE7D-D7689CB32573}"/>
              </a:ext>
            </a:extLst>
          </p:cNvPr>
          <p:cNvCxnSpPr>
            <a:cxnSpLocks/>
            <a:stCxn id="30" idx="2"/>
            <a:endCxn id="149" idx="3"/>
          </p:cNvCxnSpPr>
          <p:nvPr/>
        </p:nvCxnSpPr>
        <p:spPr>
          <a:xfrm flipH="1" flipV="1">
            <a:off x="3466087" y="3260759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497A6D66-FB97-21F3-1A11-F897B15BE492}"/>
              </a:ext>
            </a:extLst>
          </p:cNvPr>
          <p:cNvSpPr/>
          <p:nvPr/>
        </p:nvSpPr>
        <p:spPr>
          <a:xfrm>
            <a:off x="1807026" y="166140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A48EB974-B4C2-266B-5D3C-6B7F86C31EFC}"/>
              </a:ext>
            </a:extLst>
          </p:cNvPr>
          <p:cNvCxnSpPr>
            <a:cxnSpLocks/>
            <a:stCxn id="152" idx="5"/>
            <a:endCxn id="149" idx="0"/>
          </p:cNvCxnSpPr>
          <p:nvPr/>
        </p:nvCxnSpPr>
        <p:spPr>
          <a:xfrm>
            <a:off x="2392393" y="2161409"/>
            <a:ext cx="773657" cy="8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B2F0B901-198C-359A-D0B0-86E03DB04A20}"/>
              </a:ext>
            </a:extLst>
          </p:cNvPr>
          <p:cNvCxnSpPr>
            <a:stCxn id="35" idx="3"/>
            <a:endCxn id="32" idx="6"/>
          </p:cNvCxnSpPr>
          <p:nvPr/>
        </p:nvCxnSpPr>
        <p:spPr>
          <a:xfrm flipH="1">
            <a:off x="11765566" y="828675"/>
            <a:ext cx="12137" cy="2480324"/>
          </a:xfrm>
          <a:prstGeom prst="curvedConnector3">
            <a:avLst>
              <a:gd name="adj1" fmla="val -188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>
            <a:extLst>
              <a:ext uri="{FF2B5EF4-FFF2-40B4-BE49-F238E27FC236}">
                <a16:creationId xmlns:a16="http://schemas.microsoft.com/office/drawing/2014/main" id="{4A2DBC1C-B7D3-B9A6-EB64-52692ED958CA}"/>
              </a:ext>
            </a:extLst>
          </p:cNvPr>
          <p:cNvSpPr/>
          <p:nvPr/>
        </p:nvSpPr>
        <p:spPr>
          <a:xfrm>
            <a:off x="6038151" y="6114076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6825785D-8188-F3BA-3632-253009E02389}"/>
              </a:ext>
            </a:extLst>
          </p:cNvPr>
          <p:cNvSpPr txBox="1"/>
          <p:nvPr/>
        </p:nvSpPr>
        <p:spPr>
          <a:xfrm>
            <a:off x="5624552" y="58391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92158AE-977A-3B34-1E53-A1398B9F6A1C}"/>
              </a:ext>
            </a:extLst>
          </p:cNvPr>
          <p:cNvCxnSpPr>
            <a:cxnSpLocks/>
          </p:cNvCxnSpPr>
          <p:nvPr/>
        </p:nvCxnSpPr>
        <p:spPr>
          <a:xfrm>
            <a:off x="6086393" y="5382861"/>
            <a:ext cx="353685" cy="75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rc 177">
            <a:extLst>
              <a:ext uri="{FF2B5EF4-FFF2-40B4-BE49-F238E27FC236}">
                <a16:creationId xmlns:a16="http://schemas.microsoft.com/office/drawing/2014/main" id="{EDA2F6CC-B715-CFEC-43EA-90539C129EE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1419810" y="3260759"/>
            <a:ext cx="1446202" cy="1654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178">
            <a:extLst>
              <a:ext uri="{FF2B5EF4-FFF2-40B4-BE49-F238E27FC236}">
                <a16:creationId xmlns:a16="http://schemas.microsoft.com/office/drawing/2014/main" id="{A5C483A3-A252-4D38-FCD8-650D0011C865}"/>
              </a:ext>
            </a:extLst>
          </p:cNvPr>
          <p:cNvSpPr/>
          <p:nvPr/>
        </p:nvSpPr>
        <p:spPr>
          <a:xfrm>
            <a:off x="7209573" y="73736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69A9B-C08D-90A4-83F0-D02495F4E1D0}"/>
              </a:ext>
            </a:extLst>
          </p:cNvPr>
          <p:cNvSpPr/>
          <p:nvPr/>
        </p:nvSpPr>
        <p:spPr>
          <a:xfrm>
            <a:off x="6769096" y="4409316"/>
            <a:ext cx="552958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1, 0, 0, 0, 0, 0, 0, 0, 0, 0, 0, 0) 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1, 0, 0, 0, 0, 0, 0, 0, 0, 0, 0)</a:t>
            </a:r>
          </a:p>
          <a:p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51E4D0-2F5B-9528-780D-0EDC6AF95F3A}"/>
              </a:ext>
            </a:extLst>
          </p:cNvPr>
          <p:cNvSpPr txBox="1"/>
          <p:nvPr/>
        </p:nvSpPr>
        <p:spPr>
          <a:xfrm>
            <a:off x="6745934" y="3905752"/>
            <a:ext cx="3273328" cy="3847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282092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A18F12B-6D0C-727E-90F6-999D879DF5CF}"/>
              </a:ext>
            </a:extLst>
          </p:cNvPr>
          <p:cNvSpPr/>
          <p:nvPr/>
        </p:nvSpPr>
        <p:spPr>
          <a:xfrm>
            <a:off x="4549648" y="605631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CFBE-57F8-400F-0F36-2187D7EA1C9C}"/>
              </a:ext>
            </a:extLst>
          </p:cNvPr>
          <p:cNvSpPr/>
          <p:nvPr/>
        </p:nvSpPr>
        <p:spPr>
          <a:xfrm>
            <a:off x="2524118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5CAEEE-135C-E221-4086-F56C79B3D12B}"/>
              </a:ext>
            </a:extLst>
          </p:cNvPr>
          <p:cNvSpPr/>
          <p:nvPr/>
        </p:nvSpPr>
        <p:spPr>
          <a:xfrm>
            <a:off x="3812365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D927FE4-E90B-7D79-F96D-1DCB827C3A2E}"/>
              </a:ext>
            </a:extLst>
          </p:cNvPr>
          <p:cNvSpPr/>
          <p:nvPr/>
        </p:nvSpPr>
        <p:spPr>
          <a:xfrm>
            <a:off x="690111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010AD8-04A7-3403-05E4-3779B013D9DF}"/>
              </a:ext>
            </a:extLst>
          </p:cNvPr>
          <p:cNvSpPr/>
          <p:nvPr/>
        </p:nvSpPr>
        <p:spPr>
          <a:xfrm>
            <a:off x="9631368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9605036-BBDB-7203-2E03-97C277ECE56A}"/>
              </a:ext>
            </a:extLst>
          </p:cNvPr>
          <p:cNvSpPr/>
          <p:nvPr/>
        </p:nvSpPr>
        <p:spPr>
          <a:xfrm>
            <a:off x="4383876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670B2F-050B-D319-BAC2-3FA63D84DB44}"/>
              </a:ext>
            </a:extLst>
          </p:cNvPr>
          <p:cNvSpPr/>
          <p:nvPr/>
        </p:nvSpPr>
        <p:spPr>
          <a:xfrm>
            <a:off x="10096500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C7CED5-5AD5-CD88-E69B-F5974E84AC28}"/>
              </a:ext>
            </a:extLst>
          </p:cNvPr>
          <p:cNvSpPr/>
          <p:nvPr/>
        </p:nvSpPr>
        <p:spPr>
          <a:xfrm>
            <a:off x="4481771" y="3015029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1C83D4-C870-82B1-6B98-2A91D0F99C14}"/>
              </a:ext>
            </a:extLst>
          </p:cNvPr>
          <p:cNvSpPr/>
          <p:nvPr/>
        </p:nvSpPr>
        <p:spPr>
          <a:xfrm>
            <a:off x="8105503" y="30265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D2AE02-EFAA-A9A7-6492-DEDB90977132}"/>
              </a:ext>
            </a:extLst>
          </p:cNvPr>
          <p:cNvSpPr/>
          <p:nvPr/>
        </p:nvSpPr>
        <p:spPr>
          <a:xfrm>
            <a:off x="11079766" y="301610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74944-B74C-DDF5-3129-91A3F9425681}"/>
              </a:ext>
            </a:extLst>
          </p:cNvPr>
          <p:cNvSpPr/>
          <p:nvPr/>
        </p:nvSpPr>
        <p:spPr>
          <a:xfrm>
            <a:off x="5366144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7C54E-81E2-F42D-3A08-3D32CD96EEF2}"/>
              </a:ext>
            </a:extLst>
          </p:cNvPr>
          <p:cNvSpPr/>
          <p:nvPr/>
        </p:nvSpPr>
        <p:spPr>
          <a:xfrm>
            <a:off x="8319913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B35F2-B7F9-5DFB-0B39-D764C31295D1}"/>
              </a:ext>
            </a:extLst>
          </p:cNvPr>
          <p:cNvSpPr/>
          <p:nvPr/>
        </p:nvSpPr>
        <p:spPr>
          <a:xfrm>
            <a:off x="11177628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0CA4-EBFA-74B2-2173-30697856FA18}"/>
              </a:ext>
            </a:extLst>
          </p:cNvPr>
          <p:cNvSpPr/>
          <p:nvPr/>
        </p:nvSpPr>
        <p:spPr>
          <a:xfrm>
            <a:off x="6355687" y="301413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50F9-BD2E-0019-C5F8-B4770E8B649E}"/>
              </a:ext>
            </a:extLst>
          </p:cNvPr>
          <p:cNvSpPr/>
          <p:nvPr/>
        </p:nvSpPr>
        <p:spPr>
          <a:xfrm>
            <a:off x="9761115" y="30161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4E03D04-78DD-E2A5-9A3F-4A0498AFD4DD}"/>
              </a:ext>
            </a:extLst>
          </p:cNvPr>
          <p:cNvSpPr/>
          <p:nvPr/>
        </p:nvSpPr>
        <p:spPr>
          <a:xfrm>
            <a:off x="1048886" y="489585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841DBA-7767-FF70-8E59-19B7FABCADE0}"/>
              </a:ext>
            </a:extLst>
          </p:cNvPr>
          <p:cNvSpPr/>
          <p:nvPr/>
        </p:nvSpPr>
        <p:spPr>
          <a:xfrm>
            <a:off x="4067479" y="483977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2E925-68AC-B54C-D3C1-847B3ABC19AF}"/>
              </a:ext>
            </a:extLst>
          </p:cNvPr>
          <p:cNvSpPr/>
          <p:nvPr/>
        </p:nvSpPr>
        <p:spPr>
          <a:xfrm>
            <a:off x="2524118" y="48958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0AA36-A807-912A-0C25-0106890A64CA}"/>
              </a:ext>
            </a:extLst>
          </p:cNvPr>
          <p:cNvSpPr/>
          <p:nvPr/>
        </p:nvSpPr>
        <p:spPr>
          <a:xfrm>
            <a:off x="5804246" y="4821803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AC334-C14A-2CDE-4DBB-7E3F16ABF36E}"/>
              </a:ext>
            </a:extLst>
          </p:cNvPr>
          <p:cNvSpPr/>
          <p:nvPr/>
        </p:nvSpPr>
        <p:spPr>
          <a:xfrm>
            <a:off x="113972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5A575B4-4810-439F-E888-015406841A24}"/>
              </a:ext>
            </a:extLst>
          </p:cNvPr>
          <p:cNvSpPr txBox="1"/>
          <p:nvPr/>
        </p:nvSpPr>
        <p:spPr>
          <a:xfrm>
            <a:off x="818739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493BA7-C20E-A69E-1912-6CE8F8E2BF32}"/>
              </a:ext>
            </a:extLst>
          </p:cNvPr>
          <p:cNvSpPr txBox="1"/>
          <p:nvPr/>
        </p:nvSpPr>
        <p:spPr>
          <a:xfrm>
            <a:off x="2093432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553E479-299E-7235-3EE8-7EE422382010}"/>
              </a:ext>
            </a:extLst>
          </p:cNvPr>
          <p:cNvSpPr txBox="1"/>
          <p:nvPr/>
        </p:nvSpPr>
        <p:spPr>
          <a:xfrm>
            <a:off x="3467404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BE13F6-6446-2CD6-FB7E-1B560FF35884}"/>
              </a:ext>
            </a:extLst>
          </p:cNvPr>
          <p:cNvSpPr txBox="1"/>
          <p:nvPr/>
        </p:nvSpPr>
        <p:spPr>
          <a:xfrm>
            <a:off x="3668890" y="4554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9B1910-02D9-DC02-0329-88AC1F72E916}"/>
              </a:ext>
            </a:extLst>
          </p:cNvPr>
          <p:cNvSpPr txBox="1"/>
          <p:nvPr/>
        </p:nvSpPr>
        <p:spPr>
          <a:xfrm>
            <a:off x="2105609" y="450729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5264D61-7409-2B6A-2BD3-6B10F31CAF82}"/>
              </a:ext>
            </a:extLst>
          </p:cNvPr>
          <p:cNvSpPr txBox="1"/>
          <p:nvPr/>
        </p:nvSpPr>
        <p:spPr>
          <a:xfrm>
            <a:off x="4829177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8BEAAB-EEFC-3CD5-3D23-BB0FD659C272}"/>
              </a:ext>
            </a:extLst>
          </p:cNvPr>
          <p:cNvSpPr txBox="1"/>
          <p:nvPr/>
        </p:nvSpPr>
        <p:spPr>
          <a:xfrm>
            <a:off x="2440346" y="262358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8F07F6-745D-E993-1C7D-FE49D696E620}"/>
              </a:ext>
            </a:extLst>
          </p:cNvPr>
          <p:cNvSpPr txBox="1"/>
          <p:nvPr/>
        </p:nvSpPr>
        <p:spPr>
          <a:xfrm>
            <a:off x="734597" y="45312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D4956-27A4-EF11-B7AC-CC266EED528C}"/>
              </a:ext>
            </a:extLst>
          </p:cNvPr>
          <p:cNvSpPr txBox="1"/>
          <p:nvPr/>
        </p:nvSpPr>
        <p:spPr>
          <a:xfrm>
            <a:off x="5366144" y="44747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297F634-FC59-EDC0-7419-4E42857B6A51}"/>
              </a:ext>
            </a:extLst>
          </p:cNvPr>
          <p:cNvSpPr txBox="1"/>
          <p:nvPr/>
        </p:nvSpPr>
        <p:spPr>
          <a:xfrm>
            <a:off x="4646455" y="574417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A1E96CD-E867-99E7-E52A-482C590DDA16}"/>
              </a:ext>
            </a:extLst>
          </p:cNvPr>
          <p:cNvSpPr txBox="1"/>
          <p:nvPr/>
        </p:nvSpPr>
        <p:spPr>
          <a:xfrm>
            <a:off x="3977434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0712CA6-A3A8-ED22-9123-380C7D2B8E84}"/>
              </a:ext>
            </a:extLst>
          </p:cNvPr>
          <p:cNvSpPr txBox="1"/>
          <p:nvPr/>
        </p:nvSpPr>
        <p:spPr>
          <a:xfrm>
            <a:off x="6440078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41787-A0DE-C35A-7C60-B4D5B46CEC57}"/>
              </a:ext>
            </a:extLst>
          </p:cNvPr>
          <p:cNvSpPr txBox="1"/>
          <p:nvPr/>
        </p:nvSpPr>
        <p:spPr>
          <a:xfrm>
            <a:off x="4172902" y="265723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BE22C6-840A-2334-29AF-CBFCE6CD60F8}"/>
              </a:ext>
            </a:extLst>
          </p:cNvPr>
          <p:cNvSpPr txBox="1"/>
          <p:nvPr/>
        </p:nvSpPr>
        <p:spPr>
          <a:xfrm>
            <a:off x="7852989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D9429C0-A293-0384-8E84-9403ED206228}"/>
              </a:ext>
            </a:extLst>
          </p:cNvPr>
          <p:cNvSpPr txBox="1"/>
          <p:nvPr/>
        </p:nvSpPr>
        <p:spPr>
          <a:xfrm>
            <a:off x="1363039" y="14573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6758CB0-D48B-42A6-7CCD-D30F3CD13ADA}"/>
              </a:ext>
            </a:extLst>
          </p:cNvPr>
          <p:cNvSpPr txBox="1"/>
          <p:nvPr/>
        </p:nvSpPr>
        <p:spPr>
          <a:xfrm>
            <a:off x="9738892" y="14655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A5B579-C004-1A87-618E-392F664D092A}"/>
              </a:ext>
            </a:extLst>
          </p:cNvPr>
          <p:cNvSpPr txBox="1"/>
          <p:nvPr/>
        </p:nvSpPr>
        <p:spPr>
          <a:xfrm>
            <a:off x="9331330" y="2931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28FEE64-51C3-C6C0-A273-2ED4FBBE996D}"/>
              </a:ext>
            </a:extLst>
          </p:cNvPr>
          <p:cNvSpPr txBox="1"/>
          <p:nvPr/>
        </p:nvSpPr>
        <p:spPr>
          <a:xfrm>
            <a:off x="10714797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40FD5FF-EAE4-BDE0-A7D0-E061960FCC48}"/>
              </a:ext>
            </a:extLst>
          </p:cNvPr>
          <p:cNvSpPr txBox="1"/>
          <p:nvPr/>
        </p:nvSpPr>
        <p:spPr>
          <a:xfrm>
            <a:off x="7760798" y="26467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0B4FE8C-C802-9650-CF00-325220165790}"/>
              </a:ext>
            </a:extLst>
          </p:cNvPr>
          <p:cNvSpPr txBox="1"/>
          <p:nvPr/>
        </p:nvSpPr>
        <p:spPr>
          <a:xfrm>
            <a:off x="9344409" y="2640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62E15D-16F5-E373-61DB-1FD1FC4A81F0}"/>
              </a:ext>
            </a:extLst>
          </p:cNvPr>
          <p:cNvCxnSpPr>
            <a:stCxn id="46" idx="6"/>
          </p:cNvCxnSpPr>
          <p:nvPr/>
        </p:nvCxnSpPr>
        <p:spPr>
          <a:xfrm>
            <a:off x="1825528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B6D487-D013-73EC-E419-DF87E60B0ACE}"/>
              </a:ext>
            </a:extLst>
          </p:cNvPr>
          <p:cNvCxnSpPr/>
          <p:nvPr/>
        </p:nvCxnSpPr>
        <p:spPr>
          <a:xfrm>
            <a:off x="3106260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FC9A6D-AF52-B8DB-A2E9-87D8287608BB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4498165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34FCA25-81F0-9720-EC9E-F8FE3649042B}"/>
              </a:ext>
            </a:extLst>
          </p:cNvPr>
          <p:cNvCxnSpPr>
            <a:cxnSpLocks/>
            <a:stCxn id="33" idx="3"/>
            <a:endCxn id="24" idx="2"/>
          </p:cNvCxnSpPr>
          <p:nvPr/>
        </p:nvCxnSpPr>
        <p:spPr>
          <a:xfrm>
            <a:off x="5966219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C34525-E7C7-E558-2594-5EF6D2E499D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576845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3759156-AF65-AB50-BAEE-5BA2CF043F0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919988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A2BE189-8223-64C4-EE22-B21DC4A2AFDD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 flipV="1">
            <a:off x="10317168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BF709E1-1B5C-C380-ECF3-CDC1A66A1441}"/>
              </a:ext>
            </a:extLst>
          </p:cNvPr>
          <p:cNvCxnSpPr>
            <a:cxnSpLocks/>
            <a:stCxn id="37" idx="1"/>
            <a:endCxn id="30" idx="6"/>
          </p:cNvCxnSpPr>
          <p:nvPr/>
        </p:nvCxnSpPr>
        <p:spPr>
          <a:xfrm flipH="1">
            <a:off x="5167571" y="3307025"/>
            <a:ext cx="1188116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B7EDEA0-FDFF-5D2E-9A0D-B663F61D80C2}"/>
              </a:ext>
            </a:extLst>
          </p:cNvPr>
          <p:cNvCxnSpPr>
            <a:cxnSpLocks/>
          </p:cNvCxnSpPr>
          <p:nvPr/>
        </p:nvCxnSpPr>
        <p:spPr>
          <a:xfrm flipH="1">
            <a:off x="6955512" y="3308999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8E6FF92-EF85-F73A-1623-45A313324719}"/>
              </a:ext>
            </a:extLst>
          </p:cNvPr>
          <p:cNvCxnSpPr>
            <a:cxnSpLocks/>
          </p:cNvCxnSpPr>
          <p:nvPr/>
        </p:nvCxnSpPr>
        <p:spPr>
          <a:xfrm flipH="1" flipV="1">
            <a:off x="8748440" y="3284532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24B40C6-A6E8-650D-9F6C-88A9C9B7AA97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734686" y="5172319"/>
            <a:ext cx="872557" cy="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5E264DD-5B51-8B6F-12B6-8EF41F728FC7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33259" y="5132669"/>
            <a:ext cx="93422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C40E58E-D5D8-6888-9CA8-D2668C933DA3}"/>
              </a:ext>
            </a:extLst>
          </p:cNvPr>
          <p:cNvCxnSpPr>
            <a:cxnSpLocks/>
            <a:stCxn id="45" idx="2"/>
            <a:endCxn id="2" idx="7"/>
          </p:cNvCxnSpPr>
          <p:nvPr/>
        </p:nvCxnSpPr>
        <p:spPr>
          <a:xfrm flipH="1">
            <a:off x="5135015" y="5407591"/>
            <a:ext cx="969269" cy="73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C711CF2-8FF1-7F5C-EB15-DCC7B4222A57}"/>
              </a:ext>
            </a:extLst>
          </p:cNvPr>
          <p:cNvCxnSpPr>
            <a:cxnSpLocks/>
          </p:cNvCxnSpPr>
          <p:nvPr/>
        </p:nvCxnSpPr>
        <p:spPr>
          <a:xfrm flipH="1">
            <a:off x="10317168" y="3374377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0D81329-EEB6-BEB0-F06D-71A7C1D07ECA}"/>
              </a:ext>
            </a:extLst>
          </p:cNvPr>
          <p:cNvCxnSpPr>
            <a:stCxn id="27" idx="7"/>
            <a:endCxn id="33" idx="2"/>
          </p:cNvCxnSpPr>
          <p:nvPr/>
        </p:nvCxnSpPr>
        <p:spPr>
          <a:xfrm flipV="1">
            <a:off x="4969243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A16296C-10B7-379B-4CD5-DBE38D867B3D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10681867" y="1121569"/>
            <a:ext cx="795799" cy="6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97E1494-4640-2F8A-4057-B5D3AEE75E4F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 flipV="1">
            <a:off x="4753279" y="5114697"/>
            <a:ext cx="1050967" cy="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0E7813F-9258-D690-41BE-70D151184837}"/>
              </a:ext>
            </a:extLst>
          </p:cNvPr>
          <p:cNvSpPr txBox="1"/>
          <p:nvPr/>
        </p:nvSpPr>
        <p:spPr>
          <a:xfrm>
            <a:off x="10765775" y="2669035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1BEC68-D8BA-5D0C-E340-F42C90E395C8}"/>
              </a:ext>
            </a:extLst>
          </p:cNvPr>
          <p:cNvSpPr/>
          <p:nvPr/>
        </p:nvSpPr>
        <p:spPr>
          <a:xfrm>
            <a:off x="2866012" y="296786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02835D9-8082-BB7D-9EAC-6CDAE5FF211B}"/>
              </a:ext>
            </a:extLst>
          </p:cNvPr>
          <p:cNvSpPr txBox="1"/>
          <p:nvPr/>
        </p:nvSpPr>
        <p:spPr>
          <a:xfrm>
            <a:off x="5904038" y="2615680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AA16091B-88F7-C588-EE7D-D7689CB32573}"/>
              </a:ext>
            </a:extLst>
          </p:cNvPr>
          <p:cNvCxnSpPr>
            <a:cxnSpLocks/>
            <a:stCxn id="30" idx="2"/>
            <a:endCxn id="149" idx="3"/>
          </p:cNvCxnSpPr>
          <p:nvPr/>
        </p:nvCxnSpPr>
        <p:spPr>
          <a:xfrm flipH="1" flipV="1">
            <a:off x="3466087" y="3260759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497A6D66-FB97-21F3-1A11-F897B15BE492}"/>
              </a:ext>
            </a:extLst>
          </p:cNvPr>
          <p:cNvSpPr/>
          <p:nvPr/>
        </p:nvSpPr>
        <p:spPr>
          <a:xfrm>
            <a:off x="1807026" y="166140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A48EB974-B4C2-266B-5D3C-6B7F86C31EFC}"/>
              </a:ext>
            </a:extLst>
          </p:cNvPr>
          <p:cNvCxnSpPr>
            <a:cxnSpLocks/>
            <a:stCxn id="152" idx="5"/>
            <a:endCxn id="149" idx="0"/>
          </p:cNvCxnSpPr>
          <p:nvPr/>
        </p:nvCxnSpPr>
        <p:spPr>
          <a:xfrm>
            <a:off x="2392393" y="2161409"/>
            <a:ext cx="773657" cy="8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B2F0B901-198C-359A-D0B0-86E03DB04A20}"/>
              </a:ext>
            </a:extLst>
          </p:cNvPr>
          <p:cNvCxnSpPr>
            <a:stCxn id="35" idx="3"/>
            <a:endCxn id="32" idx="6"/>
          </p:cNvCxnSpPr>
          <p:nvPr/>
        </p:nvCxnSpPr>
        <p:spPr>
          <a:xfrm flipH="1">
            <a:off x="11765566" y="828675"/>
            <a:ext cx="12137" cy="2480324"/>
          </a:xfrm>
          <a:prstGeom prst="curvedConnector3">
            <a:avLst>
              <a:gd name="adj1" fmla="val -188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>
            <a:extLst>
              <a:ext uri="{FF2B5EF4-FFF2-40B4-BE49-F238E27FC236}">
                <a16:creationId xmlns:a16="http://schemas.microsoft.com/office/drawing/2014/main" id="{4A2DBC1C-B7D3-B9A6-EB64-52692ED958CA}"/>
              </a:ext>
            </a:extLst>
          </p:cNvPr>
          <p:cNvSpPr/>
          <p:nvPr/>
        </p:nvSpPr>
        <p:spPr>
          <a:xfrm>
            <a:off x="6133500" y="6056311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6825785D-8188-F3BA-3632-253009E02389}"/>
              </a:ext>
            </a:extLst>
          </p:cNvPr>
          <p:cNvSpPr txBox="1"/>
          <p:nvPr/>
        </p:nvSpPr>
        <p:spPr>
          <a:xfrm>
            <a:off x="5749817" y="578647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92158AE-977A-3B34-1E53-A1398B9F6A1C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6084447" y="5407591"/>
            <a:ext cx="412686" cy="64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rc 177">
            <a:extLst>
              <a:ext uri="{FF2B5EF4-FFF2-40B4-BE49-F238E27FC236}">
                <a16:creationId xmlns:a16="http://schemas.microsoft.com/office/drawing/2014/main" id="{EDA2F6CC-B715-CFEC-43EA-90539C129EE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1419810" y="3260759"/>
            <a:ext cx="1446202" cy="1654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178">
            <a:extLst>
              <a:ext uri="{FF2B5EF4-FFF2-40B4-BE49-F238E27FC236}">
                <a16:creationId xmlns:a16="http://schemas.microsoft.com/office/drawing/2014/main" id="{A5C483A3-A252-4D38-FCD8-650D0011C865}"/>
              </a:ext>
            </a:extLst>
          </p:cNvPr>
          <p:cNvSpPr/>
          <p:nvPr/>
        </p:nvSpPr>
        <p:spPr>
          <a:xfrm>
            <a:off x="9987301" y="81382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178">
            <a:extLst>
              <a:ext uri="{FF2B5EF4-FFF2-40B4-BE49-F238E27FC236}">
                <a16:creationId xmlns:a16="http://schemas.microsoft.com/office/drawing/2014/main" id="{0A90D671-C953-7BC7-3AC2-EBEB8BDF0012}"/>
              </a:ext>
            </a:extLst>
          </p:cNvPr>
          <p:cNvSpPr/>
          <p:nvPr/>
        </p:nvSpPr>
        <p:spPr>
          <a:xfrm>
            <a:off x="10442834" y="195430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1B021A-0CEE-BF9C-CF5C-2D4A102ECDC4}"/>
              </a:ext>
            </a:extLst>
          </p:cNvPr>
          <p:cNvSpPr/>
          <p:nvPr/>
        </p:nvSpPr>
        <p:spPr>
          <a:xfrm>
            <a:off x="6769096" y="4409316"/>
            <a:ext cx="552958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1, 0, 0, 0, 0, 0, 0, 0, 0, 0, 0, 0) 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1, 0, 0, 0, 0, 0, 0, 0, 0, 0, 0) 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1, 1, 0, 0, 0, 0, 0, 0, 0, 0)</a:t>
            </a:r>
          </a:p>
          <a:p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F166E0-55D8-9171-EF23-1B06B286FA69}"/>
              </a:ext>
            </a:extLst>
          </p:cNvPr>
          <p:cNvSpPr txBox="1"/>
          <p:nvPr/>
        </p:nvSpPr>
        <p:spPr>
          <a:xfrm>
            <a:off x="6745934" y="3905752"/>
            <a:ext cx="3273328" cy="3847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67787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A18F12B-6D0C-727E-90F6-999D879DF5CF}"/>
              </a:ext>
            </a:extLst>
          </p:cNvPr>
          <p:cNvSpPr/>
          <p:nvPr/>
        </p:nvSpPr>
        <p:spPr>
          <a:xfrm>
            <a:off x="4680344" y="602205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CFBE-57F8-400F-0F36-2187D7EA1C9C}"/>
              </a:ext>
            </a:extLst>
          </p:cNvPr>
          <p:cNvSpPr/>
          <p:nvPr/>
        </p:nvSpPr>
        <p:spPr>
          <a:xfrm>
            <a:off x="2524118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5CAEEE-135C-E221-4086-F56C79B3D12B}"/>
              </a:ext>
            </a:extLst>
          </p:cNvPr>
          <p:cNvSpPr/>
          <p:nvPr/>
        </p:nvSpPr>
        <p:spPr>
          <a:xfrm>
            <a:off x="3812365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D927FE4-E90B-7D79-F96D-1DCB827C3A2E}"/>
              </a:ext>
            </a:extLst>
          </p:cNvPr>
          <p:cNvSpPr/>
          <p:nvPr/>
        </p:nvSpPr>
        <p:spPr>
          <a:xfrm>
            <a:off x="690111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010AD8-04A7-3403-05E4-3779B013D9DF}"/>
              </a:ext>
            </a:extLst>
          </p:cNvPr>
          <p:cNvSpPr/>
          <p:nvPr/>
        </p:nvSpPr>
        <p:spPr>
          <a:xfrm>
            <a:off x="9631368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9605036-BBDB-7203-2E03-97C277ECE56A}"/>
              </a:ext>
            </a:extLst>
          </p:cNvPr>
          <p:cNvSpPr/>
          <p:nvPr/>
        </p:nvSpPr>
        <p:spPr>
          <a:xfrm>
            <a:off x="4383876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670B2F-050B-D319-BAC2-3FA63D84DB44}"/>
              </a:ext>
            </a:extLst>
          </p:cNvPr>
          <p:cNvSpPr/>
          <p:nvPr/>
        </p:nvSpPr>
        <p:spPr>
          <a:xfrm>
            <a:off x="10096500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C7CED5-5AD5-CD88-E69B-F5974E84AC28}"/>
              </a:ext>
            </a:extLst>
          </p:cNvPr>
          <p:cNvSpPr/>
          <p:nvPr/>
        </p:nvSpPr>
        <p:spPr>
          <a:xfrm>
            <a:off x="4481771" y="3015029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1C83D4-C870-82B1-6B98-2A91D0F99C14}"/>
              </a:ext>
            </a:extLst>
          </p:cNvPr>
          <p:cNvSpPr/>
          <p:nvPr/>
        </p:nvSpPr>
        <p:spPr>
          <a:xfrm>
            <a:off x="8105503" y="30265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D2AE02-EFAA-A9A7-6492-DEDB90977132}"/>
              </a:ext>
            </a:extLst>
          </p:cNvPr>
          <p:cNvSpPr/>
          <p:nvPr/>
        </p:nvSpPr>
        <p:spPr>
          <a:xfrm>
            <a:off x="11079766" y="301610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74944-B74C-DDF5-3129-91A3F9425681}"/>
              </a:ext>
            </a:extLst>
          </p:cNvPr>
          <p:cNvSpPr/>
          <p:nvPr/>
        </p:nvSpPr>
        <p:spPr>
          <a:xfrm>
            <a:off x="5366144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7C54E-81E2-F42D-3A08-3D32CD96EEF2}"/>
              </a:ext>
            </a:extLst>
          </p:cNvPr>
          <p:cNvSpPr/>
          <p:nvPr/>
        </p:nvSpPr>
        <p:spPr>
          <a:xfrm>
            <a:off x="8319913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B35F2-B7F9-5DFB-0B39-D764C31295D1}"/>
              </a:ext>
            </a:extLst>
          </p:cNvPr>
          <p:cNvSpPr/>
          <p:nvPr/>
        </p:nvSpPr>
        <p:spPr>
          <a:xfrm>
            <a:off x="11177628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0CA4-EBFA-74B2-2173-30697856FA18}"/>
              </a:ext>
            </a:extLst>
          </p:cNvPr>
          <p:cNvSpPr/>
          <p:nvPr/>
        </p:nvSpPr>
        <p:spPr>
          <a:xfrm>
            <a:off x="6355687" y="301413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50F9-BD2E-0019-C5F8-B4770E8B649E}"/>
              </a:ext>
            </a:extLst>
          </p:cNvPr>
          <p:cNvSpPr/>
          <p:nvPr/>
        </p:nvSpPr>
        <p:spPr>
          <a:xfrm>
            <a:off x="9761115" y="30161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4E03D04-78DD-E2A5-9A3F-4A0498AFD4DD}"/>
              </a:ext>
            </a:extLst>
          </p:cNvPr>
          <p:cNvSpPr/>
          <p:nvPr/>
        </p:nvSpPr>
        <p:spPr>
          <a:xfrm>
            <a:off x="1048886" y="489585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841DBA-7767-FF70-8E59-19B7FABCADE0}"/>
              </a:ext>
            </a:extLst>
          </p:cNvPr>
          <p:cNvSpPr/>
          <p:nvPr/>
        </p:nvSpPr>
        <p:spPr>
          <a:xfrm>
            <a:off x="4067479" y="483977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2E925-68AC-B54C-D3C1-847B3ABC19AF}"/>
              </a:ext>
            </a:extLst>
          </p:cNvPr>
          <p:cNvSpPr/>
          <p:nvPr/>
        </p:nvSpPr>
        <p:spPr>
          <a:xfrm>
            <a:off x="2524118" y="48958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0AA36-A807-912A-0C25-0106890A64CA}"/>
              </a:ext>
            </a:extLst>
          </p:cNvPr>
          <p:cNvSpPr/>
          <p:nvPr/>
        </p:nvSpPr>
        <p:spPr>
          <a:xfrm>
            <a:off x="5804246" y="4821803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AC334-C14A-2CDE-4DBB-7E3F16ABF36E}"/>
              </a:ext>
            </a:extLst>
          </p:cNvPr>
          <p:cNvSpPr/>
          <p:nvPr/>
        </p:nvSpPr>
        <p:spPr>
          <a:xfrm>
            <a:off x="113972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5A575B4-4810-439F-E888-015406841A24}"/>
              </a:ext>
            </a:extLst>
          </p:cNvPr>
          <p:cNvSpPr txBox="1"/>
          <p:nvPr/>
        </p:nvSpPr>
        <p:spPr>
          <a:xfrm>
            <a:off x="818739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493BA7-C20E-A69E-1912-6CE8F8E2BF32}"/>
              </a:ext>
            </a:extLst>
          </p:cNvPr>
          <p:cNvSpPr txBox="1"/>
          <p:nvPr/>
        </p:nvSpPr>
        <p:spPr>
          <a:xfrm>
            <a:off x="2093432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553E479-299E-7235-3EE8-7EE422382010}"/>
              </a:ext>
            </a:extLst>
          </p:cNvPr>
          <p:cNvSpPr txBox="1"/>
          <p:nvPr/>
        </p:nvSpPr>
        <p:spPr>
          <a:xfrm>
            <a:off x="3467404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BE13F6-6446-2CD6-FB7E-1B560FF35884}"/>
              </a:ext>
            </a:extLst>
          </p:cNvPr>
          <p:cNvSpPr txBox="1"/>
          <p:nvPr/>
        </p:nvSpPr>
        <p:spPr>
          <a:xfrm>
            <a:off x="3668890" y="4554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9B1910-02D9-DC02-0329-88AC1F72E916}"/>
              </a:ext>
            </a:extLst>
          </p:cNvPr>
          <p:cNvSpPr txBox="1"/>
          <p:nvPr/>
        </p:nvSpPr>
        <p:spPr>
          <a:xfrm>
            <a:off x="2105609" y="450729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5264D61-7409-2B6A-2BD3-6B10F31CAF82}"/>
              </a:ext>
            </a:extLst>
          </p:cNvPr>
          <p:cNvSpPr txBox="1"/>
          <p:nvPr/>
        </p:nvSpPr>
        <p:spPr>
          <a:xfrm>
            <a:off x="4829177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8BEAAB-EEFC-3CD5-3D23-BB0FD659C272}"/>
              </a:ext>
            </a:extLst>
          </p:cNvPr>
          <p:cNvSpPr txBox="1"/>
          <p:nvPr/>
        </p:nvSpPr>
        <p:spPr>
          <a:xfrm>
            <a:off x="2440346" y="262358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8F07F6-745D-E993-1C7D-FE49D696E620}"/>
              </a:ext>
            </a:extLst>
          </p:cNvPr>
          <p:cNvSpPr txBox="1"/>
          <p:nvPr/>
        </p:nvSpPr>
        <p:spPr>
          <a:xfrm>
            <a:off x="734597" y="45312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D4956-27A4-EF11-B7AC-CC266EED528C}"/>
              </a:ext>
            </a:extLst>
          </p:cNvPr>
          <p:cNvSpPr txBox="1"/>
          <p:nvPr/>
        </p:nvSpPr>
        <p:spPr>
          <a:xfrm>
            <a:off x="5366144" y="44747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297F634-FC59-EDC0-7419-4E42857B6A51}"/>
              </a:ext>
            </a:extLst>
          </p:cNvPr>
          <p:cNvSpPr txBox="1"/>
          <p:nvPr/>
        </p:nvSpPr>
        <p:spPr>
          <a:xfrm>
            <a:off x="4426738" y="564769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A1E96CD-E867-99E7-E52A-482C590DDA16}"/>
              </a:ext>
            </a:extLst>
          </p:cNvPr>
          <p:cNvSpPr txBox="1"/>
          <p:nvPr/>
        </p:nvSpPr>
        <p:spPr>
          <a:xfrm>
            <a:off x="3977434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0712CA6-A3A8-ED22-9123-380C7D2B8E84}"/>
              </a:ext>
            </a:extLst>
          </p:cNvPr>
          <p:cNvSpPr txBox="1"/>
          <p:nvPr/>
        </p:nvSpPr>
        <p:spPr>
          <a:xfrm>
            <a:off x="6440078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41787-A0DE-C35A-7C60-B4D5B46CEC57}"/>
              </a:ext>
            </a:extLst>
          </p:cNvPr>
          <p:cNvSpPr txBox="1"/>
          <p:nvPr/>
        </p:nvSpPr>
        <p:spPr>
          <a:xfrm>
            <a:off x="4172902" y="265723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BE22C6-840A-2334-29AF-CBFCE6CD60F8}"/>
              </a:ext>
            </a:extLst>
          </p:cNvPr>
          <p:cNvSpPr txBox="1"/>
          <p:nvPr/>
        </p:nvSpPr>
        <p:spPr>
          <a:xfrm>
            <a:off x="7852989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D9429C0-A293-0384-8E84-9403ED206228}"/>
              </a:ext>
            </a:extLst>
          </p:cNvPr>
          <p:cNvSpPr txBox="1"/>
          <p:nvPr/>
        </p:nvSpPr>
        <p:spPr>
          <a:xfrm>
            <a:off x="1363039" y="14573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6758CB0-D48B-42A6-7CCD-D30F3CD13ADA}"/>
              </a:ext>
            </a:extLst>
          </p:cNvPr>
          <p:cNvSpPr txBox="1"/>
          <p:nvPr/>
        </p:nvSpPr>
        <p:spPr>
          <a:xfrm>
            <a:off x="9738892" y="14655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A5B579-C004-1A87-618E-392F664D092A}"/>
              </a:ext>
            </a:extLst>
          </p:cNvPr>
          <p:cNvSpPr txBox="1"/>
          <p:nvPr/>
        </p:nvSpPr>
        <p:spPr>
          <a:xfrm>
            <a:off x="9331330" y="2931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28FEE64-51C3-C6C0-A273-2ED4FBBE996D}"/>
              </a:ext>
            </a:extLst>
          </p:cNvPr>
          <p:cNvSpPr txBox="1"/>
          <p:nvPr/>
        </p:nvSpPr>
        <p:spPr>
          <a:xfrm>
            <a:off x="10714797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40FD5FF-EAE4-BDE0-A7D0-E061960FCC48}"/>
              </a:ext>
            </a:extLst>
          </p:cNvPr>
          <p:cNvSpPr txBox="1"/>
          <p:nvPr/>
        </p:nvSpPr>
        <p:spPr>
          <a:xfrm>
            <a:off x="7760798" y="26467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0B4FE8C-C802-9650-CF00-325220165790}"/>
              </a:ext>
            </a:extLst>
          </p:cNvPr>
          <p:cNvSpPr txBox="1"/>
          <p:nvPr/>
        </p:nvSpPr>
        <p:spPr>
          <a:xfrm>
            <a:off x="9344409" y="2640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62E15D-16F5-E373-61DB-1FD1FC4A81F0}"/>
              </a:ext>
            </a:extLst>
          </p:cNvPr>
          <p:cNvCxnSpPr>
            <a:stCxn id="46" idx="6"/>
          </p:cNvCxnSpPr>
          <p:nvPr/>
        </p:nvCxnSpPr>
        <p:spPr>
          <a:xfrm>
            <a:off x="1825528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B6D487-D013-73EC-E419-DF87E60B0ACE}"/>
              </a:ext>
            </a:extLst>
          </p:cNvPr>
          <p:cNvCxnSpPr/>
          <p:nvPr/>
        </p:nvCxnSpPr>
        <p:spPr>
          <a:xfrm>
            <a:off x="3106260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FC9A6D-AF52-B8DB-A2E9-87D8287608BB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4498165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34FCA25-81F0-9720-EC9E-F8FE3649042B}"/>
              </a:ext>
            </a:extLst>
          </p:cNvPr>
          <p:cNvCxnSpPr>
            <a:cxnSpLocks/>
            <a:stCxn id="33" idx="3"/>
            <a:endCxn id="24" idx="2"/>
          </p:cNvCxnSpPr>
          <p:nvPr/>
        </p:nvCxnSpPr>
        <p:spPr>
          <a:xfrm>
            <a:off x="5966219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C34525-E7C7-E558-2594-5EF6D2E499D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576845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3759156-AF65-AB50-BAEE-5BA2CF043F0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919988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A2BE189-8223-64C4-EE22-B21DC4A2AFDD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 flipV="1">
            <a:off x="10317168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BF709E1-1B5C-C380-ECF3-CDC1A66A1441}"/>
              </a:ext>
            </a:extLst>
          </p:cNvPr>
          <p:cNvCxnSpPr>
            <a:cxnSpLocks/>
            <a:stCxn id="37" idx="1"/>
            <a:endCxn id="30" idx="6"/>
          </p:cNvCxnSpPr>
          <p:nvPr/>
        </p:nvCxnSpPr>
        <p:spPr>
          <a:xfrm flipH="1">
            <a:off x="5167571" y="3307025"/>
            <a:ext cx="1188116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B7EDEA0-FDFF-5D2E-9A0D-B663F61D80C2}"/>
              </a:ext>
            </a:extLst>
          </p:cNvPr>
          <p:cNvCxnSpPr>
            <a:cxnSpLocks/>
          </p:cNvCxnSpPr>
          <p:nvPr/>
        </p:nvCxnSpPr>
        <p:spPr>
          <a:xfrm flipH="1">
            <a:off x="6955512" y="3308999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8E6FF92-EF85-F73A-1623-45A313324719}"/>
              </a:ext>
            </a:extLst>
          </p:cNvPr>
          <p:cNvCxnSpPr>
            <a:cxnSpLocks/>
          </p:cNvCxnSpPr>
          <p:nvPr/>
        </p:nvCxnSpPr>
        <p:spPr>
          <a:xfrm flipH="1" flipV="1">
            <a:off x="8748440" y="3284532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24B40C6-A6E8-650D-9F6C-88A9C9B7AA97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734686" y="5172319"/>
            <a:ext cx="872557" cy="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5E264DD-5B51-8B6F-12B6-8EF41F728FC7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33259" y="5132669"/>
            <a:ext cx="93422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C40E58E-D5D8-6888-9CA8-D2668C933DA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023244" y="5417652"/>
            <a:ext cx="980797" cy="60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C711CF2-8FF1-7F5C-EB15-DCC7B4222A57}"/>
              </a:ext>
            </a:extLst>
          </p:cNvPr>
          <p:cNvCxnSpPr>
            <a:cxnSpLocks/>
          </p:cNvCxnSpPr>
          <p:nvPr/>
        </p:nvCxnSpPr>
        <p:spPr>
          <a:xfrm flipH="1">
            <a:off x="10317168" y="3374377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0D81329-EEB6-BEB0-F06D-71A7C1D07ECA}"/>
              </a:ext>
            </a:extLst>
          </p:cNvPr>
          <p:cNvCxnSpPr>
            <a:stCxn id="27" idx="7"/>
            <a:endCxn id="33" idx="2"/>
          </p:cNvCxnSpPr>
          <p:nvPr/>
        </p:nvCxnSpPr>
        <p:spPr>
          <a:xfrm flipV="1">
            <a:off x="4969243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A16296C-10B7-379B-4CD5-DBE38D867B3D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10681867" y="1121569"/>
            <a:ext cx="795799" cy="6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97E1494-4640-2F8A-4057-B5D3AEE75E4F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 flipV="1">
            <a:off x="4753279" y="5114697"/>
            <a:ext cx="1050967" cy="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0E7813F-9258-D690-41BE-70D151184837}"/>
              </a:ext>
            </a:extLst>
          </p:cNvPr>
          <p:cNvSpPr txBox="1"/>
          <p:nvPr/>
        </p:nvSpPr>
        <p:spPr>
          <a:xfrm>
            <a:off x="10765775" y="2669035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1BEC68-D8BA-5D0C-E340-F42C90E395C8}"/>
              </a:ext>
            </a:extLst>
          </p:cNvPr>
          <p:cNvSpPr/>
          <p:nvPr/>
        </p:nvSpPr>
        <p:spPr>
          <a:xfrm>
            <a:off x="2866012" y="296786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02835D9-8082-BB7D-9EAC-6CDAE5FF211B}"/>
              </a:ext>
            </a:extLst>
          </p:cNvPr>
          <p:cNvSpPr txBox="1"/>
          <p:nvPr/>
        </p:nvSpPr>
        <p:spPr>
          <a:xfrm>
            <a:off x="5904038" y="2615680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AA16091B-88F7-C588-EE7D-D7689CB32573}"/>
              </a:ext>
            </a:extLst>
          </p:cNvPr>
          <p:cNvCxnSpPr>
            <a:cxnSpLocks/>
            <a:stCxn id="30" idx="2"/>
            <a:endCxn id="149" idx="3"/>
          </p:cNvCxnSpPr>
          <p:nvPr/>
        </p:nvCxnSpPr>
        <p:spPr>
          <a:xfrm flipH="1" flipV="1">
            <a:off x="3466087" y="3260759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497A6D66-FB97-21F3-1A11-F897B15BE492}"/>
              </a:ext>
            </a:extLst>
          </p:cNvPr>
          <p:cNvSpPr/>
          <p:nvPr/>
        </p:nvSpPr>
        <p:spPr>
          <a:xfrm>
            <a:off x="1807026" y="166140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A48EB974-B4C2-266B-5D3C-6B7F86C31EFC}"/>
              </a:ext>
            </a:extLst>
          </p:cNvPr>
          <p:cNvCxnSpPr>
            <a:cxnSpLocks/>
            <a:stCxn id="152" idx="5"/>
            <a:endCxn id="149" idx="0"/>
          </p:cNvCxnSpPr>
          <p:nvPr/>
        </p:nvCxnSpPr>
        <p:spPr>
          <a:xfrm>
            <a:off x="2392393" y="2161409"/>
            <a:ext cx="773657" cy="8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B2F0B901-198C-359A-D0B0-86E03DB04A20}"/>
              </a:ext>
            </a:extLst>
          </p:cNvPr>
          <p:cNvCxnSpPr>
            <a:stCxn id="35" idx="3"/>
            <a:endCxn id="32" idx="6"/>
          </p:cNvCxnSpPr>
          <p:nvPr/>
        </p:nvCxnSpPr>
        <p:spPr>
          <a:xfrm flipH="1">
            <a:off x="11765566" y="828675"/>
            <a:ext cx="12137" cy="2480324"/>
          </a:xfrm>
          <a:prstGeom prst="curvedConnector3">
            <a:avLst>
              <a:gd name="adj1" fmla="val -188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>
            <a:extLst>
              <a:ext uri="{FF2B5EF4-FFF2-40B4-BE49-F238E27FC236}">
                <a16:creationId xmlns:a16="http://schemas.microsoft.com/office/drawing/2014/main" id="{4A2DBC1C-B7D3-B9A6-EB64-52692ED958CA}"/>
              </a:ext>
            </a:extLst>
          </p:cNvPr>
          <p:cNvSpPr/>
          <p:nvPr/>
        </p:nvSpPr>
        <p:spPr>
          <a:xfrm>
            <a:off x="6096000" y="6022055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6825785D-8188-F3BA-3632-253009E02389}"/>
              </a:ext>
            </a:extLst>
          </p:cNvPr>
          <p:cNvSpPr txBox="1"/>
          <p:nvPr/>
        </p:nvSpPr>
        <p:spPr>
          <a:xfrm>
            <a:off x="5735162" y="576095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92158AE-977A-3B34-1E53-A1398B9F6A1C}"/>
              </a:ext>
            </a:extLst>
          </p:cNvPr>
          <p:cNvCxnSpPr>
            <a:cxnSpLocks/>
            <a:stCxn id="45" idx="2"/>
            <a:endCxn id="170" idx="0"/>
          </p:cNvCxnSpPr>
          <p:nvPr/>
        </p:nvCxnSpPr>
        <p:spPr>
          <a:xfrm>
            <a:off x="6104284" y="5407591"/>
            <a:ext cx="355349" cy="61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rc 177">
            <a:extLst>
              <a:ext uri="{FF2B5EF4-FFF2-40B4-BE49-F238E27FC236}">
                <a16:creationId xmlns:a16="http://schemas.microsoft.com/office/drawing/2014/main" id="{EDA2F6CC-B715-CFEC-43EA-90539C129EE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1419810" y="3260759"/>
            <a:ext cx="1446202" cy="1654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78">
            <a:extLst>
              <a:ext uri="{FF2B5EF4-FFF2-40B4-BE49-F238E27FC236}">
                <a16:creationId xmlns:a16="http://schemas.microsoft.com/office/drawing/2014/main" id="{0A90D671-C953-7BC7-3AC2-EBEB8BDF0012}"/>
              </a:ext>
            </a:extLst>
          </p:cNvPr>
          <p:cNvSpPr/>
          <p:nvPr/>
        </p:nvSpPr>
        <p:spPr>
          <a:xfrm>
            <a:off x="11354572" y="325645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7D259B-55CC-AB95-1660-15DC2CE27A4C}"/>
              </a:ext>
            </a:extLst>
          </p:cNvPr>
          <p:cNvSpPr/>
          <p:nvPr/>
        </p:nvSpPr>
        <p:spPr>
          <a:xfrm>
            <a:off x="6769096" y="4409316"/>
            <a:ext cx="552958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1, 0, 0, 0, 0, 0, 0, 0, 0, 0, 0, 0) 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1, 0, 0, 0, 0, 0, 0, 0, 0, 0, 0) 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1, 1, 0, 0, 0, 0, 0, 0, 0, 0) 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1, 0, 0, 0, 0, 0, 0, 0)</a:t>
            </a:r>
          </a:p>
          <a:p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2D399E-F395-21BD-652B-B54C0CE7FE0E}"/>
              </a:ext>
            </a:extLst>
          </p:cNvPr>
          <p:cNvSpPr txBox="1"/>
          <p:nvPr/>
        </p:nvSpPr>
        <p:spPr>
          <a:xfrm>
            <a:off x="6745934" y="3905752"/>
            <a:ext cx="3273328" cy="3847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15487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A18F12B-6D0C-727E-90F6-999D879DF5CF}"/>
              </a:ext>
            </a:extLst>
          </p:cNvPr>
          <p:cNvSpPr/>
          <p:nvPr/>
        </p:nvSpPr>
        <p:spPr>
          <a:xfrm>
            <a:off x="4617525" y="59530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CFBE-57F8-400F-0F36-2187D7EA1C9C}"/>
              </a:ext>
            </a:extLst>
          </p:cNvPr>
          <p:cNvSpPr/>
          <p:nvPr/>
        </p:nvSpPr>
        <p:spPr>
          <a:xfrm>
            <a:off x="2524118" y="487364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5CAEEE-135C-E221-4086-F56C79B3D12B}"/>
              </a:ext>
            </a:extLst>
          </p:cNvPr>
          <p:cNvSpPr/>
          <p:nvPr/>
        </p:nvSpPr>
        <p:spPr>
          <a:xfrm>
            <a:off x="3812365" y="476257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D927FE4-E90B-7D79-F96D-1DCB827C3A2E}"/>
              </a:ext>
            </a:extLst>
          </p:cNvPr>
          <p:cNvSpPr/>
          <p:nvPr/>
        </p:nvSpPr>
        <p:spPr>
          <a:xfrm>
            <a:off x="690111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010AD8-04A7-3403-05E4-3779B013D9DF}"/>
              </a:ext>
            </a:extLst>
          </p:cNvPr>
          <p:cNvSpPr/>
          <p:nvPr/>
        </p:nvSpPr>
        <p:spPr>
          <a:xfrm>
            <a:off x="9631368" y="557212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9605036-BBDB-7203-2E03-97C277ECE56A}"/>
              </a:ext>
            </a:extLst>
          </p:cNvPr>
          <p:cNvSpPr/>
          <p:nvPr/>
        </p:nvSpPr>
        <p:spPr>
          <a:xfrm>
            <a:off x="4383876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670B2F-050B-D319-BAC2-3FA63D84DB44}"/>
              </a:ext>
            </a:extLst>
          </p:cNvPr>
          <p:cNvSpPr/>
          <p:nvPr/>
        </p:nvSpPr>
        <p:spPr>
          <a:xfrm>
            <a:off x="10096500" y="170735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C7CED5-5AD5-CD88-E69B-F5974E84AC28}"/>
              </a:ext>
            </a:extLst>
          </p:cNvPr>
          <p:cNvSpPr/>
          <p:nvPr/>
        </p:nvSpPr>
        <p:spPr>
          <a:xfrm>
            <a:off x="4481771" y="3015029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1C83D4-C870-82B1-6B98-2A91D0F99C14}"/>
              </a:ext>
            </a:extLst>
          </p:cNvPr>
          <p:cNvSpPr/>
          <p:nvPr/>
        </p:nvSpPr>
        <p:spPr>
          <a:xfrm>
            <a:off x="8105503" y="302657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D2AE02-EFAA-A9A7-6492-DEDB90977132}"/>
              </a:ext>
            </a:extLst>
          </p:cNvPr>
          <p:cNvSpPr/>
          <p:nvPr/>
        </p:nvSpPr>
        <p:spPr>
          <a:xfrm>
            <a:off x="11079766" y="301610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74944-B74C-DDF5-3129-91A3F9425681}"/>
              </a:ext>
            </a:extLst>
          </p:cNvPr>
          <p:cNvSpPr/>
          <p:nvPr/>
        </p:nvSpPr>
        <p:spPr>
          <a:xfrm>
            <a:off x="5366144" y="50879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7C54E-81E2-F42D-3A08-3D32CD96EEF2}"/>
              </a:ext>
            </a:extLst>
          </p:cNvPr>
          <p:cNvSpPr/>
          <p:nvPr/>
        </p:nvSpPr>
        <p:spPr>
          <a:xfrm>
            <a:off x="8319913" y="557212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DB35F2-B7F9-5DFB-0B39-D764C31295D1}"/>
              </a:ext>
            </a:extLst>
          </p:cNvPr>
          <p:cNvSpPr/>
          <p:nvPr/>
        </p:nvSpPr>
        <p:spPr>
          <a:xfrm>
            <a:off x="11177628" y="53578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0CA4-EBFA-74B2-2173-30697856FA18}"/>
              </a:ext>
            </a:extLst>
          </p:cNvPr>
          <p:cNvSpPr/>
          <p:nvPr/>
        </p:nvSpPr>
        <p:spPr>
          <a:xfrm>
            <a:off x="6355687" y="3014131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E50F9-BD2E-0019-C5F8-B4770E8B649E}"/>
              </a:ext>
            </a:extLst>
          </p:cNvPr>
          <p:cNvSpPr/>
          <p:nvPr/>
        </p:nvSpPr>
        <p:spPr>
          <a:xfrm>
            <a:off x="9761115" y="301610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4E03D04-78DD-E2A5-9A3F-4A0498AFD4DD}"/>
              </a:ext>
            </a:extLst>
          </p:cNvPr>
          <p:cNvSpPr/>
          <p:nvPr/>
        </p:nvSpPr>
        <p:spPr>
          <a:xfrm>
            <a:off x="1048886" y="4895850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841DBA-7767-FF70-8E59-19B7FABCADE0}"/>
              </a:ext>
            </a:extLst>
          </p:cNvPr>
          <p:cNvSpPr/>
          <p:nvPr/>
        </p:nvSpPr>
        <p:spPr>
          <a:xfrm>
            <a:off x="4067479" y="4839775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2E925-68AC-B54C-D3C1-847B3ABC19AF}"/>
              </a:ext>
            </a:extLst>
          </p:cNvPr>
          <p:cNvSpPr/>
          <p:nvPr/>
        </p:nvSpPr>
        <p:spPr>
          <a:xfrm>
            <a:off x="2524118" y="4895850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0AA36-A807-912A-0C25-0106890A64CA}"/>
              </a:ext>
            </a:extLst>
          </p:cNvPr>
          <p:cNvSpPr/>
          <p:nvPr/>
        </p:nvSpPr>
        <p:spPr>
          <a:xfrm>
            <a:off x="5804246" y="4821803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AC334-C14A-2CDE-4DBB-7E3F16ABF36E}"/>
              </a:ext>
            </a:extLst>
          </p:cNvPr>
          <p:cNvSpPr/>
          <p:nvPr/>
        </p:nvSpPr>
        <p:spPr>
          <a:xfrm>
            <a:off x="1139728" y="535781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5A575B4-4810-439F-E888-015406841A24}"/>
              </a:ext>
            </a:extLst>
          </p:cNvPr>
          <p:cNvSpPr txBox="1"/>
          <p:nvPr/>
        </p:nvSpPr>
        <p:spPr>
          <a:xfrm>
            <a:off x="818739" y="1837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</a:t>
            </a:r>
            <a:endParaRPr lang="LID409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493BA7-C20E-A69E-1912-6CE8F8E2BF32}"/>
              </a:ext>
            </a:extLst>
          </p:cNvPr>
          <p:cNvSpPr txBox="1"/>
          <p:nvPr/>
        </p:nvSpPr>
        <p:spPr>
          <a:xfrm>
            <a:off x="2093432" y="22825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T1</a:t>
            </a:r>
            <a:endParaRPr lang="LID4096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553E479-299E-7235-3EE8-7EE422382010}"/>
              </a:ext>
            </a:extLst>
          </p:cNvPr>
          <p:cNvSpPr txBox="1"/>
          <p:nvPr/>
        </p:nvSpPr>
        <p:spPr>
          <a:xfrm>
            <a:off x="3467404" y="18986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P2</a:t>
            </a:r>
            <a:endParaRPr lang="LID4096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9BE13F6-6446-2CD6-FB7E-1B560FF35884}"/>
              </a:ext>
            </a:extLst>
          </p:cNvPr>
          <p:cNvSpPr txBox="1"/>
          <p:nvPr/>
        </p:nvSpPr>
        <p:spPr>
          <a:xfrm>
            <a:off x="3668890" y="4554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P12</a:t>
            </a:r>
            <a:endParaRPr lang="LID4096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9B1910-02D9-DC02-0329-88AC1F72E916}"/>
              </a:ext>
            </a:extLst>
          </p:cNvPr>
          <p:cNvSpPr txBox="1"/>
          <p:nvPr/>
        </p:nvSpPr>
        <p:spPr>
          <a:xfrm>
            <a:off x="2105609" y="450729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T8</a:t>
            </a:r>
            <a:endParaRPr lang="LID409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5264D61-7409-2B6A-2BD3-6B10F31CAF82}"/>
              </a:ext>
            </a:extLst>
          </p:cNvPr>
          <p:cNvSpPr txBox="1"/>
          <p:nvPr/>
        </p:nvSpPr>
        <p:spPr>
          <a:xfrm>
            <a:off x="4829177" y="1866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T2</a:t>
            </a:r>
            <a:endParaRPr lang="LID4096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8BEAAB-EEFC-3CD5-3D23-BB0FD659C272}"/>
              </a:ext>
            </a:extLst>
          </p:cNvPr>
          <p:cNvSpPr txBox="1"/>
          <p:nvPr/>
        </p:nvSpPr>
        <p:spPr>
          <a:xfrm>
            <a:off x="2440346" y="262358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T7</a:t>
            </a:r>
            <a:endParaRPr lang="LID409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8F07F6-745D-E993-1C7D-FE49D696E620}"/>
              </a:ext>
            </a:extLst>
          </p:cNvPr>
          <p:cNvSpPr txBox="1"/>
          <p:nvPr/>
        </p:nvSpPr>
        <p:spPr>
          <a:xfrm>
            <a:off x="734597" y="45312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P11</a:t>
            </a:r>
            <a:endParaRPr lang="LID4096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D4956-27A4-EF11-B7AC-CC266EED528C}"/>
              </a:ext>
            </a:extLst>
          </p:cNvPr>
          <p:cNvSpPr txBox="1"/>
          <p:nvPr/>
        </p:nvSpPr>
        <p:spPr>
          <a:xfrm>
            <a:off x="5366144" y="44747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T9</a:t>
            </a:r>
            <a:endParaRPr lang="LID4096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297F634-FC59-EDC0-7419-4E42857B6A51}"/>
              </a:ext>
            </a:extLst>
          </p:cNvPr>
          <p:cNvSpPr txBox="1"/>
          <p:nvPr/>
        </p:nvSpPr>
        <p:spPr>
          <a:xfrm>
            <a:off x="4769638" y="554804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P13</a:t>
            </a:r>
            <a:endParaRPr lang="LID4096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A1E96CD-E867-99E7-E52A-482C590DDA16}"/>
              </a:ext>
            </a:extLst>
          </p:cNvPr>
          <p:cNvSpPr txBox="1"/>
          <p:nvPr/>
        </p:nvSpPr>
        <p:spPr>
          <a:xfrm>
            <a:off x="3977434" y="161146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P3</a:t>
            </a:r>
            <a:endParaRPr lang="LID4096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0712CA6-A3A8-ED22-9123-380C7D2B8E84}"/>
              </a:ext>
            </a:extLst>
          </p:cNvPr>
          <p:cNvSpPr txBox="1"/>
          <p:nvPr/>
        </p:nvSpPr>
        <p:spPr>
          <a:xfrm>
            <a:off x="6440078" y="22851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P4</a:t>
            </a:r>
            <a:endParaRPr lang="LID4096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41787-A0DE-C35A-7C60-B4D5B46CEC57}"/>
              </a:ext>
            </a:extLst>
          </p:cNvPr>
          <p:cNvSpPr txBox="1"/>
          <p:nvPr/>
        </p:nvSpPr>
        <p:spPr>
          <a:xfrm>
            <a:off x="4172902" y="265723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P9</a:t>
            </a:r>
            <a:endParaRPr lang="LID4096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BE22C6-840A-2334-29AF-CBFCE6CD60F8}"/>
              </a:ext>
            </a:extLst>
          </p:cNvPr>
          <p:cNvSpPr txBox="1"/>
          <p:nvPr/>
        </p:nvSpPr>
        <p:spPr>
          <a:xfrm>
            <a:off x="7852989" y="2328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T3</a:t>
            </a:r>
            <a:endParaRPr lang="LID4096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D9429C0-A293-0384-8E84-9403ED206228}"/>
              </a:ext>
            </a:extLst>
          </p:cNvPr>
          <p:cNvSpPr txBox="1"/>
          <p:nvPr/>
        </p:nvSpPr>
        <p:spPr>
          <a:xfrm>
            <a:off x="1363039" y="14573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P10</a:t>
            </a:r>
            <a:endParaRPr lang="LID4096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6758CB0-D48B-42A6-7CCD-D30F3CD13ADA}"/>
              </a:ext>
            </a:extLst>
          </p:cNvPr>
          <p:cNvSpPr txBox="1"/>
          <p:nvPr/>
        </p:nvSpPr>
        <p:spPr>
          <a:xfrm>
            <a:off x="9738892" y="146554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P6</a:t>
            </a:r>
            <a:endParaRPr lang="LID409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A5B579-C004-1A87-618E-392F664D092A}"/>
              </a:ext>
            </a:extLst>
          </p:cNvPr>
          <p:cNvSpPr txBox="1"/>
          <p:nvPr/>
        </p:nvSpPr>
        <p:spPr>
          <a:xfrm>
            <a:off x="9331330" y="2931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P5</a:t>
            </a:r>
            <a:endParaRPr lang="LID4096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28FEE64-51C3-C6C0-A273-2ED4FBBE996D}"/>
              </a:ext>
            </a:extLst>
          </p:cNvPr>
          <p:cNvSpPr txBox="1"/>
          <p:nvPr/>
        </p:nvSpPr>
        <p:spPr>
          <a:xfrm>
            <a:off x="10714797" y="28580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T4</a:t>
            </a:r>
            <a:endParaRPr lang="LID4096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40FD5FF-EAE4-BDE0-A7D0-E061960FCC48}"/>
              </a:ext>
            </a:extLst>
          </p:cNvPr>
          <p:cNvSpPr txBox="1"/>
          <p:nvPr/>
        </p:nvSpPr>
        <p:spPr>
          <a:xfrm>
            <a:off x="7760798" y="264677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P8</a:t>
            </a:r>
            <a:endParaRPr lang="LID4096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0B4FE8C-C802-9650-CF00-325220165790}"/>
              </a:ext>
            </a:extLst>
          </p:cNvPr>
          <p:cNvSpPr txBox="1"/>
          <p:nvPr/>
        </p:nvSpPr>
        <p:spPr>
          <a:xfrm>
            <a:off x="9344409" y="26404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T5</a:t>
            </a:r>
            <a:endParaRPr lang="LID4096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62E15D-16F5-E373-61DB-1FD1FC4A81F0}"/>
              </a:ext>
            </a:extLst>
          </p:cNvPr>
          <p:cNvCxnSpPr>
            <a:stCxn id="46" idx="6"/>
          </p:cNvCxnSpPr>
          <p:nvPr/>
        </p:nvCxnSpPr>
        <p:spPr>
          <a:xfrm>
            <a:off x="1825528" y="828675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B6D487-D013-73EC-E419-DF87E60B0ACE}"/>
              </a:ext>
            </a:extLst>
          </p:cNvPr>
          <p:cNvCxnSpPr/>
          <p:nvPr/>
        </p:nvCxnSpPr>
        <p:spPr>
          <a:xfrm>
            <a:off x="3106260" y="765453"/>
            <a:ext cx="743814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FC9A6D-AF52-B8DB-A2E9-87D8287608BB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4498165" y="769151"/>
            <a:ext cx="867979" cy="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34FCA25-81F0-9720-EC9E-F8FE3649042B}"/>
              </a:ext>
            </a:extLst>
          </p:cNvPr>
          <p:cNvCxnSpPr>
            <a:cxnSpLocks/>
            <a:stCxn id="33" idx="3"/>
            <a:endCxn id="24" idx="2"/>
          </p:cNvCxnSpPr>
          <p:nvPr/>
        </p:nvCxnSpPr>
        <p:spPr>
          <a:xfrm>
            <a:off x="5966219" y="801689"/>
            <a:ext cx="934899" cy="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C34525-E7C7-E558-2594-5EF6D2E499D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576845" y="839390"/>
            <a:ext cx="743068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3759156-AF65-AB50-BAEE-5BA2CF043F0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919988" y="850106"/>
            <a:ext cx="71138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A2BE189-8223-64C4-EE22-B21DC4A2AFDD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 flipV="1">
            <a:off x="10317168" y="828675"/>
            <a:ext cx="860460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BF709E1-1B5C-C380-ECF3-CDC1A66A1441}"/>
              </a:ext>
            </a:extLst>
          </p:cNvPr>
          <p:cNvCxnSpPr>
            <a:cxnSpLocks/>
            <a:stCxn id="37" idx="1"/>
            <a:endCxn id="30" idx="6"/>
          </p:cNvCxnSpPr>
          <p:nvPr/>
        </p:nvCxnSpPr>
        <p:spPr>
          <a:xfrm flipH="1">
            <a:off x="5167571" y="3307025"/>
            <a:ext cx="1188116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B7EDEA0-FDFF-5D2E-9A0D-B663F61D80C2}"/>
              </a:ext>
            </a:extLst>
          </p:cNvPr>
          <p:cNvCxnSpPr>
            <a:cxnSpLocks/>
          </p:cNvCxnSpPr>
          <p:nvPr/>
        </p:nvCxnSpPr>
        <p:spPr>
          <a:xfrm flipH="1">
            <a:off x="6955512" y="3308999"/>
            <a:ext cx="112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8E6FF92-EF85-F73A-1623-45A313324719}"/>
              </a:ext>
            </a:extLst>
          </p:cNvPr>
          <p:cNvCxnSpPr>
            <a:cxnSpLocks/>
          </p:cNvCxnSpPr>
          <p:nvPr/>
        </p:nvCxnSpPr>
        <p:spPr>
          <a:xfrm flipH="1" flipV="1">
            <a:off x="8748440" y="3284532"/>
            <a:ext cx="1011491" cy="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24B40C6-A6E8-650D-9F6C-88A9C9B7AA97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734686" y="5172319"/>
            <a:ext cx="872557" cy="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5E264DD-5B51-8B6F-12B6-8EF41F728FC7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33259" y="5132669"/>
            <a:ext cx="93422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C40E58E-D5D8-6888-9CA8-D2668C933DA3}"/>
              </a:ext>
            </a:extLst>
          </p:cNvPr>
          <p:cNvCxnSpPr>
            <a:cxnSpLocks/>
          </p:cNvCxnSpPr>
          <p:nvPr/>
        </p:nvCxnSpPr>
        <p:spPr>
          <a:xfrm flipH="1">
            <a:off x="5167571" y="5417652"/>
            <a:ext cx="997522" cy="63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C711CF2-8FF1-7F5C-EB15-DCC7B4222A57}"/>
              </a:ext>
            </a:extLst>
          </p:cNvPr>
          <p:cNvCxnSpPr>
            <a:cxnSpLocks/>
          </p:cNvCxnSpPr>
          <p:nvPr/>
        </p:nvCxnSpPr>
        <p:spPr>
          <a:xfrm flipH="1">
            <a:off x="10317168" y="3374377"/>
            <a:ext cx="76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0D81329-EEB6-BEB0-F06D-71A7C1D07ECA}"/>
              </a:ext>
            </a:extLst>
          </p:cNvPr>
          <p:cNvCxnSpPr>
            <a:stCxn id="27" idx="7"/>
            <a:endCxn id="33" idx="2"/>
          </p:cNvCxnSpPr>
          <p:nvPr/>
        </p:nvCxnSpPr>
        <p:spPr>
          <a:xfrm flipV="1">
            <a:off x="4969243" y="1094583"/>
            <a:ext cx="696939" cy="6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A16296C-10B7-379B-4CD5-DBE38D867B3D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10681867" y="1121569"/>
            <a:ext cx="795799" cy="6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97E1494-4640-2F8A-4057-B5D3AEE75E4F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 flipV="1">
            <a:off x="4753279" y="5114697"/>
            <a:ext cx="1050967" cy="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0E7813F-9258-D690-41BE-70D151184837}"/>
              </a:ext>
            </a:extLst>
          </p:cNvPr>
          <p:cNvSpPr txBox="1"/>
          <p:nvPr/>
        </p:nvSpPr>
        <p:spPr>
          <a:xfrm>
            <a:off x="10765775" y="2669035"/>
            <a:ext cx="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P7</a:t>
            </a:r>
            <a:endParaRPr lang="LID4096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1BEC68-D8BA-5D0C-E340-F42C90E395C8}"/>
              </a:ext>
            </a:extLst>
          </p:cNvPr>
          <p:cNvSpPr/>
          <p:nvPr/>
        </p:nvSpPr>
        <p:spPr>
          <a:xfrm>
            <a:off x="2866012" y="2967865"/>
            <a:ext cx="6000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02835D9-8082-BB7D-9EAC-6CDAE5FF211B}"/>
              </a:ext>
            </a:extLst>
          </p:cNvPr>
          <p:cNvSpPr txBox="1"/>
          <p:nvPr/>
        </p:nvSpPr>
        <p:spPr>
          <a:xfrm>
            <a:off x="5904038" y="2615680"/>
            <a:ext cx="4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T6</a:t>
            </a:r>
            <a:endParaRPr lang="LID4096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AA16091B-88F7-C588-EE7D-D7689CB32573}"/>
              </a:ext>
            </a:extLst>
          </p:cNvPr>
          <p:cNvCxnSpPr>
            <a:cxnSpLocks/>
            <a:stCxn id="30" idx="2"/>
            <a:endCxn id="149" idx="3"/>
          </p:cNvCxnSpPr>
          <p:nvPr/>
        </p:nvCxnSpPr>
        <p:spPr>
          <a:xfrm flipH="1" flipV="1">
            <a:off x="3466087" y="3260759"/>
            <a:ext cx="1015684" cy="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497A6D66-FB97-21F3-1A11-F897B15BE492}"/>
              </a:ext>
            </a:extLst>
          </p:cNvPr>
          <p:cNvSpPr/>
          <p:nvPr/>
        </p:nvSpPr>
        <p:spPr>
          <a:xfrm>
            <a:off x="1807026" y="1661408"/>
            <a:ext cx="685800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A48EB974-B4C2-266B-5D3C-6B7F86C31EFC}"/>
              </a:ext>
            </a:extLst>
          </p:cNvPr>
          <p:cNvCxnSpPr>
            <a:cxnSpLocks/>
            <a:stCxn id="152" idx="5"/>
          </p:cNvCxnSpPr>
          <p:nvPr/>
        </p:nvCxnSpPr>
        <p:spPr>
          <a:xfrm>
            <a:off x="2392393" y="2161409"/>
            <a:ext cx="740866" cy="87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B2F0B901-198C-359A-D0B0-86E03DB04A20}"/>
              </a:ext>
            </a:extLst>
          </p:cNvPr>
          <p:cNvCxnSpPr>
            <a:stCxn id="35" idx="3"/>
            <a:endCxn id="32" idx="6"/>
          </p:cNvCxnSpPr>
          <p:nvPr/>
        </p:nvCxnSpPr>
        <p:spPr>
          <a:xfrm flipH="1">
            <a:off x="11765566" y="828675"/>
            <a:ext cx="12137" cy="2480324"/>
          </a:xfrm>
          <a:prstGeom prst="curvedConnector3">
            <a:avLst>
              <a:gd name="adj1" fmla="val -188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>
            <a:extLst>
              <a:ext uri="{FF2B5EF4-FFF2-40B4-BE49-F238E27FC236}">
                <a16:creationId xmlns:a16="http://schemas.microsoft.com/office/drawing/2014/main" id="{4A2DBC1C-B7D3-B9A6-EB64-52692ED958CA}"/>
              </a:ext>
            </a:extLst>
          </p:cNvPr>
          <p:cNvSpPr/>
          <p:nvPr/>
        </p:nvSpPr>
        <p:spPr>
          <a:xfrm>
            <a:off x="6105135" y="6101172"/>
            <a:ext cx="727265" cy="5857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6825785D-8188-F3BA-3632-253009E02389}"/>
              </a:ext>
            </a:extLst>
          </p:cNvPr>
          <p:cNvSpPr txBox="1"/>
          <p:nvPr/>
        </p:nvSpPr>
        <p:spPr>
          <a:xfrm>
            <a:off x="5840003" y="586783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P14</a:t>
            </a:r>
            <a:endParaRPr lang="LID4096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92158AE-977A-3B34-1E53-A1398B9F6A1C}"/>
              </a:ext>
            </a:extLst>
          </p:cNvPr>
          <p:cNvCxnSpPr>
            <a:cxnSpLocks/>
            <a:stCxn id="45" idx="2"/>
            <a:endCxn id="170" idx="0"/>
          </p:cNvCxnSpPr>
          <p:nvPr/>
        </p:nvCxnSpPr>
        <p:spPr>
          <a:xfrm>
            <a:off x="6104284" y="5407591"/>
            <a:ext cx="364484" cy="69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rc 177">
            <a:extLst>
              <a:ext uri="{FF2B5EF4-FFF2-40B4-BE49-F238E27FC236}">
                <a16:creationId xmlns:a16="http://schemas.microsoft.com/office/drawing/2014/main" id="{EDA2F6CC-B715-CFEC-43EA-90539C129EE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1419810" y="3260759"/>
            <a:ext cx="1446202" cy="1654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78">
            <a:extLst>
              <a:ext uri="{FF2B5EF4-FFF2-40B4-BE49-F238E27FC236}">
                <a16:creationId xmlns:a16="http://schemas.microsoft.com/office/drawing/2014/main" id="{0A90D671-C953-7BC7-3AC2-EBEB8BDF0012}"/>
              </a:ext>
            </a:extLst>
          </p:cNvPr>
          <p:cNvSpPr/>
          <p:nvPr/>
        </p:nvSpPr>
        <p:spPr>
          <a:xfrm>
            <a:off x="8396260" y="324164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727B72-7D46-C7AB-77F5-B8E7952D5945}"/>
              </a:ext>
            </a:extLst>
          </p:cNvPr>
          <p:cNvSpPr/>
          <p:nvPr/>
        </p:nvSpPr>
        <p:spPr>
          <a:xfrm>
            <a:off x="6769096" y="4409316"/>
            <a:ext cx="552958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1, 0, 0, 0, 0, 0, 0, 0, 0, 0, 0, 0) 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1, 0, 0, 0, 0, 0, 0, 0, 0, 0, 0) 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1, 1, 0, 0, 0, 0, 0, 0, 0, 0) 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1, 0, 0, 0,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0, 0, 0, 1, 0, 0, 0, 0, 0, 0)</a:t>
            </a:r>
          </a:p>
          <a:p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FFC4451-4706-B611-553D-BFDDD485EBEA}"/>
              </a:ext>
            </a:extLst>
          </p:cNvPr>
          <p:cNvSpPr txBox="1"/>
          <p:nvPr/>
        </p:nvSpPr>
        <p:spPr>
          <a:xfrm>
            <a:off x="6745934" y="3905752"/>
            <a:ext cx="3273328" cy="3847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2865702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4234</Words>
  <Application>Microsoft Office PowerPoint</Application>
  <PresentationFormat>Grand écran</PresentationFormat>
  <Paragraphs>995</Paragraphs>
  <Slides>33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Tahinjanahary Marie Angela RAMANDIMBINIRINA</dc:creator>
  <cp:lastModifiedBy>Tahinjanahary Marie Angela RAMANDIMBINIRINA</cp:lastModifiedBy>
  <cp:revision>5</cp:revision>
  <dcterms:created xsi:type="dcterms:W3CDTF">2024-06-07T06:25:10Z</dcterms:created>
  <dcterms:modified xsi:type="dcterms:W3CDTF">2024-06-12T05:46:21Z</dcterms:modified>
</cp:coreProperties>
</file>