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6" r:id="rId3"/>
    <p:sldId id="272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290" r:id="rId15"/>
    <p:sldId id="291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00" r:id="rId24"/>
    <p:sldId id="275" r:id="rId25"/>
    <p:sldId id="276" r:id="rId26"/>
    <p:sldId id="278" r:id="rId27"/>
    <p:sldId id="325" r:id="rId28"/>
    <p:sldId id="330" r:id="rId29"/>
    <p:sldId id="328" r:id="rId30"/>
    <p:sldId id="331" r:id="rId31"/>
    <p:sldId id="332" r:id="rId32"/>
    <p:sldId id="333" r:id="rId33"/>
    <p:sldId id="334" r:id="rId34"/>
    <p:sldId id="335" r:id="rId35"/>
    <p:sldId id="337" r:id="rId36"/>
    <p:sldId id="338" r:id="rId37"/>
    <p:sldId id="339" r:id="rId38"/>
    <p:sldId id="340" r:id="rId39"/>
    <p:sldId id="336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261" r:id="rId5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F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2" autoAdjust="0"/>
    <p:restoredTop sz="93585" autoAdjust="0"/>
  </p:normalViewPr>
  <p:slideViewPr>
    <p:cSldViewPr snapToGrid="0">
      <p:cViewPr varScale="1">
        <p:scale>
          <a:sx n="79" d="100"/>
          <a:sy n="79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1944-4E54-4E31-BA47-4D6B0BDADAFE}" type="datetimeFigureOut">
              <a:rPr lang="LID4096" smtClean="0"/>
              <a:t>07/09/2024</a:t>
            </a:fld>
            <a:endParaRPr lang="LID4096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6E7A1-A7C2-4564-BCC6-579FE469376B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293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6E7A1-A7C2-4564-BCC6-579FE469376B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357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6E7A1-A7C2-4564-BCC6-579FE469376B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959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67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04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40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2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41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1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62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2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85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2E67-797E-4531-ADCB-B707A476314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28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72E67-797E-4531-ADCB-B707A476314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5E3FF-4B04-4ECE-A5C2-8F39F063C1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32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0589" y="1738023"/>
            <a:ext cx="1008758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RÉSEAU DE PÉTRI</a:t>
            </a:r>
          </a:p>
          <a:p>
            <a:pPr algn="ctr"/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Niveau : Master 1</a:t>
            </a: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: Informatique</a:t>
            </a: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Parcours : Informatique Générale </a:t>
            </a:r>
          </a:p>
          <a:p>
            <a:pPr algn="ctr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Intitulé</a:t>
            </a:r>
          </a:p>
          <a:p>
            <a:pPr algn="ctr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3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Système de Gestion de Commande dans un Restaurant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9120" y="6289351"/>
            <a:ext cx="391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Année-universitaire : 2023-2024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110" y="291829"/>
            <a:ext cx="1322958" cy="127432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0304833" y="301558"/>
            <a:ext cx="1271080" cy="126459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27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inus 24">
            <a:extLst>
              <a:ext uri="{FF2B5EF4-FFF2-40B4-BE49-F238E27FC236}">
                <a16:creationId xmlns:a16="http://schemas.microsoft.com/office/drawing/2014/main" id="{97A86961-5518-6331-98DE-D8C79F1FCE28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6" name="Minus 24">
            <a:extLst>
              <a:ext uri="{FF2B5EF4-FFF2-40B4-BE49-F238E27FC236}">
                <a16:creationId xmlns:a16="http://schemas.microsoft.com/office/drawing/2014/main" id="{86A5B307-9428-7422-10C9-368DC22A12AD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7" name="Oval 1">
            <a:extLst>
              <a:ext uri="{FF2B5EF4-FFF2-40B4-BE49-F238E27FC236}">
                <a16:creationId xmlns:a16="http://schemas.microsoft.com/office/drawing/2014/main" id="{BE73EE2F-9BCA-9872-82A7-575CD067DCEB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Oval 2">
            <a:extLst>
              <a:ext uri="{FF2B5EF4-FFF2-40B4-BE49-F238E27FC236}">
                <a16:creationId xmlns:a16="http://schemas.microsoft.com/office/drawing/2014/main" id="{856C8C07-4AE7-F823-501D-4F1E89B8E50A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Oval 3">
            <a:extLst>
              <a:ext uri="{FF2B5EF4-FFF2-40B4-BE49-F238E27FC236}">
                <a16:creationId xmlns:a16="http://schemas.microsoft.com/office/drawing/2014/main" id="{DB421702-0B16-5B8A-F964-A1632D2FEB35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0" name="Oval 7">
            <a:extLst>
              <a:ext uri="{FF2B5EF4-FFF2-40B4-BE49-F238E27FC236}">
                <a16:creationId xmlns:a16="http://schemas.microsoft.com/office/drawing/2014/main" id="{1FF3A40D-AF5D-0942-5C73-7898DC64079B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Oval 9">
            <a:extLst>
              <a:ext uri="{FF2B5EF4-FFF2-40B4-BE49-F238E27FC236}">
                <a16:creationId xmlns:a16="http://schemas.microsoft.com/office/drawing/2014/main" id="{96A1270E-359B-7E1F-08E8-C591A776F0A1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Oval 11">
            <a:extLst>
              <a:ext uri="{FF2B5EF4-FFF2-40B4-BE49-F238E27FC236}">
                <a16:creationId xmlns:a16="http://schemas.microsoft.com/office/drawing/2014/main" id="{4709941B-E7B5-5153-26CB-F0CE6B9451C5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Oval 13">
            <a:extLst>
              <a:ext uri="{FF2B5EF4-FFF2-40B4-BE49-F238E27FC236}">
                <a16:creationId xmlns:a16="http://schemas.microsoft.com/office/drawing/2014/main" id="{335AB26E-ACC1-CDA7-6F1F-8CBB4E7406C2}"/>
              </a:ext>
            </a:extLst>
          </p:cNvPr>
          <p:cNvSpPr/>
          <p:nvPr/>
        </p:nvSpPr>
        <p:spPr>
          <a:xfrm>
            <a:off x="3075055" y="24669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Oval 14">
            <a:extLst>
              <a:ext uri="{FF2B5EF4-FFF2-40B4-BE49-F238E27FC236}">
                <a16:creationId xmlns:a16="http://schemas.microsoft.com/office/drawing/2014/main" id="{416EA559-80CA-3BBE-BB6F-9D369349CE51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Oval 15">
            <a:extLst>
              <a:ext uri="{FF2B5EF4-FFF2-40B4-BE49-F238E27FC236}">
                <a16:creationId xmlns:a16="http://schemas.microsoft.com/office/drawing/2014/main" id="{7BB8A82E-49F3-F50A-3C1A-7A6D05A64DF7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Minus 20">
            <a:extLst>
              <a:ext uri="{FF2B5EF4-FFF2-40B4-BE49-F238E27FC236}">
                <a16:creationId xmlns:a16="http://schemas.microsoft.com/office/drawing/2014/main" id="{23793F90-A4D5-796F-8912-0B334BED8652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Minus 21">
            <a:extLst>
              <a:ext uri="{FF2B5EF4-FFF2-40B4-BE49-F238E27FC236}">
                <a16:creationId xmlns:a16="http://schemas.microsoft.com/office/drawing/2014/main" id="{DB8651F7-53C8-7E4E-5B33-60F0A73A3091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Minus 22">
            <a:extLst>
              <a:ext uri="{FF2B5EF4-FFF2-40B4-BE49-F238E27FC236}">
                <a16:creationId xmlns:a16="http://schemas.microsoft.com/office/drawing/2014/main" id="{88474C61-A261-5539-5E47-EBF4748C1C83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9" name="Minus 24">
            <a:extLst>
              <a:ext uri="{FF2B5EF4-FFF2-40B4-BE49-F238E27FC236}">
                <a16:creationId xmlns:a16="http://schemas.microsoft.com/office/drawing/2014/main" id="{4CB03CCF-F4F4-C4AC-8E62-F1C794FD4357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0" name="Minus 25">
            <a:extLst>
              <a:ext uri="{FF2B5EF4-FFF2-40B4-BE49-F238E27FC236}">
                <a16:creationId xmlns:a16="http://schemas.microsoft.com/office/drawing/2014/main" id="{FB0D9BEA-BFC1-4AD9-14C6-5E834232195D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Minus 29">
            <a:extLst>
              <a:ext uri="{FF2B5EF4-FFF2-40B4-BE49-F238E27FC236}">
                <a16:creationId xmlns:a16="http://schemas.microsoft.com/office/drawing/2014/main" id="{118C42EC-83DA-03CC-4330-C8D4086BCE63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2" name="Straight Arrow Connector 34">
            <a:extLst>
              <a:ext uri="{FF2B5EF4-FFF2-40B4-BE49-F238E27FC236}">
                <a16:creationId xmlns:a16="http://schemas.microsoft.com/office/drawing/2014/main" id="{23845EA9-7778-C435-4DA8-53A191F063C1}"/>
              </a:ext>
            </a:extLst>
          </p:cNvPr>
          <p:cNvCxnSpPr>
            <a:cxnSpLocks/>
            <a:stCxn id="147" idx="6"/>
            <a:endCxn id="157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36">
            <a:extLst>
              <a:ext uri="{FF2B5EF4-FFF2-40B4-BE49-F238E27FC236}">
                <a16:creationId xmlns:a16="http://schemas.microsoft.com/office/drawing/2014/main" id="{F2FD7185-6E6D-9B4D-70AB-3BC18B06BB5A}"/>
              </a:ext>
            </a:extLst>
          </p:cNvPr>
          <p:cNvCxnSpPr>
            <a:cxnSpLocks/>
            <a:stCxn id="149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41">
            <a:extLst>
              <a:ext uri="{FF2B5EF4-FFF2-40B4-BE49-F238E27FC236}">
                <a16:creationId xmlns:a16="http://schemas.microsoft.com/office/drawing/2014/main" id="{CA97A555-40BE-E189-ED2F-E42DE4FDE7E1}"/>
              </a:ext>
            </a:extLst>
          </p:cNvPr>
          <p:cNvCxnSpPr>
            <a:cxnSpLocks/>
            <a:stCxn id="157" idx="2"/>
            <a:endCxn id="153" idx="4"/>
          </p:cNvCxnSpPr>
          <p:nvPr/>
        </p:nvCxnSpPr>
        <p:spPr>
          <a:xfrm rot="5400000" flipH="1" flipV="1">
            <a:off x="2337958" y="2851450"/>
            <a:ext cx="863806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52">
            <a:extLst>
              <a:ext uri="{FF2B5EF4-FFF2-40B4-BE49-F238E27FC236}">
                <a16:creationId xmlns:a16="http://schemas.microsoft.com/office/drawing/2014/main" id="{1154B27F-0FB7-E23D-F2AE-895E1DFD6AF7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66" name="TextBox 53">
            <a:extLst>
              <a:ext uri="{FF2B5EF4-FFF2-40B4-BE49-F238E27FC236}">
                <a16:creationId xmlns:a16="http://schemas.microsoft.com/office/drawing/2014/main" id="{FC818C87-CC9F-3FAB-D5AD-F59230FD002A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67" name="TextBox 54">
            <a:extLst>
              <a:ext uri="{FF2B5EF4-FFF2-40B4-BE49-F238E27FC236}">
                <a16:creationId xmlns:a16="http://schemas.microsoft.com/office/drawing/2014/main" id="{BEDB87A1-DC7A-8FF3-6737-7259B16ACC0F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68" name="TextBox 55">
            <a:extLst>
              <a:ext uri="{FF2B5EF4-FFF2-40B4-BE49-F238E27FC236}">
                <a16:creationId xmlns:a16="http://schemas.microsoft.com/office/drawing/2014/main" id="{A176B506-990D-EE61-FF78-EE1916034503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69" name="TextBox 56">
            <a:extLst>
              <a:ext uri="{FF2B5EF4-FFF2-40B4-BE49-F238E27FC236}">
                <a16:creationId xmlns:a16="http://schemas.microsoft.com/office/drawing/2014/main" id="{865B5577-7E97-40A4-96F2-2F268D88E139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70" name="TextBox 57">
            <a:extLst>
              <a:ext uri="{FF2B5EF4-FFF2-40B4-BE49-F238E27FC236}">
                <a16:creationId xmlns:a16="http://schemas.microsoft.com/office/drawing/2014/main" id="{403E6326-B9EF-C1EF-A0C0-2CEAB593973D}"/>
              </a:ext>
            </a:extLst>
          </p:cNvPr>
          <p:cNvSpPr txBox="1"/>
          <p:nvPr/>
        </p:nvSpPr>
        <p:spPr>
          <a:xfrm>
            <a:off x="10580566" y="57500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71" name="TextBox 58">
            <a:extLst>
              <a:ext uri="{FF2B5EF4-FFF2-40B4-BE49-F238E27FC236}">
                <a16:creationId xmlns:a16="http://schemas.microsoft.com/office/drawing/2014/main" id="{B5F0AE5F-BBD8-10BF-A05C-14999AA17A89}"/>
              </a:ext>
            </a:extLst>
          </p:cNvPr>
          <p:cNvSpPr txBox="1"/>
          <p:nvPr/>
        </p:nvSpPr>
        <p:spPr>
          <a:xfrm>
            <a:off x="11470617" y="459199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72" name="TextBox 66">
            <a:extLst>
              <a:ext uri="{FF2B5EF4-FFF2-40B4-BE49-F238E27FC236}">
                <a16:creationId xmlns:a16="http://schemas.microsoft.com/office/drawing/2014/main" id="{5301405A-245F-1C11-2F30-3A225E87552A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73" name="TextBox 67">
            <a:extLst>
              <a:ext uri="{FF2B5EF4-FFF2-40B4-BE49-F238E27FC236}">
                <a16:creationId xmlns:a16="http://schemas.microsoft.com/office/drawing/2014/main" id="{502B5B4E-434C-DD92-8A6A-5B7042D98409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74" name="TextBox 68">
            <a:extLst>
              <a:ext uri="{FF2B5EF4-FFF2-40B4-BE49-F238E27FC236}">
                <a16:creationId xmlns:a16="http://schemas.microsoft.com/office/drawing/2014/main" id="{860114FB-1EC5-C14F-0D21-1E516000345C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75" name="TextBox 69">
            <a:extLst>
              <a:ext uri="{FF2B5EF4-FFF2-40B4-BE49-F238E27FC236}">
                <a16:creationId xmlns:a16="http://schemas.microsoft.com/office/drawing/2014/main" id="{610E1345-4284-DC60-FC04-D3C3F7BA6A9F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76" name="TextBox 70">
            <a:extLst>
              <a:ext uri="{FF2B5EF4-FFF2-40B4-BE49-F238E27FC236}">
                <a16:creationId xmlns:a16="http://schemas.microsoft.com/office/drawing/2014/main" id="{518A86A9-61DB-1713-AAEB-2BA961FF279D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77" name="TextBox 71">
            <a:extLst>
              <a:ext uri="{FF2B5EF4-FFF2-40B4-BE49-F238E27FC236}">
                <a16:creationId xmlns:a16="http://schemas.microsoft.com/office/drawing/2014/main" id="{6494CE19-3240-21B5-3FCA-F61A1DA92DC4}"/>
              </a:ext>
            </a:extLst>
          </p:cNvPr>
          <p:cNvSpPr txBox="1"/>
          <p:nvPr/>
        </p:nvSpPr>
        <p:spPr>
          <a:xfrm>
            <a:off x="9462309" y="62878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78" name="TextBox 72">
            <a:extLst>
              <a:ext uri="{FF2B5EF4-FFF2-40B4-BE49-F238E27FC236}">
                <a16:creationId xmlns:a16="http://schemas.microsoft.com/office/drawing/2014/main" id="{843DC3A0-EBE8-C3EF-E148-917805CE662F}"/>
              </a:ext>
            </a:extLst>
          </p:cNvPr>
          <p:cNvSpPr txBox="1"/>
          <p:nvPr/>
        </p:nvSpPr>
        <p:spPr>
          <a:xfrm>
            <a:off x="11538841" y="256003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179" name="Curved Connector 100">
            <a:extLst>
              <a:ext uri="{FF2B5EF4-FFF2-40B4-BE49-F238E27FC236}">
                <a16:creationId xmlns:a16="http://schemas.microsoft.com/office/drawing/2014/main" id="{F8A12BC9-3C5B-AFDA-52BC-FEE944F95D6F}"/>
              </a:ext>
            </a:extLst>
          </p:cNvPr>
          <p:cNvCxnSpPr>
            <a:cxnSpLocks/>
            <a:stCxn id="153" idx="6"/>
            <a:endCxn id="191" idx="3"/>
          </p:cNvCxnSpPr>
          <p:nvPr/>
        </p:nvCxnSpPr>
        <p:spPr>
          <a:xfrm>
            <a:off x="3648987" y="2739333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04">
            <a:extLst>
              <a:ext uri="{FF2B5EF4-FFF2-40B4-BE49-F238E27FC236}">
                <a16:creationId xmlns:a16="http://schemas.microsoft.com/office/drawing/2014/main" id="{8485AD38-C342-E426-6D38-2E24859EFB6A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05">
            <a:extLst>
              <a:ext uri="{FF2B5EF4-FFF2-40B4-BE49-F238E27FC236}">
                <a16:creationId xmlns:a16="http://schemas.microsoft.com/office/drawing/2014/main" id="{F183E851-74E9-80BF-8704-18D7B5F9F566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07">
            <a:extLst>
              <a:ext uri="{FF2B5EF4-FFF2-40B4-BE49-F238E27FC236}">
                <a16:creationId xmlns:a16="http://schemas.microsoft.com/office/drawing/2014/main" id="{3230A99E-9B72-42D4-150D-EE8EAEFCABC4}"/>
              </a:ext>
            </a:extLst>
          </p:cNvPr>
          <p:cNvCxnSpPr>
            <a:cxnSpLocks/>
            <a:stCxn id="154" idx="0"/>
            <a:endCxn id="156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10">
            <a:extLst>
              <a:ext uri="{FF2B5EF4-FFF2-40B4-BE49-F238E27FC236}">
                <a16:creationId xmlns:a16="http://schemas.microsoft.com/office/drawing/2014/main" id="{D5E7878D-FC7B-0CD5-6316-F4A2DA46D1A3}"/>
              </a:ext>
            </a:extLst>
          </p:cNvPr>
          <p:cNvCxnSpPr>
            <a:cxnSpLocks/>
            <a:stCxn id="156" idx="3"/>
            <a:endCxn id="152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14">
            <a:extLst>
              <a:ext uri="{FF2B5EF4-FFF2-40B4-BE49-F238E27FC236}">
                <a16:creationId xmlns:a16="http://schemas.microsoft.com/office/drawing/2014/main" id="{CC960781-7AE5-B54B-7789-62BC39488248}"/>
              </a:ext>
            </a:extLst>
          </p:cNvPr>
          <p:cNvCxnSpPr>
            <a:stCxn id="152" idx="6"/>
            <a:endCxn id="158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16">
            <a:extLst>
              <a:ext uri="{FF2B5EF4-FFF2-40B4-BE49-F238E27FC236}">
                <a16:creationId xmlns:a16="http://schemas.microsoft.com/office/drawing/2014/main" id="{715BB9F8-D020-49DE-108E-35E80C415542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34">
            <a:extLst>
              <a:ext uri="{FF2B5EF4-FFF2-40B4-BE49-F238E27FC236}">
                <a16:creationId xmlns:a16="http://schemas.microsoft.com/office/drawing/2014/main" id="{03E55982-40A4-39A2-789D-D5E3C872D8C3}"/>
              </a:ext>
            </a:extLst>
          </p:cNvPr>
          <p:cNvCxnSpPr>
            <a:cxnSpLocks/>
            <a:stCxn id="151" idx="4"/>
            <a:endCxn id="160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37">
            <a:extLst>
              <a:ext uri="{FF2B5EF4-FFF2-40B4-BE49-F238E27FC236}">
                <a16:creationId xmlns:a16="http://schemas.microsoft.com/office/drawing/2014/main" id="{560C7040-3409-9970-B613-98D5627322EF}"/>
              </a:ext>
            </a:extLst>
          </p:cNvPr>
          <p:cNvCxnSpPr>
            <a:cxnSpLocks/>
            <a:stCxn id="160" idx="1"/>
            <a:endCxn id="148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46">
            <a:extLst>
              <a:ext uri="{FF2B5EF4-FFF2-40B4-BE49-F238E27FC236}">
                <a16:creationId xmlns:a16="http://schemas.microsoft.com/office/drawing/2014/main" id="{068B1CE4-F976-A838-9E4E-1E6EFFF37F60}"/>
              </a:ext>
            </a:extLst>
          </p:cNvPr>
          <p:cNvSpPr txBox="1"/>
          <p:nvPr/>
        </p:nvSpPr>
        <p:spPr>
          <a:xfrm>
            <a:off x="9180167" y="586178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189" name="Straight Arrow Connector 150">
            <a:extLst>
              <a:ext uri="{FF2B5EF4-FFF2-40B4-BE49-F238E27FC236}">
                <a16:creationId xmlns:a16="http://schemas.microsoft.com/office/drawing/2014/main" id="{E4AD178C-96E8-404B-090F-67FB4C9E4810}"/>
              </a:ext>
            </a:extLst>
          </p:cNvPr>
          <p:cNvCxnSpPr>
            <a:cxnSpLocks/>
            <a:endCxn id="159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52">
            <a:extLst>
              <a:ext uri="{FF2B5EF4-FFF2-40B4-BE49-F238E27FC236}">
                <a16:creationId xmlns:a16="http://schemas.microsoft.com/office/drawing/2014/main" id="{760B2E5B-51CA-EF1F-FFC8-9D208D8B929F}"/>
              </a:ext>
            </a:extLst>
          </p:cNvPr>
          <p:cNvCxnSpPr>
            <a:cxnSpLocks/>
            <a:endCxn id="150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Minus 29">
            <a:extLst>
              <a:ext uri="{FF2B5EF4-FFF2-40B4-BE49-F238E27FC236}">
                <a16:creationId xmlns:a16="http://schemas.microsoft.com/office/drawing/2014/main" id="{A09DE57A-D3E2-0F51-89B1-866109B6A138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2" name="Curved Connector 100">
            <a:extLst>
              <a:ext uri="{FF2B5EF4-FFF2-40B4-BE49-F238E27FC236}">
                <a16:creationId xmlns:a16="http://schemas.microsoft.com/office/drawing/2014/main" id="{C768A1A4-68B6-6B6B-989E-54DFECB455F4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54">
            <a:extLst>
              <a:ext uri="{FF2B5EF4-FFF2-40B4-BE49-F238E27FC236}">
                <a16:creationId xmlns:a16="http://schemas.microsoft.com/office/drawing/2014/main" id="{07295E6B-A784-578E-4F34-B28E7C00F78B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94" name="Oval 7">
            <a:extLst>
              <a:ext uri="{FF2B5EF4-FFF2-40B4-BE49-F238E27FC236}">
                <a16:creationId xmlns:a16="http://schemas.microsoft.com/office/drawing/2014/main" id="{6167618A-7A66-C25F-445E-312595DB260E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5" name="Straight Arrow Connector 36">
            <a:extLst>
              <a:ext uri="{FF2B5EF4-FFF2-40B4-BE49-F238E27FC236}">
                <a16:creationId xmlns:a16="http://schemas.microsoft.com/office/drawing/2014/main" id="{583BBFD1-D5E0-6203-9194-8D631B59187C}"/>
              </a:ext>
            </a:extLst>
          </p:cNvPr>
          <p:cNvCxnSpPr>
            <a:cxnSpLocks/>
            <a:endCxn id="145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36">
            <a:extLst>
              <a:ext uri="{FF2B5EF4-FFF2-40B4-BE49-F238E27FC236}">
                <a16:creationId xmlns:a16="http://schemas.microsoft.com/office/drawing/2014/main" id="{E4EACEF1-05EB-038F-0E1A-BD7B4BE37A15}"/>
              </a:ext>
            </a:extLst>
          </p:cNvPr>
          <p:cNvCxnSpPr>
            <a:cxnSpLocks/>
            <a:stCxn id="145" idx="1"/>
            <a:endCxn id="194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36">
            <a:extLst>
              <a:ext uri="{FF2B5EF4-FFF2-40B4-BE49-F238E27FC236}">
                <a16:creationId xmlns:a16="http://schemas.microsoft.com/office/drawing/2014/main" id="{19C0FB9D-69F2-0A7A-993D-1F0FE980B647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57">
            <a:extLst>
              <a:ext uri="{FF2B5EF4-FFF2-40B4-BE49-F238E27FC236}">
                <a16:creationId xmlns:a16="http://schemas.microsoft.com/office/drawing/2014/main" id="{6D206604-CEA2-A460-A173-BB26F28A4DDC}"/>
              </a:ext>
            </a:extLst>
          </p:cNvPr>
          <p:cNvSpPr txBox="1"/>
          <p:nvPr/>
        </p:nvSpPr>
        <p:spPr>
          <a:xfrm>
            <a:off x="7973514" y="59294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99" name="TextBox 57">
            <a:extLst>
              <a:ext uri="{FF2B5EF4-FFF2-40B4-BE49-F238E27FC236}">
                <a16:creationId xmlns:a16="http://schemas.microsoft.com/office/drawing/2014/main" id="{6D91C93E-C133-F9F5-1CB7-2B01A86511A0}"/>
              </a:ext>
            </a:extLst>
          </p:cNvPr>
          <p:cNvSpPr txBox="1"/>
          <p:nvPr/>
        </p:nvSpPr>
        <p:spPr>
          <a:xfrm>
            <a:off x="5789535" y="590210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200" name="TextBox 146">
            <a:extLst>
              <a:ext uri="{FF2B5EF4-FFF2-40B4-BE49-F238E27FC236}">
                <a16:creationId xmlns:a16="http://schemas.microsoft.com/office/drawing/2014/main" id="{F966393A-0AEC-8DF3-82FD-55D4128EAC61}"/>
              </a:ext>
            </a:extLst>
          </p:cNvPr>
          <p:cNvSpPr txBox="1"/>
          <p:nvPr/>
        </p:nvSpPr>
        <p:spPr>
          <a:xfrm>
            <a:off x="6854893" y="58944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201" name="Oval 7">
            <a:extLst>
              <a:ext uri="{FF2B5EF4-FFF2-40B4-BE49-F238E27FC236}">
                <a16:creationId xmlns:a16="http://schemas.microsoft.com/office/drawing/2014/main" id="{9A1800D0-9794-8609-6521-03538D9D62D2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2" name="TextBox 146">
            <a:extLst>
              <a:ext uri="{FF2B5EF4-FFF2-40B4-BE49-F238E27FC236}">
                <a16:creationId xmlns:a16="http://schemas.microsoft.com/office/drawing/2014/main" id="{24DF0867-59A9-B3C7-1E35-750A50C5FD7B}"/>
              </a:ext>
            </a:extLst>
          </p:cNvPr>
          <p:cNvSpPr txBox="1"/>
          <p:nvPr/>
        </p:nvSpPr>
        <p:spPr>
          <a:xfrm>
            <a:off x="4626507" y="59032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203" name="Straight Arrow Connector 36">
            <a:extLst>
              <a:ext uri="{FF2B5EF4-FFF2-40B4-BE49-F238E27FC236}">
                <a16:creationId xmlns:a16="http://schemas.microsoft.com/office/drawing/2014/main" id="{CAF6F69F-02AF-48A9-5BB3-37043D63ED38}"/>
              </a:ext>
            </a:extLst>
          </p:cNvPr>
          <p:cNvCxnSpPr>
            <a:cxnSpLocks/>
            <a:endCxn id="201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178">
            <a:extLst>
              <a:ext uri="{FF2B5EF4-FFF2-40B4-BE49-F238E27FC236}">
                <a16:creationId xmlns:a16="http://schemas.microsoft.com/office/drawing/2014/main" id="{DC57E001-B505-3D35-8C24-F837459BFA6C}"/>
              </a:ext>
            </a:extLst>
          </p:cNvPr>
          <p:cNvSpPr/>
          <p:nvPr/>
        </p:nvSpPr>
        <p:spPr>
          <a:xfrm>
            <a:off x="3293928" y="265684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5" name="Groupe 17">
            <a:extLst>
              <a:ext uri="{FF2B5EF4-FFF2-40B4-BE49-F238E27FC236}">
                <a16:creationId xmlns:a16="http://schemas.microsoft.com/office/drawing/2014/main" id="{B5026BCD-4A15-F515-383D-AF4F12B6BC5C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5E9C2157-BE6A-3B4F-EF75-5633AA788FAD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07" name="Connecteur droit 206">
              <a:extLst>
                <a:ext uri="{FF2B5EF4-FFF2-40B4-BE49-F238E27FC236}">
                  <a16:creationId xmlns:a16="http://schemas.microsoft.com/office/drawing/2014/main" id="{941DFD3F-7D25-CEB8-62F3-A887B58F4517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64BBA220-E208-BB03-5F2B-3AFA047430CA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ZoneTexte 208">
              <a:extLst>
                <a:ext uri="{FF2B5EF4-FFF2-40B4-BE49-F238E27FC236}">
                  <a16:creationId xmlns:a16="http://schemas.microsoft.com/office/drawing/2014/main" id="{75B9225F-97C7-D8AD-1556-72A9A09E28BB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10" name="ZoneTexte 209">
              <a:extLst>
                <a:ext uri="{FF2B5EF4-FFF2-40B4-BE49-F238E27FC236}">
                  <a16:creationId xmlns:a16="http://schemas.microsoft.com/office/drawing/2014/main" id="{A7CE13CF-E30D-F08B-BD2F-0BB5FA4B0B31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11" name="ZoneTexte 210">
              <a:extLst>
                <a:ext uri="{FF2B5EF4-FFF2-40B4-BE49-F238E27FC236}">
                  <a16:creationId xmlns:a16="http://schemas.microsoft.com/office/drawing/2014/main" id="{7A2DCBC7-0179-2668-1F47-3C0BF149CACD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12" name="ZoneTexte 211">
            <a:extLst>
              <a:ext uri="{FF2B5EF4-FFF2-40B4-BE49-F238E27FC236}">
                <a16:creationId xmlns:a16="http://schemas.microsoft.com/office/drawing/2014/main" id="{6499D387-EE08-23B0-D79B-B859C3CE80B9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13" name="TextBox 182">
            <a:extLst>
              <a:ext uri="{FF2B5EF4-FFF2-40B4-BE49-F238E27FC236}">
                <a16:creationId xmlns:a16="http://schemas.microsoft.com/office/drawing/2014/main" id="{1543A7C0-EE11-440D-4242-3B972516C9B1}"/>
              </a:ext>
            </a:extLst>
          </p:cNvPr>
          <p:cNvSpPr txBox="1"/>
          <p:nvPr/>
        </p:nvSpPr>
        <p:spPr>
          <a:xfrm>
            <a:off x="5071522" y="4007659"/>
            <a:ext cx="367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client est servi</a:t>
            </a:r>
          </a:p>
        </p:txBody>
      </p:sp>
      <p:sp>
        <p:nvSpPr>
          <p:cNvPr id="215" name="Oval 178">
            <a:extLst>
              <a:ext uri="{FF2B5EF4-FFF2-40B4-BE49-F238E27FC236}">
                <a16:creationId xmlns:a16="http://schemas.microsoft.com/office/drawing/2014/main" id="{807BE33E-176F-903B-E064-F20A1B3DD186}"/>
              </a:ext>
            </a:extLst>
          </p:cNvPr>
          <p:cNvSpPr/>
          <p:nvPr/>
        </p:nvSpPr>
        <p:spPr>
          <a:xfrm>
            <a:off x="11044153" y="4607990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683CC83-978A-A5A1-39F1-9FD1B60DA58A}"/>
              </a:ext>
            </a:extLst>
          </p:cNvPr>
          <p:cNvSpPr/>
          <p:nvPr/>
        </p:nvSpPr>
        <p:spPr>
          <a:xfrm>
            <a:off x="216584" y="591255"/>
            <a:ext cx="4790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0, 0, 0, 1, 0, 0,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0, 0, 0, 0, 1, 0, 0, 0)</a:t>
            </a:r>
          </a:p>
        </p:txBody>
      </p:sp>
      <p:sp>
        <p:nvSpPr>
          <p:cNvPr id="2" name="TextBox 53">
            <a:extLst>
              <a:ext uri="{FF2B5EF4-FFF2-40B4-BE49-F238E27FC236}">
                <a16:creationId xmlns:a16="http://schemas.microsoft.com/office/drawing/2014/main" id="{74020022-A2E2-6CBC-D68E-8FA1B05662B1}"/>
              </a:ext>
            </a:extLst>
          </p:cNvPr>
          <p:cNvSpPr txBox="1"/>
          <p:nvPr/>
        </p:nvSpPr>
        <p:spPr>
          <a:xfrm>
            <a:off x="10087898" y="169798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[2,15]</a:t>
            </a:r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CA7A3F4B-BBFD-03BE-0C60-253418AE05E4}"/>
              </a:ext>
            </a:extLst>
          </p:cNvPr>
          <p:cNvSpPr txBox="1"/>
          <p:nvPr/>
        </p:nvSpPr>
        <p:spPr>
          <a:xfrm>
            <a:off x="7881521" y="4959199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</p:spTree>
    <p:extLst>
      <p:ext uri="{BB962C8B-B14F-4D97-AF65-F5344CB8AC3E}">
        <p14:creationId xmlns:p14="http://schemas.microsoft.com/office/powerpoint/2010/main" val="4282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0734E9-FD28-DBAC-25AD-F3CAB92C8414}"/>
              </a:ext>
            </a:extLst>
          </p:cNvPr>
          <p:cNvSpPr/>
          <p:nvPr/>
        </p:nvSpPr>
        <p:spPr>
          <a:xfrm>
            <a:off x="216584" y="604131"/>
            <a:ext cx="47900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0, 0, 0, 1, 0, 0,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0, 0, 0, 0, 1, 0,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1, 0, 0, 0, 0, 0, 0, 1, 0, 0)</a:t>
            </a:r>
          </a:p>
        </p:txBody>
      </p:sp>
      <p:sp>
        <p:nvSpPr>
          <p:cNvPr id="143" name="Minus 24">
            <a:extLst>
              <a:ext uri="{FF2B5EF4-FFF2-40B4-BE49-F238E27FC236}">
                <a16:creationId xmlns:a16="http://schemas.microsoft.com/office/drawing/2014/main" id="{FE22D847-D0C5-B291-3B9B-99B01DB88B2F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4" name="Minus 24">
            <a:extLst>
              <a:ext uri="{FF2B5EF4-FFF2-40B4-BE49-F238E27FC236}">
                <a16:creationId xmlns:a16="http://schemas.microsoft.com/office/drawing/2014/main" id="{E4579D11-F9A0-C59D-A8B9-9A3496AFE6F1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5" name="Oval 1">
            <a:extLst>
              <a:ext uri="{FF2B5EF4-FFF2-40B4-BE49-F238E27FC236}">
                <a16:creationId xmlns:a16="http://schemas.microsoft.com/office/drawing/2014/main" id="{3CE18603-B854-39F1-11F3-9EF3DA4C9FAD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Oval 2">
            <a:extLst>
              <a:ext uri="{FF2B5EF4-FFF2-40B4-BE49-F238E27FC236}">
                <a16:creationId xmlns:a16="http://schemas.microsoft.com/office/drawing/2014/main" id="{B0499080-E258-251D-5BD9-F53F93E80E65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Oval 3">
            <a:extLst>
              <a:ext uri="{FF2B5EF4-FFF2-40B4-BE49-F238E27FC236}">
                <a16:creationId xmlns:a16="http://schemas.microsoft.com/office/drawing/2014/main" id="{2F0B9B86-4360-2230-6219-19DB3FBD2CB8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Oval 7">
            <a:extLst>
              <a:ext uri="{FF2B5EF4-FFF2-40B4-BE49-F238E27FC236}">
                <a16:creationId xmlns:a16="http://schemas.microsoft.com/office/drawing/2014/main" id="{B3B408B1-DAF0-F082-5C61-D5F2A401977B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Oval 9">
            <a:extLst>
              <a:ext uri="{FF2B5EF4-FFF2-40B4-BE49-F238E27FC236}">
                <a16:creationId xmlns:a16="http://schemas.microsoft.com/office/drawing/2014/main" id="{63C7B9AC-5301-B796-4B06-59446FE43882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Oval 11">
            <a:extLst>
              <a:ext uri="{FF2B5EF4-FFF2-40B4-BE49-F238E27FC236}">
                <a16:creationId xmlns:a16="http://schemas.microsoft.com/office/drawing/2014/main" id="{D8ED5610-D3BA-2B6E-791D-E3758E63CD95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Oval 13">
            <a:extLst>
              <a:ext uri="{FF2B5EF4-FFF2-40B4-BE49-F238E27FC236}">
                <a16:creationId xmlns:a16="http://schemas.microsoft.com/office/drawing/2014/main" id="{2B311FDB-CE69-4C09-4F5C-8E0E5CDD6A30}"/>
              </a:ext>
            </a:extLst>
          </p:cNvPr>
          <p:cNvSpPr/>
          <p:nvPr/>
        </p:nvSpPr>
        <p:spPr>
          <a:xfrm>
            <a:off x="3075055" y="24669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Oval 14">
            <a:extLst>
              <a:ext uri="{FF2B5EF4-FFF2-40B4-BE49-F238E27FC236}">
                <a16:creationId xmlns:a16="http://schemas.microsoft.com/office/drawing/2014/main" id="{7A4C5C81-A746-B798-413F-F66E0C52AC87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Oval 15">
            <a:extLst>
              <a:ext uri="{FF2B5EF4-FFF2-40B4-BE49-F238E27FC236}">
                <a16:creationId xmlns:a16="http://schemas.microsoft.com/office/drawing/2014/main" id="{B84478AA-0303-B655-7057-D6BCC983E051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Minus 20">
            <a:extLst>
              <a:ext uri="{FF2B5EF4-FFF2-40B4-BE49-F238E27FC236}">
                <a16:creationId xmlns:a16="http://schemas.microsoft.com/office/drawing/2014/main" id="{04A03CD2-5265-4DDE-1524-295EF59E660F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Minus 21">
            <a:extLst>
              <a:ext uri="{FF2B5EF4-FFF2-40B4-BE49-F238E27FC236}">
                <a16:creationId xmlns:a16="http://schemas.microsoft.com/office/drawing/2014/main" id="{EA703BF4-F08F-6BA4-A40E-A75B7B0EC667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Minus 22">
            <a:extLst>
              <a:ext uri="{FF2B5EF4-FFF2-40B4-BE49-F238E27FC236}">
                <a16:creationId xmlns:a16="http://schemas.microsoft.com/office/drawing/2014/main" id="{A6A75977-E858-7087-AE83-CCADBB3CEAA4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7" name="Minus 24">
            <a:extLst>
              <a:ext uri="{FF2B5EF4-FFF2-40B4-BE49-F238E27FC236}">
                <a16:creationId xmlns:a16="http://schemas.microsoft.com/office/drawing/2014/main" id="{95E91F97-A278-9FF5-96A5-F7227EB2D3B5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8" name="Minus 25">
            <a:extLst>
              <a:ext uri="{FF2B5EF4-FFF2-40B4-BE49-F238E27FC236}">
                <a16:creationId xmlns:a16="http://schemas.microsoft.com/office/drawing/2014/main" id="{BEE284EC-8420-8710-4068-189F61F8D214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Minus 29">
            <a:extLst>
              <a:ext uri="{FF2B5EF4-FFF2-40B4-BE49-F238E27FC236}">
                <a16:creationId xmlns:a16="http://schemas.microsoft.com/office/drawing/2014/main" id="{78F53592-CB7C-5F60-4E00-8C821BE36947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Straight Arrow Connector 34">
            <a:extLst>
              <a:ext uri="{FF2B5EF4-FFF2-40B4-BE49-F238E27FC236}">
                <a16:creationId xmlns:a16="http://schemas.microsoft.com/office/drawing/2014/main" id="{D5C8977A-02A2-E912-5A46-C8D72D7A01AB}"/>
              </a:ext>
            </a:extLst>
          </p:cNvPr>
          <p:cNvCxnSpPr>
            <a:cxnSpLocks/>
            <a:stCxn id="145" idx="6"/>
            <a:endCxn id="155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36">
            <a:extLst>
              <a:ext uri="{FF2B5EF4-FFF2-40B4-BE49-F238E27FC236}">
                <a16:creationId xmlns:a16="http://schemas.microsoft.com/office/drawing/2014/main" id="{AFCD991C-9BBC-8B26-B959-13DCF178826D}"/>
              </a:ext>
            </a:extLst>
          </p:cNvPr>
          <p:cNvCxnSpPr>
            <a:cxnSpLocks/>
            <a:stCxn id="147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urved Connector 41">
            <a:extLst>
              <a:ext uri="{FF2B5EF4-FFF2-40B4-BE49-F238E27FC236}">
                <a16:creationId xmlns:a16="http://schemas.microsoft.com/office/drawing/2014/main" id="{783F46FE-8339-6991-02C5-1A6FA6DDB772}"/>
              </a:ext>
            </a:extLst>
          </p:cNvPr>
          <p:cNvCxnSpPr>
            <a:cxnSpLocks/>
            <a:stCxn id="155" idx="2"/>
            <a:endCxn id="151" idx="4"/>
          </p:cNvCxnSpPr>
          <p:nvPr/>
        </p:nvCxnSpPr>
        <p:spPr>
          <a:xfrm rot="5400000" flipH="1" flipV="1">
            <a:off x="2337958" y="2851450"/>
            <a:ext cx="863806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52">
            <a:extLst>
              <a:ext uri="{FF2B5EF4-FFF2-40B4-BE49-F238E27FC236}">
                <a16:creationId xmlns:a16="http://schemas.microsoft.com/office/drawing/2014/main" id="{9BD5CEA1-F300-E95D-4374-86ECCDF7FDEF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64" name="TextBox 53">
            <a:extLst>
              <a:ext uri="{FF2B5EF4-FFF2-40B4-BE49-F238E27FC236}">
                <a16:creationId xmlns:a16="http://schemas.microsoft.com/office/drawing/2014/main" id="{FA5DC1E9-175A-1DBC-E10C-37203892304A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65" name="TextBox 54">
            <a:extLst>
              <a:ext uri="{FF2B5EF4-FFF2-40B4-BE49-F238E27FC236}">
                <a16:creationId xmlns:a16="http://schemas.microsoft.com/office/drawing/2014/main" id="{A44AF2ED-7B81-A07E-10AC-A8919DA0A154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66" name="TextBox 55">
            <a:extLst>
              <a:ext uri="{FF2B5EF4-FFF2-40B4-BE49-F238E27FC236}">
                <a16:creationId xmlns:a16="http://schemas.microsoft.com/office/drawing/2014/main" id="{97101175-4CAA-F3B7-CDA0-C26BED3F1E45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67" name="TextBox 56">
            <a:extLst>
              <a:ext uri="{FF2B5EF4-FFF2-40B4-BE49-F238E27FC236}">
                <a16:creationId xmlns:a16="http://schemas.microsoft.com/office/drawing/2014/main" id="{0E8130D5-E62F-4B1F-D8B5-A997AD02C4E0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68" name="TextBox 57">
            <a:extLst>
              <a:ext uri="{FF2B5EF4-FFF2-40B4-BE49-F238E27FC236}">
                <a16:creationId xmlns:a16="http://schemas.microsoft.com/office/drawing/2014/main" id="{E782DD4B-2335-5A42-80F7-083309247642}"/>
              </a:ext>
            </a:extLst>
          </p:cNvPr>
          <p:cNvSpPr txBox="1"/>
          <p:nvPr/>
        </p:nvSpPr>
        <p:spPr>
          <a:xfrm>
            <a:off x="10580566" y="57500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69" name="TextBox 58">
            <a:extLst>
              <a:ext uri="{FF2B5EF4-FFF2-40B4-BE49-F238E27FC236}">
                <a16:creationId xmlns:a16="http://schemas.microsoft.com/office/drawing/2014/main" id="{05DFD20D-DE68-EDDC-850D-A821D32DC998}"/>
              </a:ext>
            </a:extLst>
          </p:cNvPr>
          <p:cNvSpPr txBox="1"/>
          <p:nvPr/>
        </p:nvSpPr>
        <p:spPr>
          <a:xfrm>
            <a:off x="11470617" y="459199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70" name="TextBox 66">
            <a:extLst>
              <a:ext uri="{FF2B5EF4-FFF2-40B4-BE49-F238E27FC236}">
                <a16:creationId xmlns:a16="http://schemas.microsoft.com/office/drawing/2014/main" id="{95A1C938-DC5E-248E-9514-8DC4669885D6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71" name="TextBox 67">
            <a:extLst>
              <a:ext uri="{FF2B5EF4-FFF2-40B4-BE49-F238E27FC236}">
                <a16:creationId xmlns:a16="http://schemas.microsoft.com/office/drawing/2014/main" id="{361E7F63-736F-403D-4E66-78EE8607B3D8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72" name="TextBox 68">
            <a:extLst>
              <a:ext uri="{FF2B5EF4-FFF2-40B4-BE49-F238E27FC236}">
                <a16:creationId xmlns:a16="http://schemas.microsoft.com/office/drawing/2014/main" id="{253E8E4E-BE7E-AAD8-7094-6B73D6D5AD4B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73" name="TextBox 69">
            <a:extLst>
              <a:ext uri="{FF2B5EF4-FFF2-40B4-BE49-F238E27FC236}">
                <a16:creationId xmlns:a16="http://schemas.microsoft.com/office/drawing/2014/main" id="{C4E5FB6C-E94D-279C-F211-AF3D9959FEAC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74" name="TextBox 70">
            <a:extLst>
              <a:ext uri="{FF2B5EF4-FFF2-40B4-BE49-F238E27FC236}">
                <a16:creationId xmlns:a16="http://schemas.microsoft.com/office/drawing/2014/main" id="{BEB16174-8934-547E-6FC4-F09C70FB532D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75" name="TextBox 71">
            <a:extLst>
              <a:ext uri="{FF2B5EF4-FFF2-40B4-BE49-F238E27FC236}">
                <a16:creationId xmlns:a16="http://schemas.microsoft.com/office/drawing/2014/main" id="{2E13874E-EECD-9C30-B80D-F8580CFCCD44}"/>
              </a:ext>
            </a:extLst>
          </p:cNvPr>
          <p:cNvSpPr txBox="1"/>
          <p:nvPr/>
        </p:nvSpPr>
        <p:spPr>
          <a:xfrm>
            <a:off x="9462309" y="62878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76" name="TextBox 72">
            <a:extLst>
              <a:ext uri="{FF2B5EF4-FFF2-40B4-BE49-F238E27FC236}">
                <a16:creationId xmlns:a16="http://schemas.microsoft.com/office/drawing/2014/main" id="{C495E982-665C-D93B-CB62-3D98F8A15B68}"/>
              </a:ext>
            </a:extLst>
          </p:cNvPr>
          <p:cNvSpPr txBox="1"/>
          <p:nvPr/>
        </p:nvSpPr>
        <p:spPr>
          <a:xfrm>
            <a:off x="11538841" y="256003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177" name="Curved Connector 100">
            <a:extLst>
              <a:ext uri="{FF2B5EF4-FFF2-40B4-BE49-F238E27FC236}">
                <a16:creationId xmlns:a16="http://schemas.microsoft.com/office/drawing/2014/main" id="{F742B8F0-83FB-4CAA-7597-947E3B253FB5}"/>
              </a:ext>
            </a:extLst>
          </p:cNvPr>
          <p:cNvCxnSpPr>
            <a:cxnSpLocks/>
            <a:stCxn id="151" idx="6"/>
            <a:endCxn id="189" idx="3"/>
          </p:cNvCxnSpPr>
          <p:nvPr/>
        </p:nvCxnSpPr>
        <p:spPr>
          <a:xfrm>
            <a:off x="3648987" y="2739333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04">
            <a:extLst>
              <a:ext uri="{FF2B5EF4-FFF2-40B4-BE49-F238E27FC236}">
                <a16:creationId xmlns:a16="http://schemas.microsoft.com/office/drawing/2014/main" id="{E6FF0A98-9736-4E49-4FAB-0CB72B846239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05">
            <a:extLst>
              <a:ext uri="{FF2B5EF4-FFF2-40B4-BE49-F238E27FC236}">
                <a16:creationId xmlns:a16="http://schemas.microsoft.com/office/drawing/2014/main" id="{011D9C56-B8DA-5A8A-CF85-A6205575EE8C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07">
            <a:extLst>
              <a:ext uri="{FF2B5EF4-FFF2-40B4-BE49-F238E27FC236}">
                <a16:creationId xmlns:a16="http://schemas.microsoft.com/office/drawing/2014/main" id="{2E6E4A3D-F434-6443-4C8F-B0FA4C281740}"/>
              </a:ext>
            </a:extLst>
          </p:cNvPr>
          <p:cNvCxnSpPr>
            <a:cxnSpLocks/>
            <a:stCxn id="152" idx="0"/>
            <a:endCxn id="154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10">
            <a:extLst>
              <a:ext uri="{FF2B5EF4-FFF2-40B4-BE49-F238E27FC236}">
                <a16:creationId xmlns:a16="http://schemas.microsoft.com/office/drawing/2014/main" id="{07966DB2-D6E9-5AEA-680B-8A8E0D409A40}"/>
              </a:ext>
            </a:extLst>
          </p:cNvPr>
          <p:cNvCxnSpPr>
            <a:cxnSpLocks/>
            <a:stCxn id="154" idx="3"/>
            <a:endCxn id="150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14">
            <a:extLst>
              <a:ext uri="{FF2B5EF4-FFF2-40B4-BE49-F238E27FC236}">
                <a16:creationId xmlns:a16="http://schemas.microsoft.com/office/drawing/2014/main" id="{B0F55EEE-43B6-B1D5-544C-CEA3B77F4C5C}"/>
              </a:ext>
            </a:extLst>
          </p:cNvPr>
          <p:cNvCxnSpPr>
            <a:stCxn id="150" idx="6"/>
            <a:endCxn id="156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16">
            <a:extLst>
              <a:ext uri="{FF2B5EF4-FFF2-40B4-BE49-F238E27FC236}">
                <a16:creationId xmlns:a16="http://schemas.microsoft.com/office/drawing/2014/main" id="{3A2BF9A3-A2CD-8987-03D3-A99271195D54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34">
            <a:extLst>
              <a:ext uri="{FF2B5EF4-FFF2-40B4-BE49-F238E27FC236}">
                <a16:creationId xmlns:a16="http://schemas.microsoft.com/office/drawing/2014/main" id="{F375CCCE-00CD-34AC-69CF-C4C50548D896}"/>
              </a:ext>
            </a:extLst>
          </p:cNvPr>
          <p:cNvCxnSpPr>
            <a:cxnSpLocks/>
            <a:stCxn id="149" idx="4"/>
            <a:endCxn id="158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37">
            <a:extLst>
              <a:ext uri="{FF2B5EF4-FFF2-40B4-BE49-F238E27FC236}">
                <a16:creationId xmlns:a16="http://schemas.microsoft.com/office/drawing/2014/main" id="{5DF40730-5CE9-5670-A251-AAC27B4563EA}"/>
              </a:ext>
            </a:extLst>
          </p:cNvPr>
          <p:cNvCxnSpPr>
            <a:cxnSpLocks/>
            <a:stCxn id="158" idx="1"/>
            <a:endCxn id="146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46">
            <a:extLst>
              <a:ext uri="{FF2B5EF4-FFF2-40B4-BE49-F238E27FC236}">
                <a16:creationId xmlns:a16="http://schemas.microsoft.com/office/drawing/2014/main" id="{34FE9F2B-D806-E724-F6FF-CA055F88E13E}"/>
              </a:ext>
            </a:extLst>
          </p:cNvPr>
          <p:cNvSpPr txBox="1"/>
          <p:nvPr/>
        </p:nvSpPr>
        <p:spPr>
          <a:xfrm>
            <a:off x="9180167" y="586178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187" name="Straight Arrow Connector 150">
            <a:extLst>
              <a:ext uri="{FF2B5EF4-FFF2-40B4-BE49-F238E27FC236}">
                <a16:creationId xmlns:a16="http://schemas.microsoft.com/office/drawing/2014/main" id="{9B85FA24-3F42-A4BD-DA4E-27895278BFAC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52">
            <a:extLst>
              <a:ext uri="{FF2B5EF4-FFF2-40B4-BE49-F238E27FC236}">
                <a16:creationId xmlns:a16="http://schemas.microsoft.com/office/drawing/2014/main" id="{08BD0C63-8E2A-F236-DBFE-546E27D7BA05}"/>
              </a:ext>
            </a:extLst>
          </p:cNvPr>
          <p:cNvCxnSpPr>
            <a:cxnSpLocks/>
            <a:endCxn id="148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Minus 29">
            <a:extLst>
              <a:ext uri="{FF2B5EF4-FFF2-40B4-BE49-F238E27FC236}">
                <a16:creationId xmlns:a16="http://schemas.microsoft.com/office/drawing/2014/main" id="{4CDA05A4-8216-68BB-43F4-DD72E35D0173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0" name="Curved Connector 100">
            <a:extLst>
              <a:ext uri="{FF2B5EF4-FFF2-40B4-BE49-F238E27FC236}">
                <a16:creationId xmlns:a16="http://schemas.microsoft.com/office/drawing/2014/main" id="{698EA579-A4E3-08C9-9449-6280395F86E2}"/>
              </a:ext>
            </a:extLst>
          </p:cNvPr>
          <p:cNvCxnSpPr>
            <a:cxnSpLocks/>
            <a:endCxn id="153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54">
            <a:extLst>
              <a:ext uri="{FF2B5EF4-FFF2-40B4-BE49-F238E27FC236}">
                <a16:creationId xmlns:a16="http://schemas.microsoft.com/office/drawing/2014/main" id="{8F788D60-0043-31D8-9E7E-7983AB96A97A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92" name="Oval 7">
            <a:extLst>
              <a:ext uri="{FF2B5EF4-FFF2-40B4-BE49-F238E27FC236}">
                <a16:creationId xmlns:a16="http://schemas.microsoft.com/office/drawing/2014/main" id="{3142F05B-9977-7F9A-0005-88C24944B4A5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3" name="Straight Arrow Connector 36">
            <a:extLst>
              <a:ext uri="{FF2B5EF4-FFF2-40B4-BE49-F238E27FC236}">
                <a16:creationId xmlns:a16="http://schemas.microsoft.com/office/drawing/2014/main" id="{3613025D-9C74-9EE3-B51F-F57A38E626D2}"/>
              </a:ext>
            </a:extLst>
          </p:cNvPr>
          <p:cNvCxnSpPr>
            <a:cxnSpLocks/>
            <a:endCxn id="143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36">
            <a:extLst>
              <a:ext uri="{FF2B5EF4-FFF2-40B4-BE49-F238E27FC236}">
                <a16:creationId xmlns:a16="http://schemas.microsoft.com/office/drawing/2014/main" id="{07A77D57-C40B-5DD9-3C5A-6DE33BE7591A}"/>
              </a:ext>
            </a:extLst>
          </p:cNvPr>
          <p:cNvCxnSpPr>
            <a:cxnSpLocks/>
            <a:stCxn id="143" idx="1"/>
            <a:endCxn id="192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36">
            <a:extLst>
              <a:ext uri="{FF2B5EF4-FFF2-40B4-BE49-F238E27FC236}">
                <a16:creationId xmlns:a16="http://schemas.microsoft.com/office/drawing/2014/main" id="{0E17A85C-4FA7-71BD-4F4C-72192C0538DD}"/>
              </a:ext>
            </a:extLst>
          </p:cNvPr>
          <p:cNvCxnSpPr>
            <a:cxnSpLocks/>
            <a:endCxn id="144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57">
            <a:extLst>
              <a:ext uri="{FF2B5EF4-FFF2-40B4-BE49-F238E27FC236}">
                <a16:creationId xmlns:a16="http://schemas.microsoft.com/office/drawing/2014/main" id="{4EED3863-666C-4888-EFBA-37BC03AA96D2}"/>
              </a:ext>
            </a:extLst>
          </p:cNvPr>
          <p:cNvSpPr txBox="1"/>
          <p:nvPr/>
        </p:nvSpPr>
        <p:spPr>
          <a:xfrm>
            <a:off x="7973514" y="59294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97" name="TextBox 57">
            <a:extLst>
              <a:ext uri="{FF2B5EF4-FFF2-40B4-BE49-F238E27FC236}">
                <a16:creationId xmlns:a16="http://schemas.microsoft.com/office/drawing/2014/main" id="{DD05E37F-199D-0DF9-B876-6FDF3EA9B081}"/>
              </a:ext>
            </a:extLst>
          </p:cNvPr>
          <p:cNvSpPr txBox="1"/>
          <p:nvPr/>
        </p:nvSpPr>
        <p:spPr>
          <a:xfrm>
            <a:off x="5789535" y="590210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98" name="TextBox 146">
            <a:extLst>
              <a:ext uri="{FF2B5EF4-FFF2-40B4-BE49-F238E27FC236}">
                <a16:creationId xmlns:a16="http://schemas.microsoft.com/office/drawing/2014/main" id="{AD3ED92C-7911-B190-3528-C09637E5DA2C}"/>
              </a:ext>
            </a:extLst>
          </p:cNvPr>
          <p:cNvSpPr txBox="1"/>
          <p:nvPr/>
        </p:nvSpPr>
        <p:spPr>
          <a:xfrm>
            <a:off x="6854893" y="58944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199" name="Oval 7">
            <a:extLst>
              <a:ext uri="{FF2B5EF4-FFF2-40B4-BE49-F238E27FC236}">
                <a16:creationId xmlns:a16="http://schemas.microsoft.com/office/drawing/2014/main" id="{B3CE815C-F629-892E-5581-5F7A7FB395EA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0" name="TextBox 146">
            <a:extLst>
              <a:ext uri="{FF2B5EF4-FFF2-40B4-BE49-F238E27FC236}">
                <a16:creationId xmlns:a16="http://schemas.microsoft.com/office/drawing/2014/main" id="{10A20168-7BA2-1A25-0F47-22A6DAFE7B76}"/>
              </a:ext>
            </a:extLst>
          </p:cNvPr>
          <p:cNvSpPr txBox="1"/>
          <p:nvPr/>
        </p:nvSpPr>
        <p:spPr>
          <a:xfrm>
            <a:off x="4626507" y="59032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201" name="Straight Arrow Connector 36">
            <a:extLst>
              <a:ext uri="{FF2B5EF4-FFF2-40B4-BE49-F238E27FC236}">
                <a16:creationId xmlns:a16="http://schemas.microsoft.com/office/drawing/2014/main" id="{82ED98B6-1420-4B9E-FD58-CEBB62602F7D}"/>
              </a:ext>
            </a:extLst>
          </p:cNvPr>
          <p:cNvCxnSpPr>
            <a:cxnSpLocks/>
            <a:endCxn id="199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178">
            <a:extLst>
              <a:ext uri="{FF2B5EF4-FFF2-40B4-BE49-F238E27FC236}">
                <a16:creationId xmlns:a16="http://schemas.microsoft.com/office/drawing/2014/main" id="{2E1534B4-CF15-C5BF-F659-A53B2BECDACA}"/>
              </a:ext>
            </a:extLst>
          </p:cNvPr>
          <p:cNvSpPr/>
          <p:nvPr/>
        </p:nvSpPr>
        <p:spPr>
          <a:xfrm>
            <a:off x="893411" y="5232698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3" name="Groupe 17">
            <a:extLst>
              <a:ext uri="{FF2B5EF4-FFF2-40B4-BE49-F238E27FC236}">
                <a16:creationId xmlns:a16="http://schemas.microsoft.com/office/drawing/2014/main" id="{934455A6-6D25-FD5E-294A-171A8ED17CD2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D135AA6-3331-F3BB-B4E4-81C80207A13B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05" name="Connecteur droit 204">
              <a:extLst>
                <a:ext uri="{FF2B5EF4-FFF2-40B4-BE49-F238E27FC236}">
                  <a16:creationId xmlns:a16="http://schemas.microsoft.com/office/drawing/2014/main" id="{A4C0CEE2-461E-8211-A8D1-8263FF62954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ED3649BC-734C-E0EA-CEC4-977609DB71E9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1B719CBC-7E0A-B66C-0AB3-D76302DEA563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08" name="ZoneTexte 207">
              <a:extLst>
                <a:ext uri="{FF2B5EF4-FFF2-40B4-BE49-F238E27FC236}">
                  <a16:creationId xmlns:a16="http://schemas.microsoft.com/office/drawing/2014/main" id="{6D51333C-CE3C-3BE8-2DBE-21727B81D573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09" name="ZoneTexte 208">
              <a:extLst>
                <a:ext uri="{FF2B5EF4-FFF2-40B4-BE49-F238E27FC236}">
                  <a16:creationId xmlns:a16="http://schemas.microsoft.com/office/drawing/2014/main" id="{563FA80C-D7AB-EF2F-D5F2-76E76DC48CE9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10" name="ZoneTexte 209">
            <a:extLst>
              <a:ext uri="{FF2B5EF4-FFF2-40B4-BE49-F238E27FC236}">
                <a16:creationId xmlns:a16="http://schemas.microsoft.com/office/drawing/2014/main" id="{53E2FF62-A502-4991-3D8D-727798FF594B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11" name="TextBox 182">
            <a:extLst>
              <a:ext uri="{FF2B5EF4-FFF2-40B4-BE49-F238E27FC236}">
                <a16:creationId xmlns:a16="http://schemas.microsoft.com/office/drawing/2014/main" id="{D5B286B9-F5A5-D51A-ADFB-69F59758234D}"/>
              </a:ext>
            </a:extLst>
          </p:cNvPr>
          <p:cNvSpPr txBox="1"/>
          <p:nvPr/>
        </p:nvSpPr>
        <p:spPr>
          <a:xfrm>
            <a:off x="5024248" y="3906039"/>
            <a:ext cx="4125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client demande l’addition.</a:t>
            </a:r>
          </a:p>
          <a:p>
            <a:pPr algn="ctr"/>
            <a:r>
              <a:rPr lang="fr-F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tous les tables sont disponible</a:t>
            </a:r>
          </a:p>
        </p:txBody>
      </p:sp>
      <p:sp>
        <p:nvSpPr>
          <p:cNvPr id="212" name="Oval 178">
            <a:extLst>
              <a:ext uri="{FF2B5EF4-FFF2-40B4-BE49-F238E27FC236}">
                <a16:creationId xmlns:a16="http://schemas.microsoft.com/office/drawing/2014/main" id="{B5DBBE11-DFBE-372A-EEE2-20DCB640E2E2}"/>
              </a:ext>
            </a:extLst>
          </p:cNvPr>
          <p:cNvSpPr/>
          <p:nvPr/>
        </p:nvSpPr>
        <p:spPr>
          <a:xfrm>
            <a:off x="9247069" y="549553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extBox 53">
            <a:extLst>
              <a:ext uri="{FF2B5EF4-FFF2-40B4-BE49-F238E27FC236}">
                <a16:creationId xmlns:a16="http://schemas.microsoft.com/office/drawing/2014/main" id="{019E643F-8829-F810-ED95-D157A7E5879C}"/>
              </a:ext>
            </a:extLst>
          </p:cNvPr>
          <p:cNvSpPr txBox="1"/>
          <p:nvPr/>
        </p:nvSpPr>
        <p:spPr>
          <a:xfrm>
            <a:off x="10087898" y="169798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[2,15]</a:t>
            </a:r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8015933E-693C-1764-919D-295CAF66BC9E}"/>
              </a:ext>
            </a:extLst>
          </p:cNvPr>
          <p:cNvSpPr txBox="1"/>
          <p:nvPr/>
        </p:nvSpPr>
        <p:spPr>
          <a:xfrm>
            <a:off x="7881521" y="4959199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</p:spTree>
    <p:extLst>
      <p:ext uri="{BB962C8B-B14F-4D97-AF65-F5344CB8AC3E}">
        <p14:creationId xmlns:p14="http://schemas.microsoft.com/office/powerpoint/2010/main" val="347648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50EEB0-13F3-9703-A21B-AE6AEA407EC1}"/>
              </a:ext>
            </a:extLst>
          </p:cNvPr>
          <p:cNvSpPr/>
          <p:nvPr/>
        </p:nvSpPr>
        <p:spPr>
          <a:xfrm>
            <a:off x="199202" y="588283"/>
            <a:ext cx="47900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0, 0, 0, 1, 0, 0,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0, 0, 0, 0, 1, 0,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1, 0, 0, 0, 0, 0, 0, 1,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1, 0, 0, 0, 0, 0, 0, 0, 1, 0)</a:t>
            </a:r>
          </a:p>
        </p:txBody>
      </p:sp>
      <p:sp>
        <p:nvSpPr>
          <p:cNvPr id="73" name="Minus 24">
            <a:extLst>
              <a:ext uri="{FF2B5EF4-FFF2-40B4-BE49-F238E27FC236}">
                <a16:creationId xmlns:a16="http://schemas.microsoft.com/office/drawing/2014/main" id="{FFEA2034-BB99-06F1-B07A-35DE2706785A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Minus 24">
            <a:extLst>
              <a:ext uri="{FF2B5EF4-FFF2-40B4-BE49-F238E27FC236}">
                <a16:creationId xmlns:a16="http://schemas.microsoft.com/office/drawing/2014/main" id="{AD31F0AC-8434-7466-3FAC-B1B868556B33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Oval 1">
            <a:extLst>
              <a:ext uri="{FF2B5EF4-FFF2-40B4-BE49-F238E27FC236}">
                <a16:creationId xmlns:a16="http://schemas.microsoft.com/office/drawing/2014/main" id="{00CB9422-8618-9902-A809-EBEBFA40083C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val 2">
            <a:extLst>
              <a:ext uri="{FF2B5EF4-FFF2-40B4-BE49-F238E27FC236}">
                <a16:creationId xmlns:a16="http://schemas.microsoft.com/office/drawing/2014/main" id="{E37F5427-A439-4831-960F-296523681FC8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1779282-153E-B382-F6C7-5EC312107733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Oval 7">
            <a:extLst>
              <a:ext uri="{FF2B5EF4-FFF2-40B4-BE49-F238E27FC236}">
                <a16:creationId xmlns:a16="http://schemas.microsoft.com/office/drawing/2014/main" id="{646CEEDF-D1A7-C0CF-A632-01D347C4B1B2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79DE1829-348C-1E98-12FC-39E177758506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val 11">
            <a:extLst>
              <a:ext uri="{FF2B5EF4-FFF2-40B4-BE49-F238E27FC236}">
                <a16:creationId xmlns:a16="http://schemas.microsoft.com/office/drawing/2014/main" id="{563FFB49-230F-4124-E0C9-06905EB9D17D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val 13">
            <a:extLst>
              <a:ext uri="{FF2B5EF4-FFF2-40B4-BE49-F238E27FC236}">
                <a16:creationId xmlns:a16="http://schemas.microsoft.com/office/drawing/2014/main" id="{5A4E7285-69F4-BB8F-9DB9-DD871F9D0B80}"/>
              </a:ext>
            </a:extLst>
          </p:cNvPr>
          <p:cNvSpPr/>
          <p:nvPr/>
        </p:nvSpPr>
        <p:spPr>
          <a:xfrm>
            <a:off x="3075055" y="24669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val 14">
            <a:extLst>
              <a:ext uri="{FF2B5EF4-FFF2-40B4-BE49-F238E27FC236}">
                <a16:creationId xmlns:a16="http://schemas.microsoft.com/office/drawing/2014/main" id="{BE5BE93B-00D1-0929-1A53-29199F12A991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val 15">
            <a:extLst>
              <a:ext uri="{FF2B5EF4-FFF2-40B4-BE49-F238E27FC236}">
                <a16:creationId xmlns:a16="http://schemas.microsoft.com/office/drawing/2014/main" id="{7FB3773A-934E-ECA5-014A-C7E2F3E26260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Minus 20">
            <a:extLst>
              <a:ext uri="{FF2B5EF4-FFF2-40B4-BE49-F238E27FC236}">
                <a16:creationId xmlns:a16="http://schemas.microsoft.com/office/drawing/2014/main" id="{8521B29D-F247-4F5D-1BB1-19969782E856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Minus 21">
            <a:extLst>
              <a:ext uri="{FF2B5EF4-FFF2-40B4-BE49-F238E27FC236}">
                <a16:creationId xmlns:a16="http://schemas.microsoft.com/office/drawing/2014/main" id="{FCE7F046-8316-839A-C721-1D4FF9DD7BE0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Minus 22">
            <a:extLst>
              <a:ext uri="{FF2B5EF4-FFF2-40B4-BE49-F238E27FC236}">
                <a16:creationId xmlns:a16="http://schemas.microsoft.com/office/drawing/2014/main" id="{5A9930F0-972A-FD0E-2936-068061A57CCA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Minus 24">
            <a:extLst>
              <a:ext uri="{FF2B5EF4-FFF2-40B4-BE49-F238E27FC236}">
                <a16:creationId xmlns:a16="http://schemas.microsoft.com/office/drawing/2014/main" id="{96046466-5A9F-55C1-53E6-E0207E0AE3ED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Minus 25">
            <a:extLst>
              <a:ext uri="{FF2B5EF4-FFF2-40B4-BE49-F238E27FC236}">
                <a16:creationId xmlns:a16="http://schemas.microsoft.com/office/drawing/2014/main" id="{D889357B-1818-A6B5-1841-9ED02592513A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Minus 29">
            <a:extLst>
              <a:ext uri="{FF2B5EF4-FFF2-40B4-BE49-F238E27FC236}">
                <a16:creationId xmlns:a16="http://schemas.microsoft.com/office/drawing/2014/main" id="{C6E40F46-FB10-23DF-EEDB-DF40E88EAE67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Straight Arrow Connector 34">
            <a:extLst>
              <a:ext uri="{FF2B5EF4-FFF2-40B4-BE49-F238E27FC236}">
                <a16:creationId xmlns:a16="http://schemas.microsoft.com/office/drawing/2014/main" id="{BA12279D-694A-374C-809A-624DE49CD3C9}"/>
              </a:ext>
            </a:extLst>
          </p:cNvPr>
          <p:cNvCxnSpPr>
            <a:cxnSpLocks/>
            <a:stCxn id="75" idx="6"/>
            <a:endCxn id="85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6">
            <a:extLst>
              <a:ext uri="{FF2B5EF4-FFF2-40B4-BE49-F238E27FC236}">
                <a16:creationId xmlns:a16="http://schemas.microsoft.com/office/drawing/2014/main" id="{65F5B4A2-B17E-B38B-69A4-3F0968FAB9F7}"/>
              </a:ext>
            </a:extLst>
          </p:cNvPr>
          <p:cNvCxnSpPr>
            <a:cxnSpLocks/>
            <a:stCxn id="77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41">
            <a:extLst>
              <a:ext uri="{FF2B5EF4-FFF2-40B4-BE49-F238E27FC236}">
                <a16:creationId xmlns:a16="http://schemas.microsoft.com/office/drawing/2014/main" id="{6FDC5D0E-69C9-077D-4279-A2410516A59A}"/>
              </a:ext>
            </a:extLst>
          </p:cNvPr>
          <p:cNvCxnSpPr>
            <a:cxnSpLocks/>
            <a:stCxn id="85" idx="2"/>
            <a:endCxn id="81" idx="4"/>
          </p:cNvCxnSpPr>
          <p:nvPr/>
        </p:nvCxnSpPr>
        <p:spPr>
          <a:xfrm rot="5400000" flipH="1" flipV="1">
            <a:off x="2337958" y="2851450"/>
            <a:ext cx="863806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2">
            <a:extLst>
              <a:ext uri="{FF2B5EF4-FFF2-40B4-BE49-F238E27FC236}">
                <a16:creationId xmlns:a16="http://schemas.microsoft.com/office/drawing/2014/main" id="{F5037723-B38F-3FB6-14DF-E609970B81BC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94" name="TextBox 53">
            <a:extLst>
              <a:ext uri="{FF2B5EF4-FFF2-40B4-BE49-F238E27FC236}">
                <a16:creationId xmlns:a16="http://schemas.microsoft.com/office/drawing/2014/main" id="{C866AAB0-BFD3-1DAF-B707-DBC5C501C10B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95" name="TextBox 54">
            <a:extLst>
              <a:ext uri="{FF2B5EF4-FFF2-40B4-BE49-F238E27FC236}">
                <a16:creationId xmlns:a16="http://schemas.microsoft.com/office/drawing/2014/main" id="{CFAC080F-BDCA-141F-741B-134B106C6CB1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96" name="TextBox 55">
            <a:extLst>
              <a:ext uri="{FF2B5EF4-FFF2-40B4-BE49-F238E27FC236}">
                <a16:creationId xmlns:a16="http://schemas.microsoft.com/office/drawing/2014/main" id="{A15E7D5E-05AA-8298-D036-017A6AE82003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97" name="TextBox 56">
            <a:extLst>
              <a:ext uri="{FF2B5EF4-FFF2-40B4-BE49-F238E27FC236}">
                <a16:creationId xmlns:a16="http://schemas.microsoft.com/office/drawing/2014/main" id="{2CB5FC7B-FAAC-F4D3-3733-E053B8FE4D67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98" name="TextBox 57">
            <a:extLst>
              <a:ext uri="{FF2B5EF4-FFF2-40B4-BE49-F238E27FC236}">
                <a16:creationId xmlns:a16="http://schemas.microsoft.com/office/drawing/2014/main" id="{CDC443E5-E391-C7A6-BE0B-5BCBC30982DC}"/>
              </a:ext>
            </a:extLst>
          </p:cNvPr>
          <p:cNvSpPr txBox="1"/>
          <p:nvPr/>
        </p:nvSpPr>
        <p:spPr>
          <a:xfrm>
            <a:off x="10580566" y="57500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99" name="TextBox 58">
            <a:extLst>
              <a:ext uri="{FF2B5EF4-FFF2-40B4-BE49-F238E27FC236}">
                <a16:creationId xmlns:a16="http://schemas.microsoft.com/office/drawing/2014/main" id="{6416E50A-11D2-0D9C-58BA-E4047002F50A}"/>
              </a:ext>
            </a:extLst>
          </p:cNvPr>
          <p:cNvSpPr txBox="1"/>
          <p:nvPr/>
        </p:nvSpPr>
        <p:spPr>
          <a:xfrm>
            <a:off x="11470617" y="459199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A3BE528B-A8EC-8862-02B7-B25548D12214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01" name="TextBox 67">
            <a:extLst>
              <a:ext uri="{FF2B5EF4-FFF2-40B4-BE49-F238E27FC236}">
                <a16:creationId xmlns:a16="http://schemas.microsoft.com/office/drawing/2014/main" id="{7EC49739-4F8E-A650-CA5F-8A6913A5608D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02" name="TextBox 68">
            <a:extLst>
              <a:ext uri="{FF2B5EF4-FFF2-40B4-BE49-F238E27FC236}">
                <a16:creationId xmlns:a16="http://schemas.microsoft.com/office/drawing/2014/main" id="{A543BE1F-1010-3498-9817-0E3A10E7F2AE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03" name="TextBox 69">
            <a:extLst>
              <a:ext uri="{FF2B5EF4-FFF2-40B4-BE49-F238E27FC236}">
                <a16:creationId xmlns:a16="http://schemas.microsoft.com/office/drawing/2014/main" id="{EEB7D5B1-6CD3-5A28-1BF9-85E9330CFE3E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04" name="TextBox 70">
            <a:extLst>
              <a:ext uri="{FF2B5EF4-FFF2-40B4-BE49-F238E27FC236}">
                <a16:creationId xmlns:a16="http://schemas.microsoft.com/office/drawing/2014/main" id="{6E5DFB72-2D9F-B6FA-F8C6-F490E8959858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05" name="TextBox 71">
            <a:extLst>
              <a:ext uri="{FF2B5EF4-FFF2-40B4-BE49-F238E27FC236}">
                <a16:creationId xmlns:a16="http://schemas.microsoft.com/office/drawing/2014/main" id="{72D048D4-4C71-8125-12BD-11CE43154934}"/>
              </a:ext>
            </a:extLst>
          </p:cNvPr>
          <p:cNvSpPr txBox="1"/>
          <p:nvPr/>
        </p:nvSpPr>
        <p:spPr>
          <a:xfrm>
            <a:off x="9462309" y="62878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06" name="TextBox 72">
            <a:extLst>
              <a:ext uri="{FF2B5EF4-FFF2-40B4-BE49-F238E27FC236}">
                <a16:creationId xmlns:a16="http://schemas.microsoft.com/office/drawing/2014/main" id="{E6EAF26B-9963-E1B4-C935-D7D363831A4E}"/>
              </a:ext>
            </a:extLst>
          </p:cNvPr>
          <p:cNvSpPr txBox="1"/>
          <p:nvPr/>
        </p:nvSpPr>
        <p:spPr>
          <a:xfrm>
            <a:off x="11538841" y="256003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107" name="Curved Connector 100">
            <a:extLst>
              <a:ext uri="{FF2B5EF4-FFF2-40B4-BE49-F238E27FC236}">
                <a16:creationId xmlns:a16="http://schemas.microsoft.com/office/drawing/2014/main" id="{A1557B8F-E779-2B8A-AFF5-B60919BB2142}"/>
              </a:ext>
            </a:extLst>
          </p:cNvPr>
          <p:cNvCxnSpPr>
            <a:cxnSpLocks/>
            <a:stCxn id="81" idx="6"/>
            <a:endCxn id="119" idx="3"/>
          </p:cNvCxnSpPr>
          <p:nvPr/>
        </p:nvCxnSpPr>
        <p:spPr>
          <a:xfrm>
            <a:off x="3648987" y="2739333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4">
            <a:extLst>
              <a:ext uri="{FF2B5EF4-FFF2-40B4-BE49-F238E27FC236}">
                <a16:creationId xmlns:a16="http://schemas.microsoft.com/office/drawing/2014/main" id="{AF8882CD-2EF1-6B34-E27B-9CCD772733C2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>
            <a:extLst>
              <a:ext uri="{FF2B5EF4-FFF2-40B4-BE49-F238E27FC236}">
                <a16:creationId xmlns:a16="http://schemas.microsoft.com/office/drawing/2014/main" id="{BE2BD7C9-A4E5-10A9-F8D9-2C2E1CF85FE2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7">
            <a:extLst>
              <a:ext uri="{FF2B5EF4-FFF2-40B4-BE49-F238E27FC236}">
                <a16:creationId xmlns:a16="http://schemas.microsoft.com/office/drawing/2014/main" id="{418F0609-4DA9-8186-6A57-D49612A7014B}"/>
              </a:ext>
            </a:extLst>
          </p:cNvPr>
          <p:cNvCxnSpPr>
            <a:cxnSpLocks/>
            <a:stCxn id="82" idx="0"/>
            <a:endCxn id="84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90BB4FE-A0B7-3866-C116-5D6F2FCDA79D}"/>
              </a:ext>
            </a:extLst>
          </p:cNvPr>
          <p:cNvCxnSpPr>
            <a:cxnSpLocks/>
            <a:stCxn id="84" idx="3"/>
            <a:endCxn id="80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4">
            <a:extLst>
              <a:ext uri="{FF2B5EF4-FFF2-40B4-BE49-F238E27FC236}">
                <a16:creationId xmlns:a16="http://schemas.microsoft.com/office/drawing/2014/main" id="{E19B077C-1274-0F77-F23C-E936CBA8EAD0}"/>
              </a:ext>
            </a:extLst>
          </p:cNvPr>
          <p:cNvCxnSpPr>
            <a:stCxn id="80" idx="6"/>
            <a:endCxn id="86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6">
            <a:extLst>
              <a:ext uri="{FF2B5EF4-FFF2-40B4-BE49-F238E27FC236}">
                <a16:creationId xmlns:a16="http://schemas.microsoft.com/office/drawing/2014/main" id="{A31228EF-085A-E5F4-D642-B51409B29941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34">
            <a:extLst>
              <a:ext uri="{FF2B5EF4-FFF2-40B4-BE49-F238E27FC236}">
                <a16:creationId xmlns:a16="http://schemas.microsoft.com/office/drawing/2014/main" id="{A6B3CF59-43B9-62A8-1C58-64C3B9B17A97}"/>
              </a:ext>
            </a:extLst>
          </p:cNvPr>
          <p:cNvCxnSpPr>
            <a:cxnSpLocks/>
            <a:stCxn id="79" idx="4"/>
            <a:endCxn id="88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37">
            <a:extLst>
              <a:ext uri="{FF2B5EF4-FFF2-40B4-BE49-F238E27FC236}">
                <a16:creationId xmlns:a16="http://schemas.microsoft.com/office/drawing/2014/main" id="{E7A4173A-2DB7-D566-6B60-A92C86280FA3}"/>
              </a:ext>
            </a:extLst>
          </p:cNvPr>
          <p:cNvCxnSpPr>
            <a:cxnSpLocks/>
            <a:stCxn id="88" idx="1"/>
            <a:endCxn id="76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46">
            <a:extLst>
              <a:ext uri="{FF2B5EF4-FFF2-40B4-BE49-F238E27FC236}">
                <a16:creationId xmlns:a16="http://schemas.microsoft.com/office/drawing/2014/main" id="{B8FC1236-40D7-950D-92C8-BF4FFCD9FA21}"/>
              </a:ext>
            </a:extLst>
          </p:cNvPr>
          <p:cNvSpPr txBox="1"/>
          <p:nvPr/>
        </p:nvSpPr>
        <p:spPr>
          <a:xfrm>
            <a:off x="9180167" y="586178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117" name="Straight Arrow Connector 150">
            <a:extLst>
              <a:ext uri="{FF2B5EF4-FFF2-40B4-BE49-F238E27FC236}">
                <a16:creationId xmlns:a16="http://schemas.microsoft.com/office/drawing/2014/main" id="{FAFBA35D-2DB4-6117-F954-D88F7BCDAD3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52">
            <a:extLst>
              <a:ext uri="{FF2B5EF4-FFF2-40B4-BE49-F238E27FC236}">
                <a16:creationId xmlns:a16="http://schemas.microsoft.com/office/drawing/2014/main" id="{E6807095-0087-12B1-CEA9-80C63B0BB70C}"/>
              </a:ext>
            </a:extLst>
          </p:cNvPr>
          <p:cNvCxnSpPr>
            <a:cxnSpLocks/>
            <a:endCxn id="78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Minus 29">
            <a:extLst>
              <a:ext uri="{FF2B5EF4-FFF2-40B4-BE49-F238E27FC236}">
                <a16:creationId xmlns:a16="http://schemas.microsoft.com/office/drawing/2014/main" id="{28DD2B69-5CC7-A4F8-964F-80CA7D9F9FCF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urved Connector 100">
            <a:extLst>
              <a:ext uri="{FF2B5EF4-FFF2-40B4-BE49-F238E27FC236}">
                <a16:creationId xmlns:a16="http://schemas.microsoft.com/office/drawing/2014/main" id="{62031C5F-73AC-C0D8-74D6-8D3271FA49F7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54">
            <a:extLst>
              <a:ext uri="{FF2B5EF4-FFF2-40B4-BE49-F238E27FC236}">
                <a16:creationId xmlns:a16="http://schemas.microsoft.com/office/drawing/2014/main" id="{3E155EF6-5532-037F-72D8-DA944DEA7239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22" name="Oval 7">
            <a:extLst>
              <a:ext uri="{FF2B5EF4-FFF2-40B4-BE49-F238E27FC236}">
                <a16:creationId xmlns:a16="http://schemas.microsoft.com/office/drawing/2014/main" id="{92EF6DA3-335A-D6F9-DBDA-C94C317DD987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3" name="Straight Arrow Connector 36">
            <a:extLst>
              <a:ext uri="{FF2B5EF4-FFF2-40B4-BE49-F238E27FC236}">
                <a16:creationId xmlns:a16="http://schemas.microsoft.com/office/drawing/2014/main" id="{76B43A7F-57CC-1D8F-937A-9B802E016F49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36">
            <a:extLst>
              <a:ext uri="{FF2B5EF4-FFF2-40B4-BE49-F238E27FC236}">
                <a16:creationId xmlns:a16="http://schemas.microsoft.com/office/drawing/2014/main" id="{9A248A37-4BE4-E48A-D8C9-F15F5B140CA8}"/>
              </a:ext>
            </a:extLst>
          </p:cNvPr>
          <p:cNvCxnSpPr>
            <a:cxnSpLocks/>
            <a:stCxn id="73" idx="1"/>
            <a:endCxn id="122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36">
            <a:extLst>
              <a:ext uri="{FF2B5EF4-FFF2-40B4-BE49-F238E27FC236}">
                <a16:creationId xmlns:a16="http://schemas.microsoft.com/office/drawing/2014/main" id="{9073AD96-871E-73C7-591A-EEECE15232B5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57">
            <a:extLst>
              <a:ext uri="{FF2B5EF4-FFF2-40B4-BE49-F238E27FC236}">
                <a16:creationId xmlns:a16="http://schemas.microsoft.com/office/drawing/2014/main" id="{C60C6EA3-B61A-939F-E083-51A08CD6C670}"/>
              </a:ext>
            </a:extLst>
          </p:cNvPr>
          <p:cNvSpPr txBox="1"/>
          <p:nvPr/>
        </p:nvSpPr>
        <p:spPr>
          <a:xfrm>
            <a:off x="7973514" y="59294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27" name="TextBox 57">
            <a:extLst>
              <a:ext uri="{FF2B5EF4-FFF2-40B4-BE49-F238E27FC236}">
                <a16:creationId xmlns:a16="http://schemas.microsoft.com/office/drawing/2014/main" id="{4DD6D6CA-EEAE-EAB3-E9E7-16A9EAD517F0}"/>
              </a:ext>
            </a:extLst>
          </p:cNvPr>
          <p:cNvSpPr txBox="1"/>
          <p:nvPr/>
        </p:nvSpPr>
        <p:spPr>
          <a:xfrm>
            <a:off x="5789535" y="590210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28" name="TextBox 146">
            <a:extLst>
              <a:ext uri="{FF2B5EF4-FFF2-40B4-BE49-F238E27FC236}">
                <a16:creationId xmlns:a16="http://schemas.microsoft.com/office/drawing/2014/main" id="{6E5ABFF4-B3EB-BA89-092E-A1EB7BB26406}"/>
              </a:ext>
            </a:extLst>
          </p:cNvPr>
          <p:cNvSpPr txBox="1"/>
          <p:nvPr/>
        </p:nvSpPr>
        <p:spPr>
          <a:xfrm>
            <a:off x="6854893" y="58944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129" name="Oval 7">
            <a:extLst>
              <a:ext uri="{FF2B5EF4-FFF2-40B4-BE49-F238E27FC236}">
                <a16:creationId xmlns:a16="http://schemas.microsoft.com/office/drawing/2014/main" id="{57013BF3-E064-947D-653B-0EE7730CC9AC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TextBox 146">
            <a:extLst>
              <a:ext uri="{FF2B5EF4-FFF2-40B4-BE49-F238E27FC236}">
                <a16:creationId xmlns:a16="http://schemas.microsoft.com/office/drawing/2014/main" id="{0B4211FF-C977-C109-B28A-E265F4B90DCC}"/>
              </a:ext>
            </a:extLst>
          </p:cNvPr>
          <p:cNvSpPr txBox="1"/>
          <p:nvPr/>
        </p:nvSpPr>
        <p:spPr>
          <a:xfrm>
            <a:off x="4626507" y="59032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131" name="Straight Arrow Connector 36">
            <a:extLst>
              <a:ext uri="{FF2B5EF4-FFF2-40B4-BE49-F238E27FC236}">
                <a16:creationId xmlns:a16="http://schemas.microsoft.com/office/drawing/2014/main" id="{B425D554-C8BB-FA82-8CC3-80131EF834C1}"/>
              </a:ext>
            </a:extLst>
          </p:cNvPr>
          <p:cNvCxnSpPr>
            <a:cxnSpLocks/>
            <a:endCxn id="129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78">
            <a:extLst>
              <a:ext uri="{FF2B5EF4-FFF2-40B4-BE49-F238E27FC236}">
                <a16:creationId xmlns:a16="http://schemas.microsoft.com/office/drawing/2014/main" id="{03F44714-926F-DA2C-BD14-4ACD520D9D78}"/>
              </a:ext>
            </a:extLst>
          </p:cNvPr>
          <p:cNvSpPr/>
          <p:nvPr/>
        </p:nvSpPr>
        <p:spPr>
          <a:xfrm>
            <a:off x="880926" y="522881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3" name="Groupe 17">
            <a:extLst>
              <a:ext uri="{FF2B5EF4-FFF2-40B4-BE49-F238E27FC236}">
                <a16:creationId xmlns:a16="http://schemas.microsoft.com/office/drawing/2014/main" id="{ECEC2534-1CA8-7A70-0C2A-49697188B565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B398D37-ED3A-3163-6B22-85C6E31735E5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F1A9FD5D-CFA0-A3CC-2811-0D2EC5BAB146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2343F27F-0C99-419E-AD78-68CED4AE9E99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DD71141-5BD4-BB86-AFB1-0D109C160D33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971D11D-7A28-4AC9-7286-8BAF9DAC007E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570C8CE1-7421-DCC1-0E00-6D29742C0B6B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40" name="ZoneTexte 139">
            <a:extLst>
              <a:ext uri="{FF2B5EF4-FFF2-40B4-BE49-F238E27FC236}">
                <a16:creationId xmlns:a16="http://schemas.microsoft.com/office/drawing/2014/main" id="{A0E522B7-8CF8-E734-20CF-7E66E58473E6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41" name="TextBox 182">
            <a:extLst>
              <a:ext uri="{FF2B5EF4-FFF2-40B4-BE49-F238E27FC236}">
                <a16:creationId xmlns:a16="http://schemas.microsoft.com/office/drawing/2014/main" id="{BDC7ADF9-A018-DBCE-744E-5C03B9D1C373}"/>
              </a:ext>
            </a:extLst>
          </p:cNvPr>
          <p:cNvSpPr txBox="1"/>
          <p:nvPr/>
        </p:nvSpPr>
        <p:spPr>
          <a:xfrm>
            <a:off x="5083387" y="4007659"/>
            <a:ext cx="367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client prêt à  partir</a:t>
            </a:r>
          </a:p>
        </p:txBody>
      </p:sp>
      <p:sp>
        <p:nvSpPr>
          <p:cNvPr id="142" name="Oval 178">
            <a:extLst>
              <a:ext uri="{FF2B5EF4-FFF2-40B4-BE49-F238E27FC236}">
                <a16:creationId xmlns:a16="http://schemas.microsoft.com/office/drawing/2014/main" id="{FB0E78DC-1FDC-1233-11F5-D0F970A71B96}"/>
              </a:ext>
            </a:extLst>
          </p:cNvPr>
          <p:cNvSpPr/>
          <p:nvPr/>
        </p:nvSpPr>
        <p:spPr>
          <a:xfrm>
            <a:off x="6964110" y="549802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extBox 53">
            <a:extLst>
              <a:ext uri="{FF2B5EF4-FFF2-40B4-BE49-F238E27FC236}">
                <a16:creationId xmlns:a16="http://schemas.microsoft.com/office/drawing/2014/main" id="{F2E16200-A8FB-BB36-F5A2-BDD090244ED0}"/>
              </a:ext>
            </a:extLst>
          </p:cNvPr>
          <p:cNvSpPr txBox="1"/>
          <p:nvPr/>
        </p:nvSpPr>
        <p:spPr>
          <a:xfrm>
            <a:off x="10087898" y="169798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[2,15]</a:t>
            </a:r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40425873-441F-40E2-6066-B4DB749A084C}"/>
              </a:ext>
            </a:extLst>
          </p:cNvPr>
          <p:cNvSpPr txBox="1"/>
          <p:nvPr/>
        </p:nvSpPr>
        <p:spPr>
          <a:xfrm>
            <a:off x="7881521" y="4959199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</p:spTree>
    <p:extLst>
      <p:ext uri="{BB962C8B-B14F-4D97-AF65-F5344CB8AC3E}">
        <p14:creationId xmlns:p14="http://schemas.microsoft.com/office/powerpoint/2010/main" val="387946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2D0A9207-D718-272D-DAEA-9E205E053D2A}"/>
              </a:ext>
            </a:extLst>
          </p:cNvPr>
          <p:cNvSpPr/>
          <p:nvPr/>
        </p:nvSpPr>
        <p:spPr>
          <a:xfrm>
            <a:off x="233643" y="550536"/>
            <a:ext cx="479003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0, 0, 0, 1, 0, 0,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0, 0, 0, 0, 1, 0,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1, 0, 0, 0, 0, 0, 0, 1,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1, 0, 0, 0, 0, 0, 0, 0, 1,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1, 0, 0, 0, 0, 0, 0, 0, 0, 1)</a:t>
            </a:r>
          </a:p>
        </p:txBody>
      </p:sp>
      <p:sp>
        <p:nvSpPr>
          <p:cNvPr id="73" name="Minus 24">
            <a:extLst>
              <a:ext uri="{FF2B5EF4-FFF2-40B4-BE49-F238E27FC236}">
                <a16:creationId xmlns:a16="http://schemas.microsoft.com/office/drawing/2014/main" id="{E7B2E17F-5C4A-97F9-1C22-665E74121386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Minus 24">
            <a:extLst>
              <a:ext uri="{FF2B5EF4-FFF2-40B4-BE49-F238E27FC236}">
                <a16:creationId xmlns:a16="http://schemas.microsoft.com/office/drawing/2014/main" id="{CB71D262-931D-5B8F-DA97-B6C78685B0CD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Oval 1">
            <a:extLst>
              <a:ext uri="{FF2B5EF4-FFF2-40B4-BE49-F238E27FC236}">
                <a16:creationId xmlns:a16="http://schemas.microsoft.com/office/drawing/2014/main" id="{B6BC917B-EC1C-F8F8-C81E-01DBFD42F2EE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val 2">
            <a:extLst>
              <a:ext uri="{FF2B5EF4-FFF2-40B4-BE49-F238E27FC236}">
                <a16:creationId xmlns:a16="http://schemas.microsoft.com/office/drawing/2014/main" id="{F3E6F494-62FA-96CB-ABCB-59B7F241A206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32B0E51C-5E31-4251-A1A9-94E6F977F4F3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Oval 7">
            <a:extLst>
              <a:ext uri="{FF2B5EF4-FFF2-40B4-BE49-F238E27FC236}">
                <a16:creationId xmlns:a16="http://schemas.microsoft.com/office/drawing/2014/main" id="{D228BDC3-4553-1F16-CD62-112EFDB68D63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37E61478-E955-2FB8-3B94-3A564DED2288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val 11">
            <a:extLst>
              <a:ext uri="{FF2B5EF4-FFF2-40B4-BE49-F238E27FC236}">
                <a16:creationId xmlns:a16="http://schemas.microsoft.com/office/drawing/2014/main" id="{56DAA604-EAE8-430E-79A5-C7005318FA88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val 13">
            <a:extLst>
              <a:ext uri="{FF2B5EF4-FFF2-40B4-BE49-F238E27FC236}">
                <a16:creationId xmlns:a16="http://schemas.microsoft.com/office/drawing/2014/main" id="{04F3840C-5944-466E-8FE9-8EA419182B8B}"/>
              </a:ext>
            </a:extLst>
          </p:cNvPr>
          <p:cNvSpPr/>
          <p:nvPr/>
        </p:nvSpPr>
        <p:spPr>
          <a:xfrm>
            <a:off x="3075055" y="2452670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val 14">
            <a:extLst>
              <a:ext uri="{FF2B5EF4-FFF2-40B4-BE49-F238E27FC236}">
                <a16:creationId xmlns:a16="http://schemas.microsoft.com/office/drawing/2014/main" id="{F6CF06F1-4EC1-DA2E-B30B-4FACABB937DE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val 15">
            <a:extLst>
              <a:ext uri="{FF2B5EF4-FFF2-40B4-BE49-F238E27FC236}">
                <a16:creationId xmlns:a16="http://schemas.microsoft.com/office/drawing/2014/main" id="{101CB97E-CA20-B32F-2E38-7B17D1D2C5CF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Minus 20">
            <a:extLst>
              <a:ext uri="{FF2B5EF4-FFF2-40B4-BE49-F238E27FC236}">
                <a16:creationId xmlns:a16="http://schemas.microsoft.com/office/drawing/2014/main" id="{21E998CE-61C1-18B3-034B-55B91D9F4432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Minus 21">
            <a:extLst>
              <a:ext uri="{FF2B5EF4-FFF2-40B4-BE49-F238E27FC236}">
                <a16:creationId xmlns:a16="http://schemas.microsoft.com/office/drawing/2014/main" id="{8C74262A-9B9B-7948-0E7C-2AF80FBC7E0D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Minus 22">
            <a:extLst>
              <a:ext uri="{FF2B5EF4-FFF2-40B4-BE49-F238E27FC236}">
                <a16:creationId xmlns:a16="http://schemas.microsoft.com/office/drawing/2014/main" id="{8C7327E6-4E8F-AFB0-C461-55D6CD3C8C11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Minus 24">
            <a:extLst>
              <a:ext uri="{FF2B5EF4-FFF2-40B4-BE49-F238E27FC236}">
                <a16:creationId xmlns:a16="http://schemas.microsoft.com/office/drawing/2014/main" id="{B85E5C80-4249-4561-95ED-66128CD9DADB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Minus 25">
            <a:extLst>
              <a:ext uri="{FF2B5EF4-FFF2-40B4-BE49-F238E27FC236}">
                <a16:creationId xmlns:a16="http://schemas.microsoft.com/office/drawing/2014/main" id="{A3C6F453-B816-243A-C521-B33179858D8E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Minus 29">
            <a:extLst>
              <a:ext uri="{FF2B5EF4-FFF2-40B4-BE49-F238E27FC236}">
                <a16:creationId xmlns:a16="http://schemas.microsoft.com/office/drawing/2014/main" id="{F97E35CC-CDDB-0654-4DFE-3718EDF8F21C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Straight Arrow Connector 34">
            <a:extLst>
              <a:ext uri="{FF2B5EF4-FFF2-40B4-BE49-F238E27FC236}">
                <a16:creationId xmlns:a16="http://schemas.microsoft.com/office/drawing/2014/main" id="{87DC9C92-13FF-8DE8-AF26-962FA0D1EACA}"/>
              </a:ext>
            </a:extLst>
          </p:cNvPr>
          <p:cNvCxnSpPr>
            <a:cxnSpLocks/>
            <a:stCxn id="75" idx="6"/>
            <a:endCxn id="85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6">
            <a:extLst>
              <a:ext uri="{FF2B5EF4-FFF2-40B4-BE49-F238E27FC236}">
                <a16:creationId xmlns:a16="http://schemas.microsoft.com/office/drawing/2014/main" id="{09D45E1B-A979-96AD-D671-E7B403F13D10}"/>
              </a:ext>
            </a:extLst>
          </p:cNvPr>
          <p:cNvCxnSpPr>
            <a:cxnSpLocks/>
            <a:stCxn id="77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41">
            <a:extLst>
              <a:ext uri="{FF2B5EF4-FFF2-40B4-BE49-F238E27FC236}">
                <a16:creationId xmlns:a16="http://schemas.microsoft.com/office/drawing/2014/main" id="{1A3AD310-7347-7CBC-C1F7-326F3320DFED}"/>
              </a:ext>
            </a:extLst>
          </p:cNvPr>
          <p:cNvCxnSpPr>
            <a:cxnSpLocks/>
            <a:stCxn id="85" idx="2"/>
            <a:endCxn id="81" idx="4"/>
          </p:cNvCxnSpPr>
          <p:nvPr/>
        </p:nvCxnSpPr>
        <p:spPr>
          <a:xfrm rot="5400000" flipH="1" flipV="1">
            <a:off x="2330814" y="2844306"/>
            <a:ext cx="878094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2">
            <a:extLst>
              <a:ext uri="{FF2B5EF4-FFF2-40B4-BE49-F238E27FC236}">
                <a16:creationId xmlns:a16="http://schemas.microsoft.com/office/drawing/2014/main" id="{0E143B94-5F6E-C409-7C47-BC360CD327D0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94" name="TextBox 53">
            <a:extLst>
              <a:ext uri="{FF2B5EF4-FFF2-40B4-BE49-F238E27FC236}">
                <a16:creationId xmlns:a16="http://schemas.microsoft.com/office/drawing/2014/main" id="{C581753F-26BB-EFFB-4E4B-124DA6B5FA31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95" name="TextBox 54">
            <a:extLst>
              <a:ext uri="{FF2B5EF4-FFF2-40B4-BE49-F238E27FC236}">
                <a16:creationId xmlns:a16="http://schemas.microsoft.com/office/drawing/2014/main" id="{D2CB4ED0-6640-A883-3685-5B9290F02C73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96" name="TextBox 55">
            <a:extLst>
              <a:ext uri="{FF2B5EF4-FFF2-40B4-BE49-F238E27FC236}">
                <a16:creationId xmlns:a16="http://schemas.microsoft.com/office/drawing/2014/main" id="{EEDA0D92-3CA8-8381-D451-07F4983A6E2F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97" name="TextBox 56">
            <a:extLst>
              <a:ext uri="{FF2B5EF4-FFF2-40B4-BE49-F238E27FC236}">
                <a16:creationId xmlns:a16="http://schemas.microsoft.com/office/drawing/2014/main" id="{3AAE6BD4-99FA-2FFE-CE47-7B535894B57A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98" name="TextBox 57">
            <a:extLst>
              <a:ext uri="{FF2B5EF4-FFF2-40B4-BE49-F238E27FC236}">
                <a16:creationId xmlns:a16="http://schemas.microsoft.com/office/drawing/2014/main" id="{9849F3F3-8102-8FA6-5B74-9DFACE792578}"/>
              </a:ext>
            </a:extLst>
          </p:cNvPr>
          <p:cNvSpPr txBox="1"/>
          <p:nvPr/>
        </p:nvSpPr>
        <p:spPr>
          <a:xfrm>
            <a:off x="10580566" y="57500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99" name="TextBox 58">
            <a:extLst>
              <a:ext uri="{FF2B5EF4-FFF2-40B4-BE49-F238E27FC236}">
                <a16:creationId xmlns:a16="http://schemas.microsoft.com/office/drawing/2014/main" id="{50DF3861-CA82-8B06-27EB-C7390F9CBCF6}"/>
              </a:ext>
            </a:extLst>
          </p:cNvPr>
          <p:cNvSpPr txBox="1"/>
          <p:nvPr/>
        </p:nvSpPr>
        <p:spPr>
          <a:xfrm>
            <a:off x="11470617" y="459199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6D8149CD-407D-8A87-D478-7C9544174F3A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01" name="TextBox 67">
            <a:extLst>
              <a:ext uri="{FF2B5EF4-FFF2-40B4-BE49-F238E27FC236}">
                <a16:creationId xmlns:a16="http://schemas.microsoft.com/office/drawing/2014/main" id="{9FE1F7A5-4ECE-938D-923D-0262E14B0689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02" name="TextBox 68">
            <a:extLst>
              <a:ext uri="{FF2B5EF4-FFF2-40B4-BE49-F238E27FC236}">
                <a16:creationId xmlns:a16="http://schemas.microsoft.com/office/drawing/2014/main" id="{2404CDE9-4653-4C29-9106-2103D5533DBD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03" name="TextBox 69">
            <a:extLst>
              <a:ext uri="{FF2B5EF4-FFF2-40B4-BE49-F238E27FC236}">
                <a16:creationId xmlns:a16="http://schemas.microsoft.com/office/drawing/2014/main" id="{6DCCC4FC-5981-4586-7581-2C2CB4A960F7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04" name="TextBox 70">
            <a:extLst>
              <a:ext uri="{FF2B5EF4-FFF2-40B4-BE49-F238E27FC236}">
                <a16:creationId xmlns:a16="http://schemas.microsoft.com/office/drawing/2014/main" id="{7ADDA020-31EF-25D6-1A70-524045AB5E93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05" name="TextBox 71">
            <a:extLst>
              <a:ext uri="{FF2B5EF4-FFF2-40B4-BE49-F238E27FC236}">
                <a16:creationId xmlns:a16="http://schemas.microsoft.com/office/drawing/2014/main" id="{B968714F-1FD0-148C-9F3F-F80B3E174F85}"/>
              </a:ext>
            </a:extLst>
          </p:cNvPr>
          <p:cNvSpPr txBox="1"/>
          <p:nvPr/>
        </p:nvSpPr>
        <p:spPr>
          <a:xfrm>
            <a:off x="9462309" y="62878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06" name="TextBox 72">
            <a:extLst>
              <a:ext uri="{FF2B5EF4-FFF2-40B4-BE49-F238E27FC236}">
                <a16:creationId xmlns:a16="http://schemas.microsoft.com/office/drawing/2014/main" id="{1AA1ED4C-CC0A-D286-9EAE-DB0A178DEFE8}"/>
              </a:ext>
            </a:extLst>
          </p:cNvPr>
          <p:cNvSpPr txBox="1"/>
          <p:nvPr/>
        </p:nvSpPr>
        <p:spPr>
          <a:xfrm>
            <a:off x="11538841" y="256003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107" name="Curved Connector 100">
            <a:extLst>
              <a:ext uri="{FF2B5EF4-FFF2-40B4-BE49-F238E27FC236}">
                <a16:creationId xmlns:a16="http://schemas.microsoft.com/office/drawing/2014/main" id="{9BA11F80-F5F8-0E94-E6A2-1FF7FA9E4E10}"/>
              </a:ext>
            </a:extLst>
          </p:cNvPr>
          <p:cNvCxnSpPr>
            <a:cxnSpLocks/>
          </p:cNvCxnSpPr>
          <p:nvPr/>
        </p:nvCxnSpPr>
        <p:spPr>
          <a:xfrm>
            <a:off x="3648987" y="2710757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4">
            <a:extLst>
              <a:ext uri="{FF2B5EF4-FFF2-40B4-BE49-F238E27FC236}">
                <a16:creationId xmlns:a16="http://schemas.microsoft.com/office/drawing/2014/main" id="{F06E58F9-DFB9-FBCE-63FE-5945EB2FF654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>
            <a:extLst>
              <a:ext uri="{FF2B5EF4-FFF2-40B4-BE49-F238E27FC236}">
                <a16:creationId xmlns:a16="http://schemas.microsoft.com/office/drawing/2014/main" id="{F0CED34B-EC30-8E3C-E244-A8D3EEFEE520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7">
            <a:extLst>
              <a:ext uri="{FF2B5EF4-FFF2-40B4-BE49-F238E27FC236}">
                <a16:creationId xmlns:a16="http://schemas.microsoft.com/office/drawing/2014/main" id="{0AC187ED-0E60-079E-FEC7-3C3402750180}"/>
              </a:ext>
            </a:extLst>
          </p:cNvPr>
          <p:cNvCxnSpPr>
            <a:cxnSpLocks/>
            <a:stCxn id="82" idx="0"/>
            <a:endCxn id="84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EC5C3FC-5A56-B7A9-10DB-67F0AB6749DE}"/>
              </a:ext>
            </a:extLst>
          </p:cNvPr>
          <p:cNvCxnSpPr>
            <a:cxnSpLocks/>
            <a:stCxn id="84" idx="3"/>
            <a:endCxn id="80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4">
            <a:extLst>
              <a:ext uri="{FF2B5EF4-FFF2-40B4-BE49-F238E27FC236}">
                <a16:creationId xmlns:a16="http://schemas.microsoft.com/office/drawing/2014/main" id="{29B658F8-9C0B-1E49-B42B-A5E52F8B4797}"/>
              </a:ext>
            </a:extLst>
          </p:cNvPr>
          <p:cNvCxnSpPr>
            <a:stCxn id="80" idx="6"/>
            <a:endCxn id="86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6">
            <a:extLst>
              <a:ext uri="{FF2B5EF4-FFF2-40B4-BE49-F238E27FC236}">
                <a16:creationId xmlns:a16="http://schemas.microsoft.com/office/drawing/2014/main" id="{FEB20C0A-1ACD-8B54-0723-4D54E7E43E70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34">
            <a:extLst>
              <a:ext uri="{FF2B5EF4-FFF2-40B4-BE49-F238E27FC236}">
                <a16:creationId xmlns:a16="http://schemas.microsoft.com/office/drawing/2014/main" id="{84AA00B4-3133-417B-9C8D-865477350A8E}"/>
              </a:ext>
            </a:extLst>
          </p:cNvPr>
          <p:cNvCxnSpPr>
            <a:cxnSpLocks/>
            <a:stCxn id="79" idx="4"/>
            <a:endCxn id="88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37">
            <a:extLst>
              <a:ext uri="{FF2B5EF4-FFF2-40B4-BE49-F238E27FC236}">
                <a16:creationId xmlns:a16="http://schemas.microsoft.com/office/drawing/2014/main" id="{2DFF0489-8116-DD2E-950F-CB65383D7F4F}"/>
              </a:ext>
            </a:extLst>
          </p:cNvPr>
          <p:cNvCxnSpPr>
            <a:cxnSpLocks/>
            <a:stCxn id="88" idx="1"/>
            <a:endCxn id="76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46">
            <a:extLst>
              <a:ext uri="{FF2B5EF4-FFF2-40B4-BE49-F238E27FC236}">
                <a16:creationId xmlns:a16="http://schemas.microsoft.com/office/drawing/2014/main" id="{D5E54C84-1DD5-BC2A-B209-1FB3E7BEBC32}"/>
              </a:ext>
            </a:extLst>
          </p:cNvPr>
          <p:cNvSpPr txBox="1"/>
          <p:nvPr/>
        </p:nvSpPr>
        <p:spPr>
          <a:xfrm>
            <a:off x="9180167" y="586178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117" name="Straight Arrow Connector 150">
            <a:extLst>
              <a:ext uri="{FF2B5EF4-FFF2-40B4-BE49-F238E27FC236}">
                <a16:creationId xmlns:a16="http://schemas.microsoft.com/office/drawing/2014/main" id="{1C54F7F5-6EDA-262A-F243-3D4E15FB4E9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52">
            <a:extLst>
              <a:ext uri="{FF2B5EF4-FFF2-40B4-BE49-F238E27FC236}">
                <a16:creationId xmlns:a16="http://schemas.microsoft.com/office/drawing/2014/main" id="{A4920007-9698-BE47-F344-1FE2383A8E50}"/>
              </a:ext>
            </a:extLst>
          </p:cNvPr>
          <p:cNvCxnSpPr>
            <a:cxnSpLocks/>
            <a:endCxn id="78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Minus 29">
            <a:extLst>
              <a:ext uri="{FF2B5EF4-FFF2-40B4-BE49-F238E27FC236}">
                <a16:creationId xmlns:a16="http://schemas.microsoft.com/office/drawing/2014/main" id="{8E5D84B5-3B65-1A4B-1323-1497907CE8C1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urved Connector 100">
            <a:extLst>
              <a:ext uri="{FF2B5EF4-FFF2-40B4-BE49-F238E27FC236}">
                <a16:creationId xmlns:a16="http://schemas.microsoft.com/office/drawing/2014/main" id="{D7BDE921-8F1B-6C93-3D8D-F428A600F312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54">
            <a:extLst>
              <a:ext uri="{FF2B5EF4-FFF2-40B4-BE49-F238E27FC236}">
                <a16:creationId xmlns:a16="http://schemas.microsoft.com/office/drawing/2014/main" id="{D7C6389C-519C-EDB1-81F9-2FC027B7218C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22" name="Oval 7">
            <a:extLst>
              <a:ext uri="{FF2B5EF4-FFF2-40B4-BE49-F238E27FC236}">
                <a16:creationId xmlns:a16="http://schemas.microsoft.com/office/drawing/2014/main" id="{3078F6A5-233E-579B-CE74-B74550FC1538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3" name="Straight Arrow Connector 36">
            <a:extLst>
              <a:ext uri="{FF2B5EF4-FFF2-40B4-BE49-F238E27FC236}">
                <a16:creationId xmlns:a16="http://schemas.microsoft.com/office/drawing/2014/main" id="{3D1A3048-FD74-AAA0-4B7F-3EAB9CE133D1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36">
            <a:extLst>
              <a:ext uri="{FF2B5EF4-FFF2-40B4-BE49-F238E27FC236}">
                <a16:creationId xmlns:a16="http://schemas.microsoft.com/office/drawing/2014/main" id="{414F10EB-65B7-6880-5BAF-0E8DB10A79E8}"/>
              </a:ext>
            </a:extLst>
          </p:cNvPr>
          <p:cNvCxnSpPr>
            <a:cxnSpLocks/>
            <a:stCxn id="73" idx="1"/>
            <a:endCxn id="122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36">
            <a:extLst>
              <a:ext uri="{FF2B5EF4-FFF2-40B4-BE49-F238E27FC236}">
                <a16:creationId xmlns:a16="http://schemas.microsoft.com/office/drawing/2014/main" id="{873F67D8-1E44-3B4E-6999-B32154E3EE88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57">
            <a:extLst>
              <a:ext uri="{FF2B5EF4-FFF2-40B4-BE49-F238E27FC236}">
                <a16:creationId xmlns:a16="http://schemas.microsoft.com/office/drawing/2014/main" id="{29CBEC50-4779-98B3-EA62-B7889F3D88BA}"/>
              </a:ext>
            </a:extLst>
          </p:cNvPr>
          <p:cNvSpPr txBox="1"/>
          <p:nvPr/>
        </p:nvSpPr>
        <p:spPr>
          <a:xfrm>
            <a:off x="7973514" y="59294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27" name="TextBox 57">
            <a:extLst>
              <a:ext uri="{FF2B5EF4-FFF2-40B4-BE49-F238E27FC236}">
                <a16:creationId xmlns:a16="http://schemas.microsoft.com/office/drawing/2014/main" id="{EEA7D7B2-8F35-2652-5F62-5A8BA3EFB93F}"/>
              </a:ext>
            </a:extLst>
          </p:cNvPr>
          <p:cNvSpPr txBox="1"/>
          <p:nvPr/>
        </p:nvSpPr>
        <p:spPr>
          <a:xfrm>
            <a:off x="5789535" y="590210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28" name="TextBox 146">
            <a:extLst>
              <a:ext uri="{FF2B5EF4-FFF2-40B4-BE49-F238E27FC236}">
                <a16:creationId xmlns:a16="http://schemas.microsoft.com/office/drawing/2014/main" id="{12D43AAD-52F4-6867-6848-5F49044EAB75}"/>
              </a:ext>
            </a:extLst>
          </p:cNvPr>
          <p:cNvSpPr txBox="1"/>
          <p:nvPr/>
        </p:nvSpPr>
        <p:spPr>
          <a:xfrm>
            <a:off x="6854893" y="58944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129" name="Oval 7">
            <a:extLst>
              <a:ext uri="{FF2B5EF4-FFF2-40B4-BE49-F238E27FC236}">
                <a16:creationId xmlns:a16="http://schemas.microsoft.com/office/drawing/2014/main" id="{817714D1-5259-CC4A-4E5D-3860D392260E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TextBox 146">
            <a:extLst>
              <a:ext uri="{FF2B5EF4-FFF2-40B4-BE49-F238E27FC236}">
                <a16:creationId xmlns:a16="http://schemas.microsoft.com/office/drawing/2014/main" id="{93DB7088-2135-EC05-7A57-30B972F7E42C}"/>
              </a:ext>
            </a:extLst>
          </p:cNvPr>
          <p:cNvSpPr txBox="1"/>
          <p:nvPr/>
        </p:nvSpPr>
        <p:spPr>
          <a:xfrm>
            <a:off x="4626507" y="59032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131" name="Straight Arrow Connector 36">
            <a:extLst>
              <a:ext uri="{FF2B5EF4-FFF2-40B4-BE49-F238E27FC236}">
                <a16:creationId xmlns:a16="http://schemas.microsoft.com/office/drawing/2014/main" id="{486723C2-2DD7-A284-2AD7-A9099B92D400}"/>
              </a:ext>
            </a:extLst>
          </p:cNvPr>
          <p:cNvCxnSpPr>
            <a:cxnSpLocks/>
            <a:endCxn id="129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78">
            <a:extLst>
              <a:ext uri="{FF2B5EF4-FFF2-40B4-BE49-F238E27FC236}">
                <a16:creationId xmlns:a16="http://schemas.microsoft.com/office/drawing/2014/main" id="{3D1A9B2F-7431-564C-9E05-CFB06977F237}"/>
              </a:ext>
            </a:extLst>
          </p:cNvPr>
          <p:cNvSpPr/>
          <p:nvPr/>
        </p:nvSpPr>
        <p:spPr>
          <a:xfrm>
            <a:off x="880926" y="522881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3" name="Groupe 17">
            <a:extLst>
              <a:ext uri="{FF2B5EF4-FFF2-40B4-BE49-F238E27FC236}">
                <a16:creationId xmlns:a16="http://schemas.microsoft.com/office/drawing/2014/main" id="{74E26718-9DED-A4BD-3D0D-C6AADA4678C4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BFAC8FB-5C11-ED95-91BC-173B7FCA3F0D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AF0A77FB-9DA9-BD0A-8C6B-02C2C82F4B6F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E95B4DB5-93C9-913E-7F0F-29854C62721F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8B09F6BA-E6C3-319B-B46E-C0685517994E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F3A8A6ED-F926-8E9D-5DBE-7D1FFA6F68D6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68917AF5-058B-46EE-5FED-984C75F78350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40" name="ZoneTexte 139">
            <a:extLst>
              <a:ext uri="{FF2B5EF4-FFF2-40B4-BE49-F238E27FC236}">
                <a16:creationId xmlns:a16="http://schemas.microsoft.com/office/drawing/2014/main" id="{4D4D6D11-2CB7-42C4-7967-28233C9FFA7A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41" name="TextBox 182">
            <a:extLst>
              <a:ext uri="{FF2B5EF4-FFF2-40B4-BE49-F238E27FC236}">
                <a16:creationId xmlns:a16="http://schemas.microsoft.com/office/drawing/2014/main" id="{6545DEEE-4684-6F07-0D2F-E63046233F8B}"/>
              </a:ext>
            </a:extLst>
          </p:cNvPr>
          <p:cNvSpPr txBox="1"/>
          <p:nvPr/>
        </p:nvSpPr>
        <p:spPr>
          <a:xfrm>
            <a:off x="5038109" y="3964675"/>
            <a:ext cx="367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parti</a:t>
            </a:r>
          </a:p>
        </p:txBody>
      </p:sp>
      <p:sp>
        <p:nvSpPr>
          <p:cNvPr id="142" name="Oval 178">
            <a:extLst>
              <a:ext uri="{FF2B5EF4-FFF2-40B4-BE49-F238E27FC236}">
                <a16:creationId xmlns:a16="http://schemas.microsoft.com/office/drawing/2014/main" id="{4B2CF348-B13E-6EEE-C5F4-187EE15BB256}"/>
              </a:ext>
            </a:extLst>
          </p:cNvPr>
          <p:cNvSpPr/>
          <p:nvPr/>
        </p:nvSpPr>
        <p:spPr>
          <a:xfrm>
            <a:off x="4805852" y="5470384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extBox 53">
            <a:extLst>
              <a:ext uri="{FF2B5EF4-FFF2-40B4-BE49-F238E27FC236}">
                <a16:creationId xmlns:a16="http://schemas.microsoft.com/office/drawing/2014/main" id="{1FC3881B-2DEF-60D8-D1AF-EAC279F9B6B9}"/>
              </a:ext>
            </a:extLst>
          </p:cNvPr>
          <p:cNvSpPr txBox="1"/>
          <p:nvPr/>
        </p:nvSpPr>
        <p:spPr>
          <a:xfrm>
            <a:off x="10087898" y="169798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[2,15]</a:t>
            </a:r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048B39F4-844F-59CD-A331-27C051C2CF64}"/>
              </a:ext>
            </a:extLst>
          </p:cNvPr>
          <p:cNvSpPr txBox="1"/>
          <p:nvPr/>
        </p:nvSpPr>
        <p:spPr>
          <a:xfrm>
            <a:off x="7881521" y="4959199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</p:spTree>
    <p:extLst>
      <p:ext uri="{BB962C8B-B14F-4D97-AF65-F5344CB8AC3E}">
        <p14:creationId xmlns:p14="http://schemas.microsoft.com/office/powerpoint/2010/main" val="297627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2CB53D-A441-F52B-E69C-5F099021E435}"/>
              </a:ext>
            </a:extLst>
          </p:cNvPr>
          <p:cNvSpPr/>
          <p:nvPr/>
        </p:nvSpPr>
        <p:spPr>
          <a:xfrm>
            <a:off x="4275890" y="2047140"/>
            <a:ext cx="3874142" cy="4356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1     0     0     0    0     0    0     0     0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1     0     0     0    0     0    0     0     0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0     0     0     0    0     0    1     0     0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0     0     1     0    0     0    0     0     0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0     0     0     1    0     0    0     0     0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0     0     0     0    1     0    0     0     0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0     0     0     0     0     1    0     0     0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0     0     0     0     0     0    1     0     0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0     0     0     0     0     0    0     1     0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0     0     0     0     0    0    0     0      1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0     0     0     0     0     0    0     0     0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7B889-420F-134A-650F-56605A7C7684}"/>
              </a:ext>
            </a:extLst>
          </p:cNvPr>
          <p:cNvSpPr/>
          <p:nvPr/>
        </p:nvSpPr>
        <p:spPr>
          <a:xfrm>
            <a:off x="309198" y="2029865"/>
            <a:ext cx="3874142" cy="4356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0     0     0     0    0     0    1    0   0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1     0     0     0    0     0    0    0   0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0     1     0     0    0     0    0    0   0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0     0     1     0    0     0    0    0   0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0     0     0     1    0     0    0    0   0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0     0     0     0    1     0    0    0    0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0     0     0     0    0     1    0    0    0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0     0     0     0     0    0    0    1    0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11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0     0     0     0    0     0    0    0    1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5C54E-A890-EBED-CF18-0AA545782B26}"/>
              </a:ext>
            </a:extLst>
          </p:cNvPr>
          <p:cNvSpPr/>
          <p:nvPr/>
        </p:nvSpPr>
        <p:spPr>
          <a:xfrm>
            <a:off x="8316386" y="2054768"/>
            <a:ext cx="3874142" cy="4356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7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8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 0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9     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D7576835-9294-0DFF-7D31-51C6F3BF1DD3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4D77D6-4475-E735-0221-A9F765067E25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7498BAC-7612-E378-4F02-A5B9C511EE11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8752F778-78BB-BDDE-55BB-9613FB4C44E3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E6971F1-437A-3ED1-4BDC-559024B37160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8B17E6C-036C-7401-7C3D-C8DA2716601D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157BEAF-752F-4B86-43B6-1BD8501248FA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E9A532D-C3D1-1DA4-B28C-1DEA15710DF7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46678CD-7317-04D8-3F21-687B67141190}"/>
              </a:ext>
            </a:extLst>
          </p:cNvPr>
          <p:cNvSpPr txBox="1"/>
          <p:nvPr/>
        </p:nvSpPr>
        <p:spPr>
          <a:xfrm>
            <a:off x="1756318" y="1770141"/>
            <a:ext cx="90338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Sortie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0710E2-F173-5F94-F668-61114DA1A659}"/>
              </a:ext>
            </a:extLst>
          </p:cNvPr>
          <p:cNvSpPr txBox="1"/>
          <p:nvPr/>
        </p:nvSpPr>
        <p:spPr>
          <a:xfrm>
            <a:off x="5761269" y="1762934"/>
            <a:ext cx="90338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Entrée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012857E-66F2-FF59-7237-77BC245AB4C8}"/>
              </a:ext>
            </a:extLst>
          </p:cNvPr>
          <p:cNvSpPr txBox="1"/>
          <p:nvPr/>
        </p:nvSpPr>
        <p:spPr>
          <a:xfrm>
            <a:off x="9766220" y="1779352"/>
            <a:ext cx="90338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75B25E-5384-5FB3-7496-15270E88F569}"/>
              </a:ext>
            </a:extLst>
          </p:cNvPr>
          <p:cNvSpPr/>
          <p:nvPr/>
        </p:nvSpPr>
        <p:spPr>
          <a:xfrm>
            <a:off x="2659701" y="512895"/>
            <a:ext cx="38741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= (0, 0,1, 0, 0, 0, 0, 0, 0, 0, 0)</a:t>
            </a:r>
          </a:p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= (0, 0, 1, 1, 0, 0, 0, 0, 0, 0, 0)</a:t>
            </a:r>
          </a:p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= (0, 0, 1, 0, 1, 0, 0, 0, 0, 0, 0)</a:t>
            </a:r>
          </a:p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= (0, 0, 1, 0, 0, 1, 0, 0, 0, 0, 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FDB2C-501D-9ED3-9832-56E03A3EDE28}"/>
              </a:ext>
            </a:extLst>
          </p:cNvPr>
          <p:cNvSpPr/>
          <p:nvPr/>
        </p:nvSpPr>
        <p:spPr>
          <a:xfrm>
            <a:off x="6574897" y="522599"/>
            <a:ext cx="36883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= (0, 0, 1, 0, 0, 0, 1, 0, 0, 0, 0)</a:t>
            </a:r>
          </a:p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= (0, 0, 1, 0, 0, 0, 0, 1, 0, 0, 0)</a:t>
            </a:r>
          </a:p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= (0, 1, 0, 0, 0, 0, 0, 0, 1, 0, 0)</a:t>
            </a:r>
          </a:p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= (0, 1, 0, 0, 0, 0, 0, 0, 0, 1, 0)</a:t>
            </a:r>
          </a:p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2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= (0, 1, 0, 0, 0, 0, 0, 0, 0, 0, 1)</a:t>
            </a:r>
          </a:p>
        </p:txBody>
      </p:sp>
    </p:spTree>
    <p:extLst>
      <p:ext uri="{BB962C8B-B14F-4D97-AF65-F5344CB8AC3E}">
        <p14:creationId xmlns:p14="http://schemas.microsoft.com/office/powerpoint/2010/main" val="72993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8E6553-1F8B-B11D-9861-F19075318998}"/>
              </a:ext>
            </a:extLst>
          </p:cNvPr>
          <p:cNvSpPr txBox="1"/>
          <p:nvPr/>
        </p:nvSpPr>
        <p:spPr>
          <a:xfrm>
            <a:off x="3490847" y="749841"/>
            <a:ext cx="5272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2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sz="1600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(1,1,0,0,0,0,0,0,0,0)</a:t>
            </a:r>
            <a:endParaRPr lang="fr-FR" sz="16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41A-A9F3-0298-D866-C911894399C6}"/>
              </a:ext>
            </a:extLst>
          </p:cNvPr>
          <p:cNvSpPr/>
          <p:nvPr/>
        </p:nvSpPr>
        <p:spPr>
          <a:xfrm>
            <a:off x="7746674" y="1602135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48D823EC-2E4A-0AC2-4B49-E15E2CCF9016}"/>
              </a:ext>
            </a:extLst>
          </p:cNvPr>
          <p:cNvSpPr/>
          <p:nvPr/>
        </p:nvSpPr>
        <p:spPr>
          <a:xfrm>
            <a:off x="3602984" y="1652605"/>
            <a:ext cx="118294" cy="421042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28A18EC9-0D1E-A028-EEAA-C82DC44FA15E}"/>
              </a:ext>
            </a:extLst>
          </p:cNvPr>
          <p:cNvSpPr/>
          <p:nvPr/>
        </p:nvSpPr>
        <p:spPr>
          <a:xfrm>
            <a:off x="7250182" y="1652605"/>
            <a:ext cx="118294" cy="421042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4657DD2-A3DC-20C1-A95B-16011FC5FC6E}"/>
              </a:ext>
            </a:extLst>
          </p:cNvPr>
          <p:cNvSpPr/>
          <p:nvPr/>
        </p:nvSpPr>
        <p:spPr>
          <a:xfrm>
            <a:off x="7639371" y="2028824"/>
            <a:ext cx="139181" cy="335280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E651EBDE-A679-F759-E1A8-5E1BF2A0471B}"/>
              </a:ext>
            </a:extLst>
          </p:cNvPr>
          <p:cNvSpPr/>
          <p:nvPr/>
        </p:nvSpPr>
        <p:spPr>
          <a:xfrm>
            <a:off x="8061330" y="2028824"/>
            <a:ext cx="103679" cy="335279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0CED4-D1CE-D6D3-F655-C8EFA10C093A}"/>
              </a:ext>
            </a:extLst>
          </p:cNvPr>
          <p:cNvSpPr/>
          <p:nvPr/>
        </p:nvSpPr>
        <p:spPr>
          <a:xfrm>
            <a:off x="2380339" y="1239589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D3786473-10F3-2AFE-5250-A6DA1A6084B8}"/>
              </a:ext>
            </a:extLst>
          </p:cNvPr>
          <p:cNvSpPr/>
          <p:nvPr/>
        </p:nvSpPr>
        <p:spPr>
          <a:xfrm>
            <a:off x="2154931" y="1652606"/>
            <a:ext cx="161868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4BA2AA84-6984-10D2-9507-390471FEF1F3}"/>
              </a:ext>
            </a:extLst>
          </p:cNvPr>
          <p:cNvSpPr/>
          <p:nvPr/>
        </p:nvSpPr>
        <p:spPr>
          <a:xfrm>
            <a:off x="2697589" y="1652605"/>
            <a:ext cx="184667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F30E0-2C71-4A9D-E09A-5E4167D323CF}"/>
              </a:ext>
            </a:extLst>
          </p:cNvPr>
          <p:cNvSpPr/>
          <p:nvPr/>
        </p:nvSpPr>
        <p:spPr>
          <a:xfrm>
            <a:off x="9552730" y="1239588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9F9A2272-7195-3FD6-24D2-C11EFF283758}"/>
              </a:ext>
            </a:extLst>
          </p:cNvPr>
          <p:cNvSpPr/>
          <p:nvPr/>
        </p:nvSpPr>
        <p:spPr>
          <a:xfrm>
            <a:off x="9400699" y="1652605"/>
            <a:ext cx="152031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B765F1D9-B4BC-CC3A-771F-C33DFFC8D0F8}"/>
              </a:ext>
            </a:extLst>
          </p:cNvPr>
          <p:cNvSpPr/>
          <p:nvPr/>
        </p:nvSpPr>
        <p:spPr>
          <a:xfrm>
            <a:off x="9899266" y="1652605"/>
            <a:ext cx="136258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st égal à 18">
            <a:extLst>
              <a:ext uri="{FF2B5EF4-FFF2-40B4-BE49-F238E27FC236}">
                <a16:creationId xmlns:a16="http://schemas.microsoft.com/office/drawing/2014/main" id="{48542AB0-1C53-0A33-4C89-2B6C5045B2D0}"/>
              </a:ext>
            </a:extLst>
          </p:cNvPr>
          <p:cNvSpPr/>
          <p:nvPr/>
        </p:nvSpPr>
        <p:spPr>
          <a:xfrm>
            <a:off x="8447787" y="3608388"/>
            <a:ext cx="631579" cy="431800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F9018A65-7FC8-3858-88C5-F9B934293983}"/>
              </a:ext>
            </a:extLst>
          </p:cNvPr>
          <p:cNvSpPr/>
          <p:nvPr/>
        </p:nvSpPr>
        <p:spPr>
          <a:xfrm>
            <a:off x="3080986" y="3671888"/>
            <a:ext cx="288438" cy="287337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EB13B-5BA7-1F73-379F-7A7280E72410}"/>
              </a:ext>
            </a:extLst>
          </p:cNvPr>
          <p:cNvSpPr/>
          <p:nvPr/>
        </p:nvSpPr>
        <p:spPr>
          <a:xfrm>
            <a:off x="3905901" y="1676662"/>
            <a:ext cx="3234845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4B1043D2-6B61-7F0E-4121-78C24A6CE5E6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4B4ED2-0BF7-B8F0-27C6-C50CBE18F02C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50E826C-1B14-FC36-42E5-31BF37497C5F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F181E678-6939-BCC1-D0F2-EACEFC685CE4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D2562F9-5386-94A6-A976-342B8265C331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9E2F910-8236-99A9-9044-6226351CB47D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3AD0251-A8F4-FC64-E0A1-EB0916C95299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2183FBF4-F70A-F8B1-3D86-41CFD085B1E1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0D16299-8E9F-BCD0-FFEF-2284DAE38525}"/>
              </a:ext>
            </a:extLst>
          </p:cNvPr>
          <p:cNvSpPr txBox="1"/>
          <p:nvPr/>
        </p:nvSpPr>
        <p:spPr>
          <a:xfrm>
            <a:off x="230249" y="749841"/>
            <a:ext cx="1961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</a:t>
            </a:r>
            <a:r>
              <a:rPr lang="fr-FR" baseline="-25000" dirty="0" err="1"/>
              <a:t>k</a:t>
            </a:r>
            <a:r>
              <a:rPr lang="fr-FR" dirty="0"/>
              <a:t> = M</a:t>
            </a:r>
            <a:r>
              <a:rPr lang="fr-FR" baseline="-25000" dirty="0"/>
              <a:t>i</a:t>
            </a:r>
            <a:r>
              <a:rPr lang="fr-FR" dirty="0"/>
              <a:t> + W S</a:t>
            </a:r>
            <a:r>
              <a:rPr lang="fr-FR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5812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8E6553-1F8B-B11D-9861-F19075318998}"/>
              </a:ext>
            </a:extLst>
          </p:cNvPr>
          <p:cNvSpPr txBox="1"/>
          <p:nvPr/>
        </p:nvSpPr>
        <p:spPr>
          <a:xfrm>
            <a:off x="3080986" y="752060"/>
            <a:ext cx="6160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3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sz="1600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(1,1,1,0,0,0,0,0,0,0)</a:t>
            </a:r>
            <a:endParaRPr lang="fr-FR" sz="16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41A-A9F3-0298-D866-C911894399C6}"/>
              </a:ext>
            </a:extLst>
          </p:cNvPr>
          <p:cNvSpPr/>
          <p:nvPr/>
        </p:nvSpPr>
        <p:spPr>
          <a:xfrm>
            <a:off x="7739997" y="1652605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48D823EC-2E4A-0AC2-4B49-E15E2CCF9016}"/>
              </a:ext>
            </a:extLst>
          </p:cNvPr>
          <p:cNvSpPr/>
          <p:nvPr/>
        </p:nvSpPr>
        <p:spPr>
          <a:xfrm>
            <a:off x="3602984" y="1652605"/>
            <a:ext cx="118294" cy="421042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28A18EC9-0D1E-A028-EEAA-C82DC44FA15E}"/>
              </a:ext>
            </a:extLst>
          </p:cNvPr>
          <p:cNvSpPr/>
          <p:nvPr/>
        </p:nvSpPr>
        <p:spPr>
          <a:xfrm>
            <a:off x="7250182" y="1652605"/>
            <a:ext cx="118294" cy="421042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4657DD2-A3DC-20C1-A95B-16011FC5FC6E}"/>
              </a:ext>
            </a:extLst>
          </p:cNvPr>
          <p:cNvSpPr/>
          <p:nvPr/>
        </p:nvSpPr>
        <p:spPr>
          <a:xfrm>
            <a:off x="7639371" y="2033588"/>
            <a:ext cx="139181" cy="337343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E651EBDE-A679-F759-E1A8-5E1BF2A0471B}"/>
              </a:ext>
            </a:extLst>
          </p:cNvPr>
          <p:cNvSpPr/>
          <p:nvPr/>
        </p:nvSpPr>
        <p:spPr>
          <a:xfrm>
            <a:off x="8061330" y="2033588"/>
            <a:ext cx="103679" cy="337343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0CED4-D1CE-D6D3-F655-C8EFA10C093A}"/>
              </a:ext>
            </a:extLst>
          </p:cNvPr>
          <p:cNvSpPr/>
          <p:nvPr/>
        </p:nvSpPr>
        <p:spPr>
          <a:xfrm>
            <a:off x="2380339" y="1239589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D3786473-10F3-2AFE-5250-A6DA1A6084B8}"/>
              </a:ext>
            </a:extLst>
          </p:cNvPr>
          <p:cNvSpPr/>
          <p:nvPr/>
        </p:nvSpPr>
        <p:spPr>
          <a:xfrm>
            <a:off x="2154931" y="1652606"/>
            <a:ext cx="161868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4BA2AA84-6984-10D2-9507-390471FEF1F3}"/>
              </a:ext>
            </a:extLst>
          </p:cNvPr>
          <p:cNvSpPr/>
          <p:nvPr/>
        </p:nvSpPr>
        <p:spPr>
          <a:xfrm>
            <a:off x="2697589" y="1652605"/>
            <a:ext cx="184667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F30E0-2C71-4A9D-E09A-5E4167D323CF}"/>
              </a:ext>
            </a:extLst>
          </p:cNvPr>
          <p:cNvSpPr/>
          <p:nvPr/>
        </p:nvSpPr>
        <p:spPr>
          <a:xfrm>
            <a:off x="9552730" y="1225300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9F9A2272-7195-3FD6-24D2-C11EFF283758}"/>
              </a:ext>
            </a:extLst>
          </p:cNvPr>
          <p:cNvSpPr/>
          <p:nvPr/>
        </p:nvSpPr>
        <p:spPr>
          <a:xfrm>
            <a:off x="9400699" y="1652605"/>
            <a:ext cx="152031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B765F1D9-B4BC-CC3A-771F-C33DFFC8D0F8}"/>
              </a:ext>
            </a:extLst>
          </p:cNvPr>
          <p:cNvSpPr/>
          <p:nvPr/>
        </p:nvSpPr>
        <p:spPr>
          <a:xfrm>
            <a:off x="9899266" y="1652605"/>
            <a:ext cx="136258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st égal à 18">
            <a:extLst>
              <a:ext uri="{FF2B5EF4-FFF2-40B4-BE49-F238E27FC236}">
                <a16:creationId xmlns:a16="http://schemas.microsoft.com/office/drawing/2014/main" id="{48542AB0-1C53-0A33-4C89-2B6C5045B2D0}"/>
              </a:ext>
            </a:extLst>
          </p:cNvPr>
          <p:cNvSpPr/>
          <p:nvPr/>
        </p:nvSpPr>
        <p:spPr>
          <a:xfrm>
            <a:off x="8447787" y="3608388"/>
            <a:ext cx="631579" cy="431800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F9018A65-7FC8-3858-88C5-F9B934293983}"/>
              </a:ext>
            </a:extLst>
          </p:cNvPr>
          <p:cNvSpPr/>
          <p:nvPr/>
        </p:nvSpPr>
        <p:spPr>
          <a:xfrm>
            <a:off x="3080986" y="3671888"/>
            <a:ext cx="288438" cy="287337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EB13B-5BA7-1F73-379F-7A7280E72410}"/>
              </a:ext>
            </a:extLst>
          </p:cNvPr>
          <p:cNvSpPr/>
          <p:nvPr/>
        </p:nvSpPr>
        <p:spPr>
          <a:xfrm>
            <a:off x="3905901" y="1676662"/>
            <a:ext cx="3234845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F4043780-0DA2-90EC-7E18-C6BDE2EAAF68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3BBD0C-15F0-1C4F-3CCF-DDA5BF451151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C8819BA-4651-412C-3453-4D67DCB6B77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4B9F638A-2809-33CE-BFDE-B046E44E2FE5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51374CF-6184-ADDC-3169-60A50C00E2A6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201F473-4A35-6705-37D4-D3E9F22F417A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9761AA3-E942-5678-0ADF-10348B267234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6ABAE8A5-CF97-A6A6-337D-926AFE790617}"/>
              </a:ext>
            </a:extLst>
          </p:cNvPr>
          <p:cNvSpPr txBox="1"/>
          <p:nvPr/>
        </p:nvSpPr>
        <p:spPr>
          <a:xfrm>
            <a:off x="4749519" y="218727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989ECC1-1ED3-8044-970F-398289853F5E}"/>
              </a:ext>
            </a:extLst>
          </p:cNvPr>
          <p:cNvSpPr txBox="1"/>
          <p:nvPr/>
        </p:nvSpPr>
        <p:spPr>
          <a:xfrm>
            <a:off x="230249" y="749841"/>
            <a:ext cx="1961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</a:t>
            </a:r>
            <a:r>
              <a:rPr lang="fr-FR" baseline="-25000" dirty="0" err="1"/>
              <a:t>k</a:t>
            </a:r>
            <a:r>
              <a:rPr lang="fr-FR" dirty="0"/>
              <a:t> = M</a:t>
            </a:r>
            <a:r>
              <a:rPr lang="fr-FR" baseline="-25000" dirty="0"/>
              <a:t>i</a:t>
            </a:r>
            <a:r>
              <a:rPr lang="fr-FR" dirty="0"/>
              <a:t> + W S</a:t>
            </a:r>
            <a:r>
              <a:rPr lang="fr-FR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6865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8E6553-1F8B-B11D-9861-F19075318998}"/>
              </a:ext>
            </a:extLst>
          </p:cNvPr>
          <p:cNvSpPr txBox="1"/>
          <p:nvPr/>
        </p:nvSpPr>
        <p:spPr>
          <a:xfrm>
            <a:off x="2955009" y="724529"/>
            <a:ext cx="628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4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sz="1600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(1,1,1,1,0,0,0,0,0,0)</a:t>
            </a:r>
            <a:endParaRPr lang="fr-FR" sz="16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41A-A9F3-0298-D866-C911894399C6}"/>
              </a:ext>
            </a:extLst>
          </p:cNvPr>
          <p:cNvSpPr/>
          <p:nvPr/>
        </p:nvSpPr>
        <p:spPr>
          <a:xfrm>
            <a:off x="7752621" y="1676662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48D823EC-2E4A-0AC2-4B49-E15E2CCF9016}"/>
              </a:ext>
            </a:extLst>
          </p:cNvPr>
          <p:cNvSpPr/>
          <p:nvPr/>
        </p:nvSpPr>
        <p:spPr>
          <a:xfrm>
            <a:off x="3602984" y="1652605"/>
            <a:ext cx="118294" cy="421042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28A18EC9-0D1E-A028-EEAA-C82DC44FA15E}"/>
              </a:ext>
            </a:extLst>
          </p:cNvPr>
          <p:cNvSpPr/>
          <p:nvPr/>
        </p:nvSpPr>
        <p:spPr>
          <a:xfrm>
            <a:off x="7250182" y="1652605"/>
            <a:ext cx="118294" cy="421042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4657DD2-A3DC-20C1-A95B-16011FC5FC6E}"/>
              </a:ext>
            </a:extLst>
          </p:cNvPr>
          <p:cNvSpPr/>
          <p:nvPr/>
        </p:nvSpPr>
        <p:spPr>
          <a:xfrm>
            <a:off x="7639371" y="2071689"/>
            <a:ext cx="139181" cy="337343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E651EBDE-A679-F759-E1A8-5E1BF2A0471B}"/>
              </a:ext>
            </a:extLst>
          </p:cNvPr>
          <p:cNvSpPr/>
          <p:nvPr/>
        </p:nvSpPr>
        <p:spPr>
          <a:xfrm>
            <a:off x="8061330" y="2071688"/>
            <a:ext cx="103679" cy="3373433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0CED4-D1CE-D6D3-F655-C8EFA10C093A}"/>
              </a:ext>
            </a:extLst>
          </p:cNvPr>
          <p:cNvSpPr/>
          <p:nvPr/>
        </p:nvSpPr>
        <p:spPr>
          <a:xfrm>
            <a:off x="2380339" y="1239589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D3786473-10F3-2AFE-5250-A6DA1A6084B8}"/>
              </a:ext>
            </a:extLst>
          </p:cNvPr>
          <p:cNvSpPr/>
          <p:nvPr/>
        </p:nvSpPr>
        <p:spPr>
          <a:xfrm>
            <a:off x="2154931" y="1652606"/>
            <a:ext cx="161868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4BA2AA84-6984-10D2-9507-390471FEF1F3}"/>
              </a:ext>
            </a:extLst>
          </p:cNvPr>
          <p:cNvSpPr/>
          <p:nvPr/>
        </p:nvSpPr>
        <p:spPr>
          <a:xfrm>
            <a:off x="2697589" y="1652605"/>
            <a:ext cx="184667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F30E0-2C71-4A9D-E09A-5E4167D323CF}"/>
              </a:ext>
            </a:extLst>
          </p:cNvPr>
          <p:cNvSpPr/>
          <p:nvPr/>
        </p:nvSpPr>
        <p:spPr>
          <a:xfrm>
            <a:off x="9552730" y="1239588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9F9A2272-7195-3FD6-24D2-C11EFF283758}"/>
              </a:ext>
            </a:extLst>
          </p:cNvPr>
          <p:cNvSpPr/>
          <p:nvPr/>
        </p:nvSpPr>
        <p:spPr>
          <a:xfrm>
            <a:off x="9400699" y="1652605"/>
            <a:ext cx="152031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B765F1D9-B4BC-CC3A-771F-C33DFFC8D0F8}"/>
              </a:ext>
            </a:extLst>
          </p:cNvPr>
          <p:cNvSpPr/>
          <p:nvPr/>
        </p:nvSpPr>
        <p:spPr>
          <a:xfrm>
            <a:off x="9899266" y="1652605"/>
            <a:ext cx="136258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st égal à 18">
            <a:extLst>
              <a:ext uri="{FF2B5EF4-FFF2-40B4-BE49-F238E27FC236}">
                <a16:creationId xmlns:a16="http://schemas.microsoft.com/office/drawing/2014/main" id="{48542AB0-1C53-0A33-4C89-2B6C5045B2D0}"/>
              </a:ext>
            </a:extLst>
          </p:cNvPr>
          <p:cNvSpPr/>
          <p:nvPr/>
        </p:nvSpPr>
        <p:spPr>
          <a:xfrm>
            <a:off x="8447787" y="3608388"/>
            <a:ext cx="631579" cy="431800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F9018A65-7FC8-3858-88C5-F9B934293983}"/>
              </a:ext>
            </a:extLst>
          </p:cNvPr>
          <p:cNvSpPr/>
          <p:nvPr/>
        </p:nvSpPr>
        <p:spPr>
          <a:xfrm>
            <a:off x="3080986" y="3671888"/>
            <a:ext cx="288438" cy="287337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EB13B-5BA7-1F73-379F-7A7280E72410}"/>
              </a:ext>
            </a:extLst>
          </p:cNvPr>
          <p:cNvSpPr/>
          <p:nvPr/>
        </p:nvSpPr>
        <p:spPr>
          <a:xfrm>
            <a:off x="3905901" y="1676662"/>
            <a:ext cx="3234845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BD743BA4-BD90-DEFA-13B8-5BB995A8B70B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FCA538-9D6A-EB36-3DCE-25699A603C94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0A6FF1AF-B755-2A07-A8EA-FB735661D5D4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EA014E1-8350-49C0-0A4E-F25EFA7F1560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B0C1812-BEAD-F7BC-2FF0-F2DB0E06F340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06CD3B1-0FDB-535D-F1CA-F2B979BFD93C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1EAD220-9561-D626-9AFB-2066F3EA260F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4D7AE5DA-A06A-71C8-67AF-4F2F66E3D36D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F4DE424-2EBC-4683-FE65-8C207B6F65F4}"/>
              </a:ext>
            </a:extLst>
          </p:cNvPr>
          <p:cNvSpPr txBox="1"/>
          <p:nvPr/>
        </p:nvSpPr>
        <p:spPr>
          <a:xfrm>
            <a:off x="230249" y="749841"/>
            <a:ext cx="1961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</a:t>
            </a:r>
            <a:r>
              <a:rPr lang="fr-FR" baseline="-25000" dirty="0" err="1"/>
              <a:t>k</a:t>
            </a:r>
            <a:r>
              <a:rPr lang="fr-FR" dirty="0"/>
              <a:t> = M</a:t>
            </a:r>
            <a:r>
              <a:rPr lang="fr-FR" baseline="-25000" dirty="0"/>
              <a:t>i</a:t>
            </a:r>
            <a:r>
              <a:rPr lang="fr-FR" dirty="0"/>
              <a:t> + W S</a:t>
            </a:r>
            <a:r>
              <a:rPr lang="fr-FR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1738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8E6553-1F8B-B11D-9861-F19075318998}"/>
              </a:ext>
            </a:extLst>
          </p:cNvPr>
          <p:cNvSpPr txBox="1"/>
          <p:nvPr/>
        </p:nvSpPr>
        <p:spPr>
          <a:xfrm>
            <a:off x="2553606" y="726247"/>
            <a:ext cx="714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5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sz="1600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(1,1,1,1,1,0,0,0,0,0)</a:t>
            </a:r>
            <a:endParaRPr lang="fr-FR" sz="16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41A-A9F3-0298-D866-C911894399C6}"/>
              </a:ext>
            </a:extLst>
          </p:cNvPr>
          <p:cNvSpPr/>
          <p:nvPr/>
        </p:nvSpPr>
        <p:spPr>
          <a:xfrm>
            <a:off x="7753350" y="1676662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48D823EC-2E4A-0AC2-4B49-E15E2CCF9016}"/>
              </a:ext>
            </a:extLst>
          </p:cNvPr>
          <p:cNvSpPr/>
          <p:nvPr/>
        </p:nvSpPr>
        <p:spPr>
          <a:xfrm>
            <a:off x="3602984" y="1652605"/>
            <a:ext cx="118294" cy="421042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28A18EC9-0D1E-A028-EEAA-C82DC44FA15E}"/>
              </a:ext>
            </a:extLst>
          </p:cNvPr>
          <p:cNvSpPr/>
          <p:nvPr/>
        </p:nvSpPr>
        <p:spPr>
          <a:xfrm>
            <a:off x="7250182" y="1652605"/>
            <a:ext cx="118294" cy="421042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4657DD2-A3DC-20C1-A95B-16011FC5FC6E}"/>
              </a:ext>
            </a:extLst>
          </p:cNvPr>
          <p:cNvSpPr/>
          <p:nvPr/>
        </p:nvSpPr>
        <p:spPr>
          <a:xfrm>
            <a:off x="7639371" y="2076451"/>
            <a:ext cx="139181" cy="338137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E651EBDE-A679-F759-E1A8-5E1BF2A0471B}"/>
              </a:ext>
            </a:extLst>
          </p:cNvPr>
          <p:cNvSpPr/>
          <p:nvPr/>
        </p:nvSpPr>
        <p:spPr>
          <a:xfrm>
            <a:off x="8061330" y="2076450"/>
            <a:ext cx="103679" cy="338137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0CED4-D1CE-D6D3-F655-C8EFA10C093A}"/>
              </a:ext>
            </a:extLst>
          </p:cNvPr>
          <p:cNvSpPr/>
          <p:nvPr/>
        </p:nvSpPr>
        <p:spPr>
          <a:xfrm>
            <a:off x="2380339" y="1239589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D3786473-10F3-2AFE-5250-A6DA1A6084B8}"/>
              </a:ext>
            </a:extLst>
          </p:cNvPr>
          <p:cNvSpPr/>
          <p:nvPr/>
        </p:nvSpPr>
        <p:spPr>
          <a:xfrm>
            <a:off x="2154931" y="1652606"/>
            <a:ext cx="161868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4BA2AA84-6984-10D2-9507-390471FEF1F3}"/>
              </a:ext>
            </a:extLst>
          </p:cNvPr>
          <p:cNvSpPr/>
          <p:nvPr/>
        </p:nvSpPr>
        <p:spPr>
          <a:xfrm>
            <a:off x="2697589" y="1652605"/>
            <a:ext cx="184667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F30E0-2C71-4A9D-E09A-5E4167D323CF}"/>
              </a:ext>
            </a:extLst>
          </p:cNvPr>
          <p:cNvSpPr/>
          <p:nvPr/>
        </p:nvSpPr>
        <p:spPr>
          <a:xfrm>
            <a:off x="9552730" y="1239588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9F9A2272-7195-3FD6-24D2-C11EFF283758}"/>
              </a:ext>
            </a:extLst>
          </p:cNvPr>
          <p:cNvSpPr/>
          <p:nvPr/>
        </p:nvSpPr>
        <p:spPr>
          <a:xfrm>
            <a:off x="9400699" y="1652605"/>
            <a:ext cx="152031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B765F1D9-B4BC-CC3A-771F-C33DFFC8D0F8}"/>
              </a:ext>
            </a:extLst>
          </p:cNvPr>
          <p:cNvSpPr/>
          <p:nvPr/>
        </p:nvSpPr>
        <p:spPr>
          <a:xfrm>
            <a:off x="9899266" y="1652605"/>
            <a:ext cx="136258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st égal à 18">
            <a:extLst>
              <a:ext uri="{FF2B5EF4-FFF2-40B4-BE49-F238E27FC236}">
                <a16:creationId xmlns:a16="http://schemas.microsoft.com/office/drawing/2014/main" id="{48542AB0-1C53-0A33-4C89-2B6C5045B2D0}"/>
              </a:ext>
            </a:extLst>
          </p:cNvPr>
          <p:cNvSpPr/>
          <p:nvPr/>
        </p:nvSpPr>
        <p:spPr>
          <a:xfrm>
            <a:off x="8447787" y="3608388"/>
            <a:ext cx="631579" cy="431800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F9018A65-7FC8-3858-88C5-F9B934293983}"/>
              </a:ext>
            </a:extLst>
          </p:cNvPr>
          <p:cNvSpPr/>
          <p:nvPr/>
        </p:nvSpPr>
        <p:spPr>
          <a:xfrm>
            <a:off x="3080986" y="3671888"/>
            <a:ext cx="288438" cy="287337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EB13B-5BA7-1F73-379F-7A7280E72410}"/>
              </a:ext>
            </a:extLst>
          </p:cNvPr>
          <p:cNvSpPr/>
          <p:nvPr/>
        </p:nvSpPr>
        <p:spPr>
          <a:xfrm>
            <a:off x="3905901" y="1676662"/>
            <a:ext cx="3234845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05201306-6251-0F11-4ECE-DE7C885910E3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7D1065-4271-EDD7-B66D-2A16B0363387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88BE6737-942D-9580-7548-D2F645C4AF35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697CF04-39BB-870F-17F7-5D28B6B9378A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4B5188E-582F-6BCF-3D28-C85D641C7456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3608B3C-EDB2-49BE-4953-A17CC09D44E9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F3C8BD3-4EA1-10B2-61EA-FCED8FC9D32E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D92B79FA-E6E8-3793-2AAB-00049D4D9E23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BA89239-A060-751A-494E-80E8E153BDE7}"/>
              </a:ext>
            </a:extLst>
          </p:cNvPr>
          <p:cNvSpPr txBox="1"/>
          <p:nvPr/>
        </p:nvSpPr>
        <p:spPr>
          <a:xfrm>
            <a:off x="230249" y="749841"/>
            <a:ext cx="1961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</a:t>
            </a:r>
            <a:r>
              <a:rPr lang="fr-FR" baseline="-25000" dirty="0" err="1"/>
              <a:t>k</a:t>
            </a:r>
            <a:r>
              <a:rPr lang="fr-FR" dirty="0"/>
              <a:t> = M</a:t>
            </a:r>
            <a:r>
              <a:rPr lang="fr-FR" baseline="-25000" dirty="0"/>
              <a:t>i</a:t>
            </a:r>
            <a:r>
              <a:rPr lang="fr-FR" dirty="0"/>
              <a:t> + W S</a:t>
            </a:r>
            <a:r>
              <a:rPr lang="fr-FR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2374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8E6553-1F8B-B11D-9861-F19075318998}"/>
              </a:ext>
            </a:extLst>
          </p:cNvPr>
          <p:cNvSpPr txBox="1"/>
          <p:nvPr/>
        </p:nvSpPr>
        <p:spPr>
          <a:xfrm>
            <a:off x="2697589" y="739303"/>
            <a:ext cx="701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6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sz="1600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(1,1,1,1,1,1,0,0,0,0)</a:t>
            </a:r>
            <a:endParaRPr lang="fr-FR" sz="16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41A-A9F3-0298-D866-C911894399C6}"/>
              </a:ext>
            </a:extLst>
          </p:cNvPr>
          <p:cNvSpPr/>
          <p:nvPr/>
        </p:nvSpPr>
        <p:spPr>
          <a:xfrm>
            <a:off x="7746674" y="1716748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48D823EC-2E4A-0AC2-4B49-E15E2CCF9016}"/>
              </a:ext>
            </a:extLst>
          </p:cNvPr>
          <p:cNvSpPr/>
          <p:nvPr/>
        </p:nvSpPr>
        <p:spPr>
          <a:xfrm>
            <a:off x="3602984" y="1652605"/>
            <a:ext cx="118294" cy="421042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28A18EC9-0D1E-A028-EEAA-C82DC44FA15E}"/>
              </a:ext>
            </a:extLst>
          </p:cNvPr>
          <p:cNvSpPr/>
          <p:nvPr/>
        </p:nvSpPr>
        <p:spPr>
          <a:xfrm>
            <a:off x="7250182" y="1652605"/>
            <a:ext cx="118294" cy="421042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4657DD2-A3DC-20C1-A95B-16011FC5FC6E}"/>
              </a:ext>
            </a:extLst>
          </p:cNvPr>
          <p:cNvSpPr/>
          <p:nvPr/>
        </p:nvSpPr>
        <p:spPr>
          <a:xfrm>
            <a:off x="7639371" y="2109788"/>
            <a:ext cx="139181" cy="340518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E651EBDE-A679-F759-E1A8-5E1BF2A0471B}"/>
              </a:ext>
            </a:extLst>
          </p:cNvPr>
          <p:cNvSpPr/>
          <p:nvPr/>
        </p:nvSpPr>
        <p:spPr>
          <a:xfrm>
            <a:off x="8061330" y="2109788"/>
            <a:ext cx="103679" cy="340518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0CED4-D1CE-D6D3-F655-C8EFA10C093A}"/>
              </a:ext>
            </a:extLst>
          </p:cNvPr>
          <p:cNvSpPr/>
          <p:nvPr/>
        </p:nvSpPr>
        <p:spPr>
          <a:xfrm>
            <a:off x="2380339" y="1239589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D3786473-10F3-2AFE-5250-A6DA1A6084B8}"/>
              </a:ext>
            </a:extLst>
          </p:cNvPr>
          <p:cNvSpPr/>
          <p:nvPr/>
        </p:nvSpPr>
        <p:spPr>
          <a:xfrm>
            <a:off x="2154931" y="1652606"/>
            <a:ext cx="161868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4BA2AA84-6984-10D2-9507-390471FEF1F3}"/>
              </a:ext>
            </a:extLst>
          </p:cNvPr>
          <p:cNvSpPr/>
          <p:nvPr/>
        </p:nvSpPr>
        <p:spPr>
          <a:xfrm>
            <a:off x="2697589" y="1652605"/>
            <a:ext cx="184667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F30E0-2C71-4A9D-E09A-5E4167D323CF}"/>
              </a:ext>
            </a:extLst>
          </p:cNvPr>
          <p:cNvSpPr/>
          <p:nvPr/>
        </p:nvSpPr>
        <p:spPr>
          <a:xfrm>
            <a:off x="9552730" y="1225300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9F9A2272-7195-3FD6-24D2-C11EFF283758}"/>
              </a:ext>
            </a:extLst>
          </p:cNvPr>
          <p:cNvSpPr/>
          <p:nvPr/>
        </p:nvSpPr>
        <p:spPr>
          <a:xfrm>
            <a:off x="9400699" y="1652605"/>
            <a:ext cx="152031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B765F1D9-B4BC-CC3A-771F-C33DFFC8D0F8}"/>
              </a:ext>
            </a:extLst>
          </p:cNvPr>
          <p:cNvSpPr/>
          <p:nvPr/>
        </p:nvSpPr>
        <p:spPr>
          <a:xfrm>
            <a:off x="9899266" y="1652605"/>
            <a:ext cx="136258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st égal à 18">
            <a:extLst>
              <a:ext uri="{FF2B5EF4-FFF2-40B4-BE49-F238E27FC236}">
                <a16:creationId xmlns:a16="http://schemas.microsoft.com/office/drawing/2014/main" id="{48542AB0-1C53-0A33-4C89-2B6C5045B2D0}"/>
              </a:ext>
            </a:extLst>
          </p:cNvPr>
          <p:cNvSpPr/>
          <p:nvPr/>
        </p:nvSpPr>
        <p:spPr>
          <a:xfrm>
            <a:off x="8447787" y="3608388"/>
            <a:ext cx="631579" cy="431800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F9018A65-7FC8-3858-88C5-F9B934293983}"/>
              </a:ext>
            </a:extLst>
          </p:cNvPr>
          <p:cNvSpPr/>
          <p:nvPr/>
        </p:nvSpPr>
        <p:spPr>
          <a:xfrm>
            <a:off x="3080986" y="3671888"/>
            <a:ext cx="288438" cy="287337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EB13B-5BA7-1F73-379F-7A7280E72410}"/>
              </a:ext>
            </a:extLst>
          </p:cNvPr>
          <p:cNvSpPr/>
          <p:nvPr/>
        </p:nvSpPr>
        <p:spPr>
          <a:xfrm>
            <a:off x="3905901" y="1676662"/>
            <a:ext cx="3234845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849A5248-EDC1-C0A9-8707-7E002741162C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FF6E8A-F7CB-2D33-2C25-40FFD8523213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64D0E3C-2762-26C1-1E85-6E460539B1BB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FD023629-3A50-0803-E8E8-73DE51A5D7B6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8252D773-811D-F441-0083-DC3362023A65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DF24975-98E0-4E96-68C4-51EF360C9BAD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BFE2BB4-FD31-2A2F-F401-E65CC9478BFF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91EE90E9-B969-0B13-EC87-BFC977F1F535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981EED4-924F-B6F0-7224-0ED21E555ABF}"/>
              </a:ext>
            </a:extLst>
          </p:cNvPr>
          <p:cNvSpPr txBox="1"/>
          <p:nvPr/>
        </p:nvSpPr>
        <p:spPr>
          <a:xfrm>
            <a:off x="230249" y="749841"/>
            <a:ext cx="1961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</a:t>
            </a:r>
            <a:r>
              <a:rPr lang="fr-FR" baseline="-25000" dirty="0" err="1"/>
              <a:t>k</a:t>
            </a:r>
            <a:r>
              <a:rPr lang="fr-FR" dirty="0"/>
              <a:t> = M</a:t>
            </a:r>
            <a:r>
              <a:rPr lang="fr-FR" baseline="-25000" dirty="0"/>
              <a:t>i</a:t>
            </a:r>
            <a:r>
              <a:rPr lang="fr-FR" dirty="0"/>
              <a:t> + W S</a:t>
            </a:r>
            <a:r>
              <a:rPr lang="fr-FR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2501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979" y="1356867"/>
            <a:ext cx="783306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 DU PROJET </a:t>
            </a:r>
          </a:p>
          <a:p>
            <a:pPr algn="ctr"/>
            <a:endParaRPr lang="fr-FR" sz="28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but principal de ce projet est de modéliser, analyser et optimiser la gestion des files d'attente dans un restaurant en utilisant les réseaux de Petri. Cela vise à améliorer l'expérience des clients et à augmenter l'efficacité opérationnelle du restaurant.</a:t>
            </a:r>
          </a:p>
          <a:p>
            <a:pPr algn="ctr"/>
            <a:endParaRPr lang="fr-FR" dirty="0"/>
          </a:p>
        </p:txBody>
      </p:sp>
      <p:grpSp>
        <p:nvGrpSpPr>
          <p:cNvPr id="3" name="Groupe 17">
            <a:extLst>
              <a:ext uri="{FF2B5EF4-FFF2-40B4-BE49-F238E27FC236}">
                <a16:creationId xmlns:a16="http://schemas.microsoft.com/office/drawing/2014/main" id="{1720EFD6-F437-0BED-3DCF-F881F22C492D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435598-521E-5CDB-E429-5AAB0202D793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C7C305E-4D8D-5F64-7AC2-A30B67C2D86F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2B15F1B-9AD5-4CAC-41AA-70BFE3771A0A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1F57F0B9-8544-95C6-30CF-45188072D016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2DB0A89-A449-3A2D-081D-E8AB0ED8F3FA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2588ED3-7108-2757-E8C7-23E6C7376FC4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8A8C0638-D505-C12A-6A8D-25980A9882E0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</a:t>
            </a:r>
          </a:p>
        </p:txBody>
      </p:sp>
    </p:spTree>
    <p:extLst>
      <p:ext uri="{BB962C8B-B14F-4D97-AF65-F5344CB8AC3E}">
        <p14:creationId xmlns:p14="http://schemas.microsoft.com/office/powerpoint/2010/main" val="2745730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8E6553-1F8B-B11D-9861-F19075318998}"/>
              </a:ext>
            </a:extLst>
          </p:cNvPr>
          <p:cNvSpPr txBox="1"/>
          <p:nvPr/>
        </p:nvSpPr>
        <p:spPr>
          <a:xfrm>
            <a:off x="2380339" y="741383"/>
            <a:ext cx="7521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7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sz="1600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(1,1,1,1,1,1,1,0,0)</a:t>
            </a:r>
            <a:endParaRPr lang="fr-FR" sz="16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41A-A9F3-0298-D866-C911894399C6}"/>
              </a:ext>
            </a:extLst>
          </p:cNvPr>
          <p:cNvSpPr/>
          <p:nvPr/>
        </p:nvSpPr>
        <p:spPr>
          <a:xfrm>
            <a:off x="7778279" y="1689080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48D823EC-2E4A-0AC2-4B49-E15E2CCF9016}"/>
              </a:ext>
            </a:extLst>
          </p:cNvPr>
          <p:cNvSpPr/>
          <p:nvPr/>
        </p:nvSpPr>
        <p:spPr>
          <a:xfrm>
            <a:off x="3602984" y="1652605"/>
            <a:ext cx="118294" cy="421042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28A18EC9-0D1E-A028-EEAA-C82DC44FA15E}"/>
              </a:ext>
            </a:extLst>
          </p:cNvPr>
          <p:cNvSpPr/>
          <p:nvPr/>
        </p:nvSpPr>
        <p:spPr>
          <a:xfrm>
            <a:off x="7250182" y="1652605"/>
            <a:ext cx="118294" cy="421042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4657DD2-A3DC-20C1-A95B-16011FC5FC6E}"/>
              </a:ext>
            </a:extLst>
          </p:cNvPr>
          <p:cNvSpPr/>
          <p:nvPr/>
        </p:nvSpPr>
        <p:spPr>
          <a:xfrm>
            <a:off x="7639371" y="2071689"/>
            <a:ext cx="139181" cy="337185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E651EBDE-A679-F759-E1A8-5E1BF2A0471B}"/>
              </a:ext>
            </a:extLst>
          </p:cNvPr>
          <p:cNvSpPr/>
          <p:nvPr/>
        </p:nvSpPr>
        <p:spPr>
          <a:xfrm>
            <a:off x="8061330" y="2071688"/>
            <a:ext cx="103679" cy="337184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0CED4-D1CE-D6D3-F655-C8EFA10C093A}"/>
              </a:ext>
            </a:extLst>
          </p:cNvPr>
          <p:cNvSpPr/>
          <p:nvPr/>
        </p:nvSpPr>
        <p:spPr>
          <a:xfrm>
            <a:off x="2380339" y="1239589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D3786473-10F3-2AFE-5250-A6DA1A6084B8}"/>
              </a:ext>
            </a:extLst>
          </p:cNvPr>
          <p:cNvSpPr/>
          <p:nvPr/>
        </p:nvSpPr>
        <p:spPr>
          <a:xfrm>
            <a:off x="2154931" y="1652606"/>
            <a:ext cx="161868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4BA2AA84-6984-10D2-9507-390471FEF1F3}"/>
              </a:ext>
            </a:extLst>
          </p:cNvPr>
          <p:cNvSpPr/>
          <p:nvPr/>
        </p:nvSpPr>
        <p:spPr>
          <a:xfrm>
            <a:off x="2697589" y="1652605"/>
            <a:ext cx="184667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F30E0-2C71-4A9D-E09A-5E4167D323CF}"/>
              </a:ext>
            </a:extLst>
          </p:cNvPr>
          <p:cNvSpPr/>
          <p:nvPr/>
        </p:nvSpPr>
        <p:spPr>
          <a:xfrm>
            <a:off x="9552730" y="1239588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9F9A2272-7195-3FD6-24D2-C11EFF283758}"/>
              </a:ext>
            </a:extLst>
          </p:cNvPr>
          <p:cNvSpPr/>
          <p:nvPr/>
        </p:nvSpPr>
        <p:spPr>
          <a:xfrm>
            <a:off x="9400699" y="1652605"/>
            <a:ext cx="152031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B765F1D9-B4BC-CC3A-771F-C33DFFC8D0F8}"/>
              </a:ext>
            </a:extLst>
          </p:cNvPr>
          <p:cNvSpPr/>
          <p:nvPr/>
        </p:nvSpPr>
        <p:spPr>
          <a:xfrm>
            <a:off x="9899266" y="1652605"/>
            <a:ext cx="136258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st égal à 18">
            <a:extLst>
              <a:ext uri="{FF2B5EF4-FFF2-40B4-BE49-F238E27FC236}">
                <a16:creationId xmlns:a16="http://schemas.microsoft.com/office/drawing/2014/main" id="{48542AB0-1C53-0A33-4C89-2B6C5045B2D0}"/>
              </a:ext>
            </a:extLst>
          </p:cNvPr>
          <p:cNvSpPr/>
          <p:nvPr/>
        </p:nvSpPr>
        <p:spPr>
          <a:xfrm>
            <a:off x="8447787" y="3608388"/>
            <a:ext cx="631579" cy="431800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F9018A65-7FC8-3858-88C5-F9B934293983}"/>
              </a:ext>
            </a:extLst>
          </p:cNvPr>
          <p:cNvSpPr/>
          <p:nvPr/>
        </p:nvSpPr>
        <p:spPr>
          <a:xfrm>
            <a:off x="3080986" y="3671888"/>
            <a:ext cx="288438" cy="287337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EB13B-5BA7-1F73-379F-7A7280E72410}"/>
              </a:ext>
            </a:extLst>
          </p:cNvPr>
          <p:cNvSpPr/>
          <p:nvPr/>
        </p:nvSpPr>
        <p:spPr>
          <a:xfrm>
            <a:off x="3905901" y="1676662"/>
            <a:ext cx="3234845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8364372D-D403-95E0-5493-3555B1204BB2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7BE396-E673-28ED-957B-6DAB1C7CA179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ECB25D5B-718E-4231-ADA8-6646C0BD6EC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BE6D71AB-A9DA-9032-4A73-2EE75EA89209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76CEF58-AD56-CD0D-AD8A-AB6EABC93602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0F05FAC-21E1-288A-F2CB-E4FB889ACA7B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BB2590E4-1BD6-932A-1684-24215EBD4CF4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CA2F0B4B-C724-710F-2D94-E59FA6ECE4D9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A98BF4D-0E59-78FA-1689-8ED9FF6D9CD2}"/>
              </a:ext>
            </a:extLst>
          </p:cNvPr>
          <p:cNvSpPr txBox="1"/>
          <p:nvPr/>
        </p:nvSpPr>
        <p:spPr>
          <a:xfrm>
            <a:off x="230249" y="749841"/>
            <a:ext cx="1961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</a:t>
            </a:r>
            <a:r>
              <a:rPr lang="fr-FR" baseline="-25000" dirty="0" err="1"/>
              <a:t>k</a:t>
            </a:r>
            <a:r>
              <a:rPr lang="fr-FR" dirty="0"/>
              <a:t> = M</a:t>
            </a:r>
            <a:r>
              <a:rPr lang="fr-FR" baseline="-25000" dirty="0"/>
              <a:t>i</a:t>
            </a:r>
            <a:r>
              <a:rPr lang="fr-FR" dirty="0"/>
              <a:t> + W S</a:t>
            </a:r>
            <a:r>
              <a:rPr lang="fr-FR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47058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8E6553-1F8B-B11D-9861-F19075318998}"/>
              </a:ext>
            </a:extLst>
          </p:cNvPr>
          <p:cNvSpPr txBox="1"/>
          <p:nvPr/>
        </p:nvSpPr>
        <p:spPr>
          <a:xfrm>
            <a:off x="2496482" y="742770"/>
            <a:ext cx="7402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8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sz="1600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(1,1,1,1,1,1,1,1,0)</a:t>
            </a:r>
            <a:endParaRPr lang="fr-FR" sz="16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41A-A9F3-0298-D866-C911894399C6}"/>
              </a:ext>
            </a:extLst>
          </p:cNvPr>
          <p:cNvSpPr/>
          <p:nvPr/>
        </p:nvSpPr>
        <p:spPr>
          <a:xfrm>
            <a:off x="7752356" y="1698622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48D823EC-2E4A-0AC2-4B49-E15E2CCF9016}"/>
              </a:ext>
            </a:extLst>
          </p:cNvPr>
          <p:cNvSpPr/>
          <p:nvPr/>
        </p:nvSpPr>
        <p:spPr>
          <a:xfrm>
            <a:off x="3602984" y="1652605"/>
            <a:ext cx="118294" cy="421042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28A18EC9-0D1E-A028-EEAA-C82DC44FA15E}"/>
              </a:ext>
            </a:extLst>
          </p:cNvPr>
          <p:cNvSpPr/>
          <p:nvPr/>
        </p:nvSpPr>
        <p:spPr>
          <a:xfrm>
            <a:off x="7250182" y="1652605"/>
            <a:ext cx="118294" cy="421042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4657DD2-A3DC-20C1-A95B-16011FC5FC6E}"/>
              </a:ext>
            </a:extLst>
          </p:cNvPr>
          <p:cNvSpPr/>
          <p:nvPr/>
        </p:nvSpPr>
        <p:spPr>
          <a:xfrm>
            <a:off x="7639371" y="2083597"/>
            <a:ext cx="139181" cy="337422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E651EBDE-A679-F759-E1A8-5E1BF2A0471B}"/>
              </a:ext>
            </a:extLst>
          </p:cNvPr>
          <p:cNvSpPr/>
          <p:nvPr/>
        </p:nvSpPr>
        <p:spPr>
          <a:xfrm>
            <a:off x="8061330" y="2083597"/>
            <a:ext cx="103679" cy="337422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0CED4-D1CE-D6D3-F655-C8EFA10C093A}"/>
              </a:ext>
            </a:extLst>
          </p:cNvPr>
          <p:cNvSpPr/>
          <p:nvPr/>
        </p:nvSpPr>
        <p:spPr>
          <a:xfrm>
            <a:off x="2380339" y="1239589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D3786473-10F3-2AFE-5250-A6DA1A6084B8}"/>
              </a:ext>
            </a:extLst>
          </p:cNvPr>
          <p:cNvSpPr/>
          <p:nvPr/>
        </p:nvSpPr>
        <p:spPr>
          <a:xfrm>
            <a:off x="2154931" y="1652606"/>
            <a:ext cx="161868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4BA2AA84-6984-10D2-9507-390471FEF1F3}"/>
              </a:ext>
            </a:extLst>
          </p:cNvPr>
          <p:cNvSpPr/>
          <p:nvPr/>
        </p:nvSpPr>
        <p:spPr>
          <a:xfrm>
            <a:off x="2697589" y="1652605"/>
            <a:ext cx="184667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F30E0-2C71-4A9D-E09A-5E4167D323CF}"/>
              </a:ext>
            </a:extLst>
          </p:cNvPr>
          <p:cNvSpPr/>
          <p:nvPr/>
        </p:nvSpPr>
        <p:spPr>
          <a:xfrm>
            <a:off x="9552730" y="1239588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9F9A2272-7195-3FD6-24D2-C11EFF283758}"/>
              </a:ext>
            </a:extLst>
          </p:cNvPr>
          <p:cNvSpPr/>
          <p:nvPr/>
        </p:nvSpPr>
        <p:spPr>
          <a:xfrm>
            <a:off x="9400699" y="1652605"/>
            <a:ext cx="152031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B765F1D9-B4BC-CC3A-771F-C33DFFC8D0F8}"/>
              </a:ext>
            </a:extLst>
          </p:cNvPr>
          <p:cNvSpPr/>
          <p:nvPr/>
        </p:nvSpPr>
        <p:spPr>
          <a:xfrm>
            <a:off x="9899266" y="1652605"/>
            <a:ext cx="136258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st égal à 18">
            <a:extLst>
              <a:ext uri="{FF2B5EF4-FFF2-40B4-BE49-F238E27FC236}">
                <a16:creationId xmlns:a16="http://schemas.microsoft.com/office/drawing/2014/main" id="{48542AB0-1C53-0A33-4C89-2B6C5045B2D0}"/>
              </a:ext>
            </a:extLst>
          </p:cNvPr>
          <p:cNvSpPr/>
          <p:nvPr/>
        </p:nvSpPr>
        <p:spPr>
          <a:xfrm>
            <a:off x="8447787" y="3608388"/>
            <a:ext cx="631579" cy="431800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F9018A65-7FC8-3858-88C5-F9B934293983}"/>
              </a:ext>
            </a:extLst>
          </p:cNvPr>
          <p:cNvSpPr/>
          <p:nvPr/>
        </p:nvSpPr>
        <p:spPr>
          <a:xfrm>
            <a:off x="3080986" y="3671888"/>
            <a:ext cx="288438" cy="287337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EB13B-5BA7-1F73-379F-7A7280E72410}"/>
              </a:ext>
            </a:extLst>
          </p:cNvPr>
          <p:cNvSpPr/>
          <p:nvPr/>
        </p:nvSpPr>
        <p:spPr>
          <a:xfrm>
            <a:off x="3905901" y="1676662"/>
            <a:ext cx="3234845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67CD6559-3771-D3E5-6CCA-97CAD4232859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1A54BD-2A77-021E-2E53-FA43E934D59F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4EABAA4-6283-509E-177D-889A3E4C047F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04FDBF-096F-8B21-2851-0424219A38A4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AC708884-4E8A-76E1-5C5D-027EB3007FC6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091FFE9-18FE-CB00-3C68-D46A0AC9884E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C7A084F7-AAC7-B62E-B816-38A5BE64AAF0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E98438D4-DF25-2428-795D-8D9BFE04DA63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0EC91B2-19AE-8772-7787-670AB85FB9AF}"/>
              </a:ext>
            </a:extLst>
          </p:cNvPr>
          <p:cNvSpPr txBox="1"/>
          <p:nvPr/>
        </p:nvSpPr>
        <p:spPr>
          <a:xfrm>
            <a:off x="230249" y="749841"/>
            <a:ext cx="1961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</a:t>
            </a:r>
            <a:r>
              <a:rPr lang="fr-FR" baseline="-25000" dirty="0" err="1"/>
              <a:t>k</a:t>
            </a:r>
            <a:r>
              <a:rPr lang="fr-FR" dirty="0"/>
              <a:t> = M</a:t>
            </a:r>
            <a:r>
              <a:rPr lang="fr-FR" baseline="-25000" dirty="0"/>
              <a:t>i</a:t>
            </a:r>
            <a:r>
              <a:rPr lang="fr-FR" dirty="0"/>
              <a:t> + W S</a:t>
            </a:r>
            <a:r>
              <a:rPr lang="fr-FR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00035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8E6553-1F8B-B11D-9861-F19075318998}"/>
              </a:ext>
            </a:extLst>
          </p:cNvPr>
          <p:cNvSpPr txBox="1"/>
          <p:nvPr/>
        </p:nvSpPr>
        <p:spPr>
          <a:xfrm>
            <a:off x="2316799" y="744894"/>
            <a:ext cx="7778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M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(S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 M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9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)     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S = 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6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7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8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anose="02020603050405020304" pitchFamily="18" charset="0"/>
                <a:cs typeface="Times New Roman" pitchFamily="18" charset="0"/>
              </a:rPr>
              <a:t>9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</a:rPr>
              <a:t>      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S</a:t>
            </a:r>
            <a:r>
              <a:rPr lang="fr-FR" sz="1600" baseline="300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T</a:t>
            </a:r>
            <a:r>
              <a:rPr lang="fr-FR" sz="1600" dirty="0">
                <a:latin typeface="Times New Roman" panose="02020603050405020304" pitchFamily="18" charset="0"/>
                <a:cs typeface="Times New Roman" pitchFamily="18" charset="0"/>
                <a:sym typeface="Symbol"/>
              </a:rPr>
              <a:t> = (1,1,1,1,1,1,1,1,1)</a:t>
            </a:r>
            <a:endParaRPr lang="fr-FR" sz="16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41A-A9F3-0298-D866-C911894399C6}"/>
              </a:ext>
            </a:extLst>
          </p:cNvPr>
          <p:cNvSpPr/>
          <p:nvPr/>
        </p:nvSpPr>
        <p:spPr>
          <a:xfrm>
            <a:off x="7778279" y="1676662"/>
            <a:ext cx="346535" cy="383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</a:t>
            </a:r>
          </a:p>
        </p:txBody>
      </p:sp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48D823EC-2E4A-0AC2-4B49-E15E2CCF9016}"/>
              </a:ext>
            </a:extLst>
          </p:cNvPr>
          <p:cNvSpPr/>
          <p:nvPr/>
        </p:nvSpPr>
        <p:spPr>
          <a:xfrm>
            <a:off x="3602984" y="1652605"/>
            <a:ext cx="118294" cy="421042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28A18EC9-0D1E-A028-EEAA-C82DC44FA15E}"/>
              </a:ext>
            </a:extLst>
          </p:cNvPr>
          <p:cNvSpPr/>
          <p:nvPr/>
        </p:nvSpPr>
        <p:spPr>
          <a:xfrm>
            <a:off x="7250182" y="1652605"/>
            <a:ext cx="118294" cy="421042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enthèse ouvrante 9">
            <a:extLst>
              <a:ext uri="{FF2B5EF4-FFF2-40B4-BE49-F238E27FC236}">
                <a16:creationId xmlns:a16="http://schemas.microsoft.com/office/drawing/2014/main" id="{54657DD2-A3DC-20C1-A95B-16011FC5FC6E}"/>
              </a:ext>
            </a:extLst>
          </p:cNvPr>
          <p:cNvSpPr/>
          <p:nvPr/>
        </p:nvSpPr>
        <p:spPr>
          <a:xfrm>
            <a:off x="7639371" y="2063750"/>
            <a:ext cx="139181" cy="338137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E651EBDE-A679-F759-E1A8-5E1BF2A0471B}"/>
              </a:ext>
            </a:extLst>
          </p:cNvPr>
          <p:cNvSpPr/>
          <p:nvPr/>
        </p:nvSpPr>
        <p:spPr>
          <a:xfrm>
            <a:off x="8061330" y="2063752"/>
            <a:ext cx="103679" cy="3381374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0CED4-D1CE-D6D3-F655-C8EFA10C093A}"/>
              </a:ext>
            </a:extLst>
          </p:cNvPr>
          <p:cNvSpPr/>
          <p:nvPr/>
        </p:nvSpPr>
        <p:spPr>
          <a:xfrm>
            <a:off x="2380339" y="1239589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Parenthèse ouvrante 13">
            <a:extLst>
              <a:ext uri="{FF2B5EF4-FFF2-40B4-BE49-F238E27FC236}">
                <a16:creationId xmlns:a16="http://schemas.microsoft.com/office/drawing/2014/main" id="{D3786473-10F3-2AFE-5250-A6DA1A6084B8}"/>
              </a:ext>
            </a:extLst>
          </p:cNvPr>
          <p:cNvSpPr/>
          <p:nvPr/>
        </p:nvSpPr>
        <p:spPr>
          <a:xfrm>
            <a:off x="2154931" y="1652606"/>
            <a:ext cx="161868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arenthèse fermante 14">
            <a:extLst>
              <a:ext uri="{FF2B5EF4-FFF2-40B4-BE49-F238E27FC236}">
                <a16:creationId xmlns:a16="http://schemas.microsoft.com/office/drawing/2014/main" id="{4BA2AA84-6984-10D2-9507-390471FEF1F3}"/>
              </a:ext>
            </a:extLst>
          </p:cNvPr>
          <p:cNvSpPr/>
          <p:nvPr/>
        </p:nvSpPr>
        <p:spPr>
          <a:xfrm>
            <a:off x="2697589" y="1652605"/>
            <a:ext cx="184667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F30E0-2C71-4A9D-E09A-5E4167D323CF}"/>
              </a:ext>
            </a:extLst>
          </p:cNvPr>
          <p:cNvSpPr/>
          <p:nvPr/>
        </p:nvSpPr>
        <p:spPr>
          <a:xfrm>
            <a:off x="9552730" y="1239588"/>
            <a:ext cx="346535" cy="462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9F9A2272-7195-3FD6-24D2-C11EFF283758}"/>
              </a:ext>
            </a:extLst>
          </p:cNvPr>
          <p:cNvSpPr/>
          <p:nvPr/>
        </p:nvSpPr>
        <p:spPr>
          <a:xfrm>
            <a:off x="9400699" y="1652605"/>
            <a:ext cx="152031" cy="40915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B765F1D9-B4BC-CC3A-771F-C33DFFC8D0F8}"/>
              </a:ext>
            </a:extLst>
          </p:cNvPr>
          <p:cNvSpPr/>
          <p:nvPr/>
        </p:nvSpPr>
        <p:spPr>
          <a:xfrm>
            <a:off x="9899266" y="1652605"/>
            <a:ext cx="136258" cy="409155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Est égal à 18">
            <a:extLst>
              <a:ext uri="{FF2B5EF4-FFF2-40B4-BE49-F238E27FC236}">
                <a16:creationId xmlns:a16="http://schemas.microsoft.com/office/drawing/2014/main" id="{48542AB0-1C53-0A33-4C89-2B6C5045B2D0}"/>
              </a:ext>
            </a:extLst>
          </p:cNvPr>
          <p:cNvSpPr/>
          <p:nvPr/>
        </p:nvSpPr>
        <p:spPr>
          <a:xfrm>
            <a:off x="8447787" y="3608388"/>
            <a:ext cx="631579" cy="431800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igne Plus 19">
            <a:extLst>
              <a:ext uri="{FF2B5EF4-FFF2-40B4-BE49-F238E27FC236}">
                <a16:creationId xmlns:a16="http://schemas.microsoft.com/office/drawing/2014/main" id="{F9018A65-7FC8-3858-88C5-F9B934293983}"/>
              </a:ext>
            </a:extLst>
          </p:cNvPr>
          <p:cNvSpPr/>
          <p:nvPr/>
        </p:nvSpPr>
        <p:spPr>
          <a:xfrm>
            <a:off x="3080986" y="3671888"/>
            <a:ext cx="288438" cy="287337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EB13B-5BA7-1F73-379F-7A7280E72410}"/>
              </a:ext>
            </a:extLst>
          </p:cNvPr>
          <p:cNvSpPr/>
          <p:nvPr/>
        </p:nvSpPr>
        <p:spPr>
          <a:xfrm>
            <a:off x="3905901" y="1676662"/>
            <a:ext cx="3234845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-1    0     0     0    0     0    0    0    0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-1    0     0     0    0     0    1    0    0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1    0     0     0    0     0   -1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1   -1     0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1   -1    0     0    0    0    0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 0     0     0     1   -1    0    0    0     0</a:t>
            </a: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0     0     0     0    1   -1    0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1  -1    0 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0     0     0     0    0     0    1   -1    0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 0    0    0    1   -1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 0     0     0     0    0     0    0    0    1</a:t>
            </a: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916D5460-A6E5-6685-10DD-1040596D50D4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15EA25-0315-F45F-39A6-6A6E3179A6A3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AD6A588-C42A-467D-30DD-0CCED74BBCF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ACE8DF0-445A-E001-95F2-495641B1F8C6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70E6AF4-1112-64C8-4856-1A1A4F2E177C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CC8441A-6314-7359-1EF1-768FC5C782DB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D2144C53-D55E-DC15-EA47-0E53B28B609A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83C0F2DB-B394-2004-45D8-E4657E6BF27F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B9BB016-676E-1439-BEB4-3F7B5C9407BF}"/>
              </a:ext>
            </a:extLst>
          </p:cNvPr>
          <p:cNvSpPr txBox="1"/>
          <p:nvPr/>
        </p:nvSpPr>
        <p:spPr>
          <a:xfrm>
            <a:off x="230249" y="749841"/>
            <a:ext cx="196100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</a:t>
            </a:r>
            <a:r>
              <a:rPr lang="fr-FR" baseline="-25000" dirty="0" err="1"/>
              <a:t>k</a:t>
            </a:r>
            <a:r>
              <a:rPr lang="fr-FR" dirty="0"/>
              <a:t> = M</a:t>
            </a:r>
            <a:r>
              <a:rPr lang="fr-FR" baseline="-25000" dirty="0"/>
              <a:t>i</a:t>
            </a:r>
            <a:r>
              <a:rPr lang="fr-FR" dirty="0"/>
              <a:t> + W S</a:t>
            </a:r>
            <a:r>
              <a:rPr lang="fr-FR" baseline="30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15254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4C478-5D52-80A9-E97B-242C8DC8E1CA}"/>
              </a:ext>
            </a:extLst>
          </p:cNvPr>
          <p:cNvSpPr/>
          <p:nvPr/>
        </p:nvSpPr>
        <p:spPr>
          <a:xfrm>
            <a:off x="7299936" y="1679230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" name="Parenthèse ouvrante 2">
            <a:extLst>
              <a:ext uri="{FF2B5EF4-FFF2-40B4-BE49-F238E27FC236}">
                <a16:creationId xmlns:a16="http://schemas.microsoft.com/office/drawing/2014/main" id="{554F8B5B-3EFF-A60E-EA4A-88C98A7E3CC6}"/>
              </a:ext>
            </a:extLst>
          </p:cNvPr>
          <p:cNvSpPr/>
          <p:nvPr/>
        </p:nvSpPr>
        <p:spPr>
          <a:xfrm>
            <a:off x="7232212" y="2032679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Parenthèse fermante 3">
            <a:extLst>
              <a:ext uri="{FF2B5EF4-FFF2-40B4-BE49-F238E27FC236}">
                <a16:creationId xmlns:a16="http://schemas.microsoft.com/office/drawing/2014/main" id="{7BC03F14-B59C-48CC-59EB-65104253E11D}"/>
              </a:ext>
            </a:extLst>
          </p:cNvPr>
          <p:cNvSpPr/>
          <p:nvPr/>
        </p:nvSpPr>
        <p:spPr>
          <a:xfrm>
            <a:off x="7501891" y="2032678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64C3EE-E7AB-E7EA-136E-13D8BAC6322E}"/>
              </a:ext>
            </a:extLst>
          </p:cNvPr>
          <p:cNvSpPr/>
          <p:nvPr/>
        </p:nvSpPr>
        <p:spPr>
          <a:xfrm>
            <a:off x="2116312" y="1709539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" name="Parenthèse ouvrante 5">
            <a:extLst>
              <a:ext uri="{FF2B5EF4-FFF2-40B4-BE49-F238E27FC236}">
                <a16:creationId xmlns:a16="http://schemas.microsoft.com/office/drawing/2014/main" id="{BCC85AC9-7D9B-6E0C-F894-37FBBA102C5F}"/>
              </a:ext>
            </a:extLst>
          </p:cNvPr>
          <p:cNvSpPr/>
          <p:nvPr/>
        </p:nvSpPr>
        <p:spPr>
          <a:xfrm>
            <a:off x="2050461" y="2040368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Parenthèse fermante 6">
            <a:extLst>
              <a:ext uri="{FF2B5EF4-FFF2-40B4-BE49-F238E27FC236}">
                <a16:creationId xmlns:a16="http://schemas.microsoft.com/office/drawing/2014/main" id="{593D5882-13EB-A4C3-7669-7FEB1579A230}"/>
              </a:ext>
            </a:extLst>
          </p:cNvPr>
          <p:cNvSpPr/>
          <p:nvPr/>
        </p:nvSpPr>
        <p:spPr>
          <a:xfrm>
            <a:off x="2320140" y="2040367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77B938-013C-EAC9-1340-100A593329C3}"/>
              </a:ext>
            </a:extLst>
          </p:cNvPr>
          <p:cNvSpPr/>
          <p:nvPr/>
        </p:nvSpPr>
        <p:spPr>
          <a:xfrm>
            <a:off x="4082681" y="1733608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" name="Parenthèse ouvrante 8">
            <a:extLst>
              <a:ext uri="{FF2B5EF4-FFF2-40B4-BE49-F238E27FC236}">
                <a16:creationId xmlns:a16="http://schemas.microsoft.com/office/drawing/2014/main" id="{1A36E005-709E-66EC-9436-23940A984EFC}"/>
              </a:ext>
            </a:extLst>
          </p:cNvPr>
          <p:cNvSpPr/>
          <p:nvPr/>
        </p:nvSpPr>
        <p:spPr>
          <a:xfrm>
            <a:off x="4015718" y="2057437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Parenthèse fermante 9">
            <a:extLst>
              <a:ext uri="{FF2B5EF4-FFF2-40B4-BE49-F238E27FC236}">
                <a16:creationId xmlns:a16="http://schemas.microsoft.com/office/drawing/2014/main" id="{2CB8FFA4-2F6B-C3A4-1E46-692E44D43756}"/>
              </a:ext>
            </a:extLst>
          </p:cNvPr>
          <p:cNvSpPr/>
          <p:nvPr/>
        </p:nvSpPr>
        <p:spPr>
          <a:xfrm>
            <a:off x="4285397" y="2057436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Parenthèse ouvrante 11">
            <a:extLst>
              <a:ext uri="{FF2B5EF4-FFF2-40B4-BE49-F238E27FC236}">
                <a16:creationId xmlns:a16="http://schemas.microsoft.com/office/drawing/2014/main" id="{D5176D1D-2867-A787-0D40-B6826A5B47A1}"/>
              </a:ext>
            </a:extLst>
          </p:cNvPr>
          <p:cNvSpPr/>
          <p:nvPr/>
        </p:nvSpPr>
        <p:spPr>
          <a:xfrm>
            <a:off x="3064266" y="2019551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Parenthèse fermante 12">
            <a:extLst>
              <a:ext uri="{FF2B5EF4-FFF2-40B4-BE49-F238E27FC236}">
                <a16:creationId xmlns:a16="http://schemas.microsoft.com/office/drawing/2014/main" id="{AEB129E3-597E-F346-EFA6-A3D900851B9D}"/>
              </a:ext>
            </a:extLst>
          </p:cNvPr>
          <p:cNvSpPr/>
          <p:nvPr/>
        </p:nvSpPr>
        <p:spPr>
          <a:xfrm>
            <a:off x="3333945" y="2019550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A4133A-810C-4DB5-0733-0D9178FC355F}"/>
              </a:ext>
            </a:extLst>
          </p:cNvPr>
          <p:cNvSpPr/>
          <p:nvPr/>
        </p:nvSpPr>
        <p:spPr>
          <a:xfrm>
            <a:off x="5099347" y="1688133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0    1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5" name="Parenthèse ouvrante 14">
            <a:extLst>
              <a:ext uri="{FF2B5EF4-FFF2-40B4-BE49-F238E27FC236}">
                <a16:creationId xmlns:a16="http://schemas.microsoft.com/office/drawing/2014/main" id="{F23C7D77-BDB4-70CE-2C1E-B6ABF64F2014}"/>
              </a:ext>
            </a:extLst>
          </p:cNvPr>
          <p:cNvSpPr/>
          <p:nvPr/>
        </p:nvSpPr>
        <p:spPr>
          <a:xfrm>
            <a:off x="5032384" y="2047090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Parenthèse fermante 15">
            <a:extLst>
              <a:ext uri="{FF2B5EF4-FFF2-40B4-BE49-F238E27FC236}">
                <a16:creationId xmlns:a16="http://schemas.microsoft.com/office/drawing/2014/main" id="{A2A97B48-6DEA-C80E-7D1F-AE789EF7D3C6}"/>
              </a:ext>
            </a:extLst>
          </p:cNvPr>
          <p:cNvSpPr/>
          <p:nvPr/>
        </p:nvSpPr>
        <p:spPr>
          <a:xfrm>
            <a:off x="5302063" y="2047089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A1B99-7DC3-5180-AB3E-F4320CC3AB13}"/>
              </a:ext>
            </a:extLst>
          </p:cNvPr>
          <p:cNvSpPr/>
          <p:nvPr/>
        </p:nvSpPr>
        <p:spPr>
          <a:xfrm>
            <a:off x="6189049" y="1702423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0    1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70546267-69C0-BB64-E954-839674AAB4E5}"/>
              </a:ext>
            </a:extLst>
          </p:cNvPr>
          <p:cNvSpPr/>
          <p:nvPr/>
        </p:nvSpPr>
        <p:spPr>
          <a:xfrm>
            <a:off x="6087582" y="2062042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Parenthèse fermante 18">
            <a:extLst>
              <a:ext uri="{FF2B5EF4-FFF2-40B4-BE49-F238E27FC236}">
                <a16:creationId xmlns:a16="http://schemas.microsoft.com/office/drawing/2014/main" id="{61241137-D6D6-EDB2-5865-AC2C12C22F8B}"/>
              </a:ext>
            </a:extLst>
          </p:cNvPr>
          <p:cNvSpPr/>
          <p:nvPr/>
        </p:nvSpPr>
        <p:spPr>
          <a:xfrm>
            <a:off x="6391765" y="2061379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B07636-1AB9-C659-3173-E95EC5B2302E}"/>
              </a:ext>
            </a:extLst>
          </p:cNvPr>
          <p:cNvSpPr/>
          <p:nvPr/>
        </p:nvSpPr>
        <p:spPr>
          <a:xfrm>
            <a:off x="8399821" y="1662568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" name="Parenthèse ouvrante 20">
            <a:extLst>
              <a:ext uri="{FF2B5EF4-FFF2-40B4-BE49-F238E27FC236}">
                <a16:creationId xmlns:a16="http://schemas.microsoft.com/office/drawing/2014/main" id="{9A620423-FECC-EF61-91D4-0DFFE9D127D1}"/>
              </a:ext>
            </a:extLst>
          </p:cNvPr>
          <p:cNvSpPr/>
          <p:nvPr/>
        </p:nvSpPr>
        <p:spPr>
          <a:xfrm>
            <a:off x="8320323" y="2003705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Parenthèse fermante 21">
            <a:extLst>
              <a:ext uri="{FF2B5EF4-FFF2-40B4-BE49-F238E27FC236}">
                <a16:creationId xmlns:a16="http://schemas.microsoft.com/office/drawing/2014/main" id="{67935DF0-4C23-F24D-DBB0-6E984E4277BA}"/>
              </a:ext>
            </a:extLst>
          </p:cNvPr>
          <p:cNvSpPr/>
          <p:nvPr/>
        </p:nvSpPr>
        <p:spPr>
          <a:xfrm>
            <a:off x="8590002" y="2003704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1DB6C4-C6E4-6FD7-82DF-7A4AF9F039BB}"/>
              </a:ext>
            </a:extLst>
          </p:cNvPr>
          <p:cNvSpPr/>
          <p:nvPr/>
        </p:nvSpPr>
        <p:spPr>
          <a:xfrm>
            <a:off x="9518447" y="1672401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7" name="Parenthèse ouvrante 26">
            <a:extLst>
              <a:ext uri="{FF2B5EF4-FFF2-40B4-BE49-F238E27FC236}">
                <a16:creationId xmlns:a16="http://schemas.microsoft.com/office/drawing/2014/main" id="{960BC9F1-DBAB-B6CB-8ADC-7E0727CB5066}"/>
              </a:ext>
            </a:extLst>
          </p:cNvPr>
          <p:cNvSpPr/>
          <p:nvPr/>
        </p:nvSpPr>
        <p:spPr>
          <a:xfrm>
            <a:off x="9451484" y="2031358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Parenthèse fermante 27">
            <a:extLst>
              <a:ext uri="{FF2B5EF4-FFF2-40B4-BE49-F238E27FC236}">
                <a16:creationId xmlns:a16="http://schemas.microsoft.com/office/drawing/2014/main" id="{2B966770-980D-8052-BB20-15AF4FB43692}"/>
              </a:ext>
            </a:extLst>
          </p:cNvPr>
          <p:cNvSpPr/>
          <p:nvPr/>
        </p:nvSpPr>
        <p:spPr>
          <a:xfrm>
            <a:off x="9721163" y="2031357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D26AC-0340-A4F6-F587-68F2D2FB8887}"/>
              </a:ext>
            </a:extLst>
          </p:cNvPr>
          <p:cNvSpPr/>
          <p:nvPr/>
        </p:nvSpPr>
        <p:spPr>
          <a:xfrm>
            <a:off x="10691252" y="1681536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" name="Parenthèse ouvrante 38">
            <a:extLst>
              <a:ext uri="{FF2B5EF4-FFF2-40B4-BE49-F238E27FC236}">
                <a16:creationId xmlns:a16="http://schemas.microsoft.com/office/drawing/2014/main" id="{2B0BF09E-44CE-A7FB-DC45-5FE6EFEF92EA}"/>
              </a:ext>
            </a:extLst>
          </p:cNvPr>
          <p:cNvSpPr/>
          <p:nvPr/>
        </p:nvSpPr>
        <p:spPr>
          <a:xfrm>
            <a:off x="10624289" y="2040493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Parenthèse fermante 39">
            <a:extLst>
              <a:ext uri="{FF2B5EF4-FFF2-40B4-BE49-F238E27FC236}">
                <a16:creationId xmlns:a16="http://schemas.microsoft.com/office/drawing/2014/main" id="{828B2ADD-350C-15A3-44BC-030D19A5CBE9}"/>
              </a:ext>
            </a:extLst>
          </p:cNvPr>
          <p:cNvSpPr/>
          <p:nvPr/>
        </p:nvSpPr>
        <p:spPr>
          <a:xfrm>
            <a:off x="10893968" y="2040492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E8B30F4-5561-4450-62AB-ECAB1B18ED3B}"/>
              </a:ext>
            </a:extLst>
          </p:cNvPr>
          <p:cNvCxnSpPr>
            <a:cxnSpLocks/>
          </p:cNvCxnSpPr>
          <p:nvPr/>
        </p:nvCxnSpPr>
        <p:spPr>
          <a:xfrm>
            <a:off x="2463959" y="3705762"/>
            <a:ext cx="5775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5F3CC12C-1652-42B1-19E6-C470AA4F0A44}"/>
              </a:ext>
            </a:extLst>
          </p:cNvPr>
          <p:cNvSpPr txBox="1"/>
          <p:nvPr/>
        </p:nvSpPr>
        <p:spPr>
          <a:xfrm>
            <a:off x="2546599" y="3277166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BFCE96D-41A2-132D-464D-7F4A9AB64FFC}"/>
              </a:ext>
            </a:extLst>
          </p:cNvPr>
          <p:cNvSpPr txBox="1"/>
          <p:nvPr/>
        </p:nvSpPr>
        <p:spPr>
          <a:xfrm>
            <a:off x="2008667" y="1649489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E0D38F2-0101-03F0-C692-E0B57A236738}"/>
              </a:ext>
            </a:extLst>
          </p:cNvPr>
          <p:cNvSpPr txBox="1"/>
          <p:nvPr/>
        </p:nvSpPr>
        <p:spPr>
          <a:xfrm>
            <a:off x="4002763" y="1631996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9DDC8D3-8AE2-2B8C-FED9-777DB21BE94A}"/>
              </a:ext>
            </a:extLst>
          </p:cNvPr>
          <p:cNvSpPr txBox="1"/>
          <p:nvPr/>
        </p:nvSpPr>
        <p:spPr>
          <a:xfrm>
            <a:off x="3041611" y="1674657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85D46E2-8EF1-4E30-22B9-7A5A15372B4C}"/>
              </a:ext>
            </a:extLst>
          </p:cNvPr>
          <p:cNvSpPr txBox="1"/>
          <p:nvPr/>
        </p:nvSpPr>
        <p:spPr>
          <a:xfrm>
            <a:off x="5025770" y="1649489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1041802-A837-36EB-F499-B18038C01AB2}"/>
              </a:ext>
            </a:extLst>
          </p:cNvPr>
          <p:cNvSpPr txBox="1"/>
          <p:nvPr/>
        </p:nvSpPr>
        <p:spPr>
          <a:xfrm>
            <a:off x="6117055" y="1657498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A01964E-9981-551E-0D35-10E496B22F44}"/>
              </a:ext>
            </a:extLst>
          </p:cNvPr>
          <p:cNvSpPr txBox="1"/>
          <p:nvPr/>
        </p:nvSpPr>
        <p:spPr>
          <a:xfrm>
            <a:off x="7225088" y="1643805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6C9F2DC-0906-F15C-7730-B562C8735079}"/>
              </a:ext>
            </a:extLst>
          </p:cNvPr>
          <p:cNvSpPr txBox="1"/>
          <p:nvPr/>
        </p:nvSpPr>
        <p:spPr>
          <a:xfrm>
            <a:off x="8304342" y="1643805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B3558C8-D22D-A770-50B3-6F79F32626A3}"/>
              </a:ext>
            </a:extLst>
          </p:cNvPr>
          <p:cNvSpPr txBox="1"/>
          <p:nvPr/>
        </p:nvSpPr>
        <p:spPr>
          <a:xfrm>
            <a:off x="9443616" y="1634373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F3A6573-31F7-8821-3BA8-591F34262D08}"/>
              </a:ext>
            </a:extLst>
          </p:cNvPr>
          <p:cNvSpPr txBox="1"/>
          <p:nvPr/>
        </p:nvSpPr>
        <p:spPr>
          <a:xfrm>
            <a:off x="10556879" y="1634373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9886889F-9D49-107D-F8A0-30E6A15F1E7A}"/>
              </a:ext>
            </a:extLst>
          </p:cNvPr>
          <p:cNvCxnSpPr>
            <a:cxnSpLocks/>
          </p:cNvCxnSpPr>
          <p:nvPr/>
        </p:nvCxnSpPr>
        <p:spPr>
          <a:xfrm flipV="1">
            <a:off x="6553256" y="3724513"/>
            <a:ext cx="658302" cy="140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D3C5498-7F99-1E18-2B1C-6C3A9C046A01}"/>
              </a:ext>
            </a:extLst>
          </p:cNvPr>
          <p:cNvSpPr txBox="1"/>
          <p:nvPr/>
        </p:nvSpPr>
        <p:spPr>
          <a:xfrm>
            <a:off x="6651296" y="3337362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9C764BBE-4EB2-D41F-5DBF-8A6BAA214D7C}"/>
              </a:ext>
            </a:extLst>
          </p:cNvPr>
          <p:cNvCxnSpPr>
            <a:cxnSpLocks/>
          </p:cNvCxnSpPr>
          <p:nvPr/>
        </p:nvCxnSpPr>
        <p:spPr>
          <a:xfrm>
            <a:off x="7669024" y="3718481"/>
            <a:ext cx="65129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9969EE89-06B8-08B8-4392-4EC34D1A43FF}"/>
              </a:ext>
            </a:extLst>
          </p:cNvPr>
          <p:cNvSpPr txBox="1"/>
          <p:nvPr/>
        </p:nvSpPr>
        <p:spPr>
          <a:xfrm>
            <a:off x="7743336" y="3337362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0C2CFC3A-707B-F273-C585-D11B2F4F4DB5}"/>
              </a:ext>
            </a:extLst>
          </p:cNvPr>
          <p:cNvCxnSpPr>
            <a:cxnSpLocks/>
          </p:cNvCxnSpPr>
          <p:nvPr/>
        </p:nvCxnSpPr>
        <p:spPr>
          <a:xfrm>
            <a:off x="8746356" y="3727609"/>
            <a:ext cx="6952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D73EBF79-C33E-A11A-5DAF-1DE7E421036D}"/>
              </a:ext>
            </a:extLst>
          </p:cNvPr>
          <p:cNvSpPr txBox="1"/>
          <p:nvPr/>
        </p:nvSpPr>
        <p:spPr>
          <a:xfrm>
            <a:off x="8844548" y="3307340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B447A291-4036-0569-2983-A55BCC6BEA8D}"/>
              </a:ext>
            </a:extLst>
          </p:cNvPr>
          <p:cNvCxnSpPr>
            <a:cxnSpLocks/>
          </p:cNvCxnSpPr>
          <p:nvPr/>
        </p:nvCxnSpPr>
        <p:spPr>
          <a:xfrm flipV="1">
            <a:off x="4429125" y="3696907"/>
            <a:ext cx="596645" cy="215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B816658D-47ED-C359-E2E1-6A11A01BA315}"/>
              </a:ext>
            </a:extLst>
          </p:cNvPr>
          <p:cNvSpPr txBox="1"/>
          <p:nvPr/>
        </p:nvSpPr>
        <p:spPr>
          <a:xfrm>
            <a:off x="4486411" y="3318226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39551DAA-7B87-6409-19BF-9A818268A9E0}"/>
              </a:ext>
            </a:extLst>
          </p:cNvPr>
          <p:cNvCxnSpPr>
            <a:cxnSpLocks/>
          </p:cNvCxnSpPr>
          <p:nvPr/>
        </p:nvCxnSpPr>
        <p:spPr>
          <a:xfrm>
            <a:off x="5445882" y="3734653"/>
            <a:ext cx="6382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1157AE88-EEF9-3768-F92B-FA3E778F521C}"/>
              </a:ext>
            </a:extLst>
          </p:cNvPr>
          <p:cNvSpPr txBox="1"/>
          <p:nvPr/>
        </p:nvSpPr>
        <p:spPr>
          <a:xfrm>
            <a:off x="5559001" y="3337362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02A54F8-DCEA-477B-492C-1142F38F9B20}"/>
              </a:ext>
            </a:extLst>
          </p:cNvPr>
          <p:cNvCxnSpPr>
            <a:cxnSpLocks/>
          </p:cNvCxnSpPr>
          <p:nvPr/>
        </p:nvCxnSpPr>
        <p:spPr>
          <a:xfrm flipV="1">
            <a:off x="3513306" y="3693165"/>
            <a:ext cx="489457" cy="125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A8A9DA58-8667-0A20-4D3B-DD2C778708E6}"/>
              </a:ext>
            </a:extLst>
          </p:cNvPr>
          <p:cNvSpPr txBox="1"/>
          <p:nvPr/>
        </p:nvSpPr>
        <p:spPr>
          <a:xfrm>
            <a:off x="3500665" y="3291232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32F5CF2-F5A0-A201-41BC-E696C01E3879}"/>
              </a:ext>
            </a:extLst>
          </p:cNvPr>
          <p:cNvCxnSpPr>
            <a:cxnSpLocks/>
          </p:cNvCxnSpPr>
          <p:nvPr/>
        </p:nvCxnSpPr>
        <p:spPr>
          <a:xfrm>
            <a:off x="9872524" y="3734653"/>
            <a:ext cx="745808" cy="32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5243C412-C40C-F76F-B450-B44CEEEEBB94}"/>
              </a:ext>
            </a:extLst>
          </p:cNvPr>
          <p:cNvSpPr txBox="1"/>
          <p:nvPr/>
        </p:nvSpPr>
        <p:spPr>
          <a:xfrm>
            <a:off x="10007142" y="3333531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E54A5B-2921-491E-CC0B-7F8E18DDAAA1}"/>
              </a:ext>
            </a:extLst>
          </p:cNvPr>
          <p:cNvSpPr/>
          <p:nvPr/>
        </p:nvSpPr>
        <p:spPr>
          <a:xfrm>
            <a:off x="3141830" y="1672401"/>
            <a:ext cx="346535" cy="336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0    1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555865-551B-C531-BB9C-98C344AF138F}"/>
              </a:ext>
            </a:extLst>
          </p:cNvPr>
          <p:cNvSpPr/>
          <p:nvPr/>
        </p:nvSpPr>
        <p:spPr>
          <a:xfrm>
            <a:off x="1230519" y="1711335"/>
            <a:ext cx="346535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1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   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6" name="Parenthèse ouvrante 75">
            <a:extLst>
              <a:ext uri="{FF2B5EF4-FFF2-40B4-BE49-F238E27FC236}">
                <a16:creationId xmlns:a16="http://schemas.microsoft.com/office/drawing/2014/main" id="{78C9CB3E-4DFC-8F92-C43B-E805B29EF494}"/>
              </a:ext>
            </a:extLst>
          </p:cNvPr>
          <p:cNvSpPr/>
          <p:nvPr/>
        </p:nvSpPr>
        <p:spPr>
          <a:xfrm>
            <a:off x="1164318" y="2079226"/>
            <a:ext cx="133927" cy="292129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Parenthèse fermante 76">
            <a:extLst>
              <a:ext uri="{FF2B5EF4-FFF2-40B4-BE49-F238E27FC236}">
                <a16:creationId xmlns:a16="http://schemas.microsoft.com/office/drawing/2014/main" id="{6D8EEAFA-9AC6-030B-D22A-E938C30E78BE}"/>
              </a:ext>
            </a:extLst>
          </p:cNvPr>
          <p:cNvSpPr/>
          <p:nvPr/>
        </p:nvSpPr>
        <p:spPr>
          <a:xfrm>
            <a:off x="1433997" y="2079225"/>
            <a:ext cx="143819" cy="292129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862DF8E2-80EE-1634-33B6-040091D758C6}"/>
              </a:ext>
            </a:extLst>
          </p:cNvPr>
          <p:cNvCxnSpPr>
            <a:cxnSpLocks/>
          </p:cNvCxnSpPr>
          <p:nvPr/>
        </p:nvCxnSpPr>
        <p:spPr>
          <a:xfrm>
            <a:off x="1577054" y="3676672"/>
            <a:ext cx="459243" cy="108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894E1C7B-BC4F-7B0A-BBDB-C7EB5E7C18AA}"/>
              </a:ext>
            </a:extLst>
          </p:cNvPr>
          <p:cNvSpPr txBox="1"/>
          <p:nvPr/>
        </p:nvSpPr>
        <p:spPr>
          <a:xfrm>
            <a:off x="1593797" y="3279687"/>
            <a:ext cx="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7B965A1-5B96-0BB7-BAF8-6C212F224981}"/>
              </a:ext>
            </a:extLst>
          </p:cNvPr>
          <p:cNvSpPr txBox="1"/>
          <p:nvPr/>
        </p:nvSpPr>
        <p:spPr>
          <a:xfrm>
            <a:off x="1098204" y="1679131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pSp>
        <p:nvGrpSpPr>
          <p:cNvPr id="11" name="Groupe 17">
            <a:extLst>
              <a:ext uri="{FF2B5EF4-FFF2-40B4-BE49-F238E27FC236}">
                <a16:creationId xmlns:a16="http://schemas.microsoft.com/office/drawing/2014/main" id="{0593EB22-18F9-2A12-C3DD-7268F887DE34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F2AAAB-AFD8-68F4-D4A6-B2A9E7141174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239F408-2A50-C4A6-D151-AF84BBD1367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D0CD2DD5-E4EF-0A01-B0A8-EEB1E440F36D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1F1C325-4EED-8281-7849-DDBB50C0B016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B84ACA3-BB47-93C4-8FE2-98AAB45831CF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26D1386-80C8-4A4C-D13F-898E16B81CFC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2E48B9B0-A1F4-ED4D-893C-1E6A651CC4FB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</p:spTree>
    <p:extLst>
      <p:ext uri="{BB962C8B-B14F-4D97-AF65-F5344CB8AC3E}">
        <p14:creationId xmlns:p14="http://schemas.microsoft.com/office/powerpoint/2010/main" val="420386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55C5D59-2F9B-600D-2C05-17C81EBBB792}"/>
              </a:ext>
            </a:extLst>
          </p:cNvPr>
          <p:cNvSpPr txBox="1"/>
          <p:nvPr/>
        </p:nvSpPr>
        <p:spPr>
          <a:xfrm>
            <a:off x="1941094" y="1143858"/>
            <a:ext cx="830981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CONTRAINTE POSSIBLE </a:t>
            </a:r>
          </a:p>
          <a:p>
            <a:pPr algn="ctr"/>
            <a:endParaRPr lang="fr-FR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Temps d'Attente Prolongé 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clients peuvent être contraints de patienter longtemps avant de se voir attribuer une table, ce qui peut entraîner de la frustration et potentiellement les pousser à quitter le restaurant.</a:t>
            </a:r>
          </a:p>
          <a:p>
            <a:pPr marL="342900" indent="-342900" algn="just">
              <a:buFont typeface="+mj-lt"/>
              <a:buAutoNum type="arabicPeriod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des Réservations et des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Walk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-ins 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réservations peuvent entraîner des conflits avec les clients arrivant sans réservation 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walk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-ins), surtout pendant les heures de pointe.</a:t>
            </a:r>
          </a:p>
          <a:p>
            <a:pPr marL="342900" indent="-342900" algn="just">
              <a:buFont typeface="+mj-lt"/>
              <a:buAutoNum type="arabicPeriod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Processus de traitement lente dans la cuisine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2253808F-B2A9-58BB-35EB-38429A020981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C74ED-383D-5AA5-30DF-43524699748D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EE06325-A674-070A-796F-02B7CC58FE7E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5B21234-7FF4-5493-5B84-76FF2A4D2240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DB494B9-DB20-9756-6E3E-662017B71157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C1C3003-C9E4-C1C2-0B3A-5EE83872DC72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36A2A4B-42AE-C998-2736-A2B692F6FCC2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3070C882-82F5-72B0-4E2C-FC0A3C1916A3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Problèmes </a:t>
            </a:r>
          </a:p>
        </p:txBody>
      </p:sp>
    </p:spTree>
    <p:extLst>
      <p:ext uri="{BB962C8B-B14F-4D97-AF65-F5344CB8AC3E}">
        <p14:creationId xmlns:p14="http://schemas.microsoft.com/office/powerpoint/2010/main" val="2901909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B57795-D081-FBF0-D2CA-223105047F66}"/>
              </a:ext>
            </a:extLst>
          </p:cNvPr>
          <p:cNvSpPr txBox="1"/>
          <p:nvPr/>
        </p:nvSpPr>
        <p:spPr>
          <a:xfrm>
            <a:off x="1941094" y="1308514"/>
            <a:ext cx="830981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algn="ctr"/>
            <a:endParaRPr lang="fr-FR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de Réservations Avancées 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Encourager les clients à réserver à l'avance pour mieux planifier et gérer l'affluence. Utiliser un logiciel de gestion des réservations pour optimiser l'occupation des tables.</a:t>
            </a:r>
          </a:p>
          <a:p>
            <a:pPr marL="342900" indent="-342900" algn="just">
              <a:buFont typeface="+mj-lt"/>
              <a:buAutoNum type="arabicPeriod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Espace d'Attente Confortable 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Aménager des zones d'attente confortables avec des sièges, des magazines, et des boissons pour les clients en attente. </a:t>
            </a:r>
          </a:p>
          <a:p>
            <a:pPr marL="342900" indent="-342900" algn="just">
              <a:buFont typeface="+mj-lt"/>
              <a:buAutoNum type="arabicPeriod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Catégorisation du préparation dans la cuisine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e 17">
            <a:extLst>
              <a:ext uri="{FF2B5EF4-FFF2-40B4-BE49-F238E27FC236}">
                <a16:creationId xmlns:a16="http://schemas.microsoft.com/office/drawing/2014/main" id="{F5977217-458F-1361-72C1-79B6CBAE697D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C170AB-CBD8-1D89-7F30-A1D697B2EE89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FE3C1F9F-D424-A6C9-900F-EA042763DE41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9B979610-B101-BE18-04CE-1AB60EE78447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11D3CEC-AB98-7DB4-A986-2F40BCF81E62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CCA946A-1283-2473-3B62-81F94C2C1B18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CF5F52D-368C-B304-12CB-AAA0588BC30A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3DE1B700-44B2-619D-6AA9-31C93A42B3CF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Solutions </a:t>
            </a:r>
          </a:p>
        </p:txBody>
      </p:sp>
    </p:spTree>
    <p:extLst>
      <p:ext uri="{BB962C8B-B14F-4D97-AF65-F5344CB8AC3E}">
        <p14:creationId xmlns:p14="http://schemas.microsoft.com/office/powerpoint/2010/main" val="1709827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7A3858E-3394-35D8-E961-A26E2711F934}"/>
              </a:ext>
            </a:extLst>
          </p:cNvPr>
          <p:cNvSpPr txBox="1"/>
          <p:nvPr/>
        </p:nvSpPr>
        <p:spPr>
          <a:xfrm>
            <a:off x="485210" y="1823487"/>
            <a:ext cx="37069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 (P)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: File d'attente pour une table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: Table réserver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 : Client avec réservation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 : Client  dans la salle de divertissement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 : Tables disponibles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P6 : Tables occupées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P7 : Serveurs disponible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 : Client voulant commander 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P9 : Commande prise en charge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P10 : Commandes en attente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P11 : Plat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P12 : Snack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571F978-CEE8-194D-2543-040410FD4DA1}"/>
              </a:ext>
            </a:extLst>
          </p:cNvPr>
          <p:cNvSpPr txBox="1"/>
          <p:nvPr/>
        </p:nvSpPr>
        <p:spPr>
          <a:xfrm>
            <a:off x="7675470" y="1419780"/>
            <a:ext cx="42017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Transitions (T) :</a:t>
            </a:r>
          </a:p>
          <a:p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: Enregistrement des client en attente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: Appel du client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: Vérification des réservations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 : Prise de commande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 : Arriver du commande à la cuisine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 : Début de la préparation des plats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T7 : Début de la préparation des snack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T8 : Début de la préparation des boissons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T9 : Fin de la préparation des plats ( durée de préparation du plat comprise entre 5 à 15 minutes)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T10 : Fin de la préparation des snack ( durée de préparation du snack comprise entre 2 à 8 minutes)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T11 : Fin de la préparation des boissons ( durée de préparation du boisson comprise entre 0 à 5 minutes)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T12 : Plat servi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T13 : La prise de repas du client et la       préparation au départ du serveur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T14 : Demande de l'addition ( durée de payement comprise entre 2 à 5 minutes)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 : Départ des clients</a:t>
            </a:r>
          </a:p>
        </p:txBody>
      </p:sp>
      <p:grpSp>
        <p:nvGrpSpPr>
          <p:cNvPr id="6" name="Groupe 17">
            <a:extLst>
              <a:ext uri="{FF2B5EF4-FFF2-40B4-BE49-F238E27FC236}">
                <a16:creationId xmlns:a16="http://schemas.microsoft.com/office/drawing/2014/main" id="{E8818B2A-6834-3223-F529-489EB55D4916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BBDF1F-50A0-3014-F5C7-FE8C76181AFC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AA733FD-AD59-6DDC-A439-F5E18AF00799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AB43BB16-7967-C493-8996-053DB1B7D817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EF89449-EA73-155B-998D-BDC2F1011D2C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D209AB7-781F-41A9-D0DF-D793DC5F339F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6D1FB66-C013-D4BE-EE5E-3325A9152545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271474D9-4C3B-3B9B-D9CE-9C0F1E9D70C0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Composants du nouveau modèle 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C513B1D0-AA26-6EC7-2C51-13C43B22B355}"/>
              </a:ext>
            </a:extLst>
          </p:cNvPr>
          <p:cNvSpPr txBox="1"/>
          <p:nvPr/>
        </p:nvSpPr>
        <p:spPr>
          <a:xfrm>
            <a:off x="4351657" y="1823487"/>
            <a:ext cx="31768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 (P) :</a:t>
            </a:r>
          </a:p>
          <a:p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P13 : Boisson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P14 : Préparation du plat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P15 : Préparation du snack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P16 : Préparation du Boisson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P17 : Plats prêts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P18 : Clients servis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P19 : Commande satisfait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P20 : Clients prêt à payer 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P21 : Paiement en attente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P22 : Clients partis</a:t>
            </a:r>
          </a:p>
          <a:p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FEB4415-D39F-D4EE-061B-72F2ED64A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26" y="545816"/>
            <a:ext cx="1066207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Soit le nouveau de réseau de Petri défini par :</a:t>
            </a:r>
          </a:p>
          <a:p>
            <a:pPr marL="180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Les transitions : T = (T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,T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80000" lv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q"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Les places : P = (P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fr-FR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7, 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kumimoji="0" lang="fr-FR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11,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12,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13, 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r>
              <a:rPr kumimoji="0" lang="fr-FR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16,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17,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18, 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r>
              <a:rPr kumimoji="0" lang="fr-FR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1,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</a:t>
            </a:r>
            <a:r>
              <a:rPr kumimoji="0" lang="fr-FR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fr-FR" sz="14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180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Un marquage initial : M</a:t>
            </a:r>
            <a:r>
              <a:rPr kumimoji="0" lang="fr-FR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(2, 1, 1, 0, 0, 4, 3, </a:t>
            </a:r>
            <a:r>
              <a:rPr lang="fr-FR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0, </a:t>
            </a:r>
            <a:r>
              <a:rPr lang="fr-FR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0, 0, 0, 0, 0, 0, 0, 0, 0, 0, 0, 0)</a:t>
            </a: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8" name="TextBox 4">
            <a:extLst>
              <a:ext uri="{FF2B5EF4-FFF2-40B4-BE49-F238E27FC236}">
                <a16:creationId xmlns:a16="http://schemas.microsoft.com/office/drawing/2014/main" id="{2F8D5640-FC4B-7E49-E65F-3CA55857EF7E}"/>
              </a:ext>
            </a:extLst>
          </p:cNvPr>
          <p:cNvSpPr txBox="1"/>
          <p:nvPr/>
        </p:nvSpPr>
        <p:spPr>
          <a:xfrm>
            <a:off x="302336" y="5513208"/>
            <a:ext cx="4447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Un restaurant comprenant 3 tables de 2 places (6 places au total), 4 déjà occupé et 2 libres ( tables réserver) et 4 clients à traiter .</a:t>
            </a:r>
          </a:p>
        </p:txBody>
      </p:sp>
    </p:spTree>
    <p:extLst>
      <p:ext uri="{BB962C8B-B14F-4D97-AF65-F5344CB8AC3E}">
        <p14:creationId xmlns:p14="http://schemas.microsoft.com/office/powerpoint/2010/main" val="2831950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21">
            <a:extLst>
              <a:ext uri="{FF2B5EF4-FFF2-40B4-BE49-F238E27FC236}">
                <a16:creationId xmlns:a16="http://schemas.microsoft.com/office/drawing/2014/main" id="{3699B439-EBA9-95CA-9AED-D17098DD2158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8E0AFE04-5392-1E70-123F-1DB81542AA58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urved Connector 41">
            <a:extLst>
              <a:ext uri="{FF2B5EF4-FFF2-40B4-BE49-F238E27FC236}">
                <a16:creationId xmlns:a16="http://schemas.microsoft.com/office/drawing/2014/main" id="{BA4A6CCC-B1C9-0530-B406-C418576DC423}"/>
              </a:ext>
            </a:extLst>
          </p:cNvPr>
          <p:cNvCxnSpPr>
            <a:cxnSpLocks/>
            <a:stCxn id="4" idx="1"/>
            <a:endCxn id="24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>
            <a:extLst>
              <a:ext uri="{FF2B5EF4-FFF2-40B4-BE49-F238E27FC236}">
                <a16:creationId xmlns:a16="http://schemas.microsoft.com/office/drawing/2014/main" id="{DF376A52-59E6-0619-E828-50A0723697F0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3">
            <a:extLst>
              <a:ext uri="{FF2B5EF4-FFF2-40B4-BE49-F238E27FC236}">
                <a16:creationId xmlns:a16="http://schemas.microsoft.com/office/drawing/2014/main" id="{859FFF3A-4A2A-89D9-FA71-898B14F3CFC1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868BD29E-6E4C-76CE-D3EE-41AE097514F4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0FA850B7-5455-060F-CC2A-505821B5C438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C926608C-56B1-8C0A-861A-FCE3F1FEF3CC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A4C13D5C-276E-3212-7B09-7486AE37E866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3">
            <a:extLst>
              <a:ext uri="{FF2B5EF4-FFF2-40B4-BE49-F238E27FC236}">
                <a16:creationId xmlns:a16="http://schemas.microsoft.com/office/drawing/2014/main" id="{06DB0439-B7E1-3C84-BB5F-33DF7BEB0706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04B8781E-9AFC-A04A-3B48-309EBCD82EA3}"/>
              </a:ext>
            </a:extLst>
          </p:cNvPr>
          <p:cNvSpPr/>
          <p:nvPr/>
        </p:nvSpPr>
        <p:spPr>
          <a:xfrm>
            <a:off x="1974015" y="163629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8A4B0AFB-84CC-05DE-643D-0F0617342CE4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92F24C94-F81F-2AA5-3913-1AE744842530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Minus 21">
            <a:extLst>
              <a:ext uri="{FF2B5EF4-FFF2-40B4-BE49-F238E27FC236}">
                <a16:creationId xmlns:a16="http://schemas.microsoft.com/office/drawing/2014/main" id="{A4B0D2E1-0967-EAB0-57FE-26F930A936CE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Minus 21">
            <a:extLst>
              <a:ext uri="{FF2B5EF4-FFF2-40B4-BE49-F238E27FC236}">
                <a16:creationId xmlns:a16="http://schemas.microsoft.com/office/drawing/2014/main" id="{3FF4386E-E504-643C-53F5-9C3B8CA369DD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Minus 21">
            <a:extLst>
              <a:ext uri="{FF2B5EF4-FFF2-40B4-BE49-F238E27FC236}">
                <a16:creationId xmlns:a16="http://schemas.microsoft.com/office/drawing/2014/main" id="{E5140DB1-83EE-936A-589C-1DF099ABBD66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Minus 21">
            <a:extLst>
              <a:ext uri="{FF2B5EF4-FFF2-40B4-BE49-F238E27FC236}">
                <a16:creationId xmlns:a16="http://schemas.microsoft.com/office/drawing/2014/main" id="{AB583EA6-F40C-7CAB-1D4C-2C2B17EEF722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Minus 21">
            <a:extLst>
              <a:ext uri="{FF2B5EF4-FFF2-40B4-BE49-F238E27FC236}">
                <a16:creationId xmlns:a16="http://schemas.microsoft.com/office/drawing/2014/main" id="{0B1E0938-94D2-479D-0A48-778FC09ABFD2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Minus 21">
            <a:extLst>
              <a:ext uri="{FF2B5EF4-FFF2-40B4-BE49-F238E27FC236}">
                <a16:creationId xmlns:a16="http://schemas.microsoft.com/office/drawing/2014/main" id="{86C9D9B6-49B0-46C0-7AB9-702DA480F4B6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Minus 21">
            <a:extLst>
              <a:ext uri="{FF2B5EF4-FFF2-40B4-BE49-F238E27FC236}">
                <a16:creationId xmlns:a16="http://schemas.microsoft.com/office/drawing/2014/main" id="{A27B4692-9786-F9EB-403A-11839FF1F600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Minus 21">
            <a:extLst>
              <a:ext uri="{FF2B5EF4-FFF2-40B4-BE49-F238E27FC236}">
                <a16:creationId xmlns:a16="http://schemas.microsoft.com/office/drawing/2014/main" id="{F51FDE6A-D8FE-5DBB-63AA-63BE3B7CBDED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21838894-A396-17EB-A91C-544AE43B09E4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71E5541E-C225-B28D-8900-6881C7130F6C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">
            <a:extLst>
              <a:ext uri="{FF2B5EF4-FFF2-40B4-BE49-F238E27FC236}">
                <a16:creationId xmlns:a16="http://schemas.microsoft.com/office/drawing/2014/main" id="{F92BE735-FD62-2893-59BF-645C5095D77D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91C1E25D-577F-AF1C-7BD0-FFAC2368403B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4CD984DF-E452-CE39-83E5-343EA07A0E34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F2EF1B3A-275F-FAE6-0A54-5BCDC04C6719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B7B1C0FE-CEDF-0525-88B7-24554CAAD4DC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880E9A27-7737-BFEC-6BA1-EB0B43F558A4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val 3">
            <a:extLst>
              <a:ext uri="{FF2B5EF4-FFF2-40B4-BE49-F238E27FC236}">
                <a16:creationId xmlns:a16="http://schemas.microsoft.com/office/drawing/2014/main" id="{A661493B-9A40-F999-F866-470A384C15B5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3">
            <a:extLst>
              <a:ext uri="{FF2B5EF4-FFF2-40B4-BE49-F238E27FC236}">
                <a16:creationId xmlns:a16="http://schemas.microsoft.com/office/drawing/2014/main" id="{B1A7971C-3F41-6273-3519-6231D2E899CA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Minus 21">
            <a:extLst>
              <a:ext uri="{FF2B5EF4-FFF2-40B4-BE49-F238E27FC236}">
                <a16:creationId xmlns:a16="http://schemas.microsoft.com/office/drawing/2014/main" id="{E89C883C-78F4-55AA-9F71-8AB71474E3F5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Minus 21">
            <a:extLst>
              <a:ext uri="{FF2B5EF4-FFF2-40B4-BE49-F238E27FC236}">
                <a16:creationId xmlns:a16="http://schemas.microsoft.com/office/drawing/2014/main" id="{58DB62B4-8006-B934-A037-8F3A445EAC6B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Minus 21">
            <a:extLst>
              <a:ext uri="{FF2B5EF4-FFF2-40B4-BE49-F238E27FC236}">
                <a16:creationId xmlns:a16="http://schemas.microsoft.com/office/drawing/2014/main" id="{F3509B6B-D682-4FF3-4A24-ABAD775AB726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Minus 21">
            <a:extLst>
              <a:ext uri="{FF2B5EF4-FFF2-40B4-BE49-F238E27FC236}">
                <a16:creationId xmlns:a16="http://schemas.microsoft.com/office/drawing/2014/main" id="{95EB2DB6-4763-4097-D495-EF24B16E4798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162E944D-FDAB-DD1A-C95D-7C1097108043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3B325CC0-EA49-C1D8-18F7-A376E451F292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D829BF57-EA29-7F0F-DA21-737C8A5E69A7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4A58A692-C678-6DF0-7B14-0B0ABB33DA04}"/>
              </a:ext>
            </a:extLst>
          </p:cNvPr>
          <p:cNvCxnSpPr>
            <a:cxnSpLocks/>
            <a:stCxn id="23" idx="4"/>
            <a:endCxn id="4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5F7732C2-E5BD-B10A-D5CB-F16F304FB9E3}"/>
              </a:ext>
            </a:extLst>
          </p:cNvPr>
          <p:cNvCxnSpPr>
            <a:cxnSpLocks/>
            <a:stCxn id="4" idx="1"/>
            <a:endCxn id="20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41">
            <a:extLst>
              <a:ext uri="{FF2B5EF4-FFF2-40B4-BE49-F238E27FC236}">
                <a16:creationId xmlns:a16="http://schemas.microsoft.com/office/drawing/2014/main" id="{637AF376-B6D9-3645-D487-91E7130D76A8}"/>
              </a:ext>
            </a:extLst>
          </p:cNvPr>
          <p:cNvCxnSpPr>
            <a:cxnSpLocks/>
            <a:stCxn id="16" idx="4"/>
            <a:endCxn id="19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4">
            <a:extLst>
              <a:ext uri="{FF2B5EF4-FFF2-40B4-BE49-F238E27FC236}">
                <a16:creationId xmlns:a16="http://schemas.microsoft.com/office/drawing/2014/main" id="{A1E263A3-8521-BE4E-0B91-90D1CD1AFA9C}"/>
              </a:ext>
            </a:extLst>
          </p:cNvPr>
          <p:cNvCxnSpPr>
            <a:cxnSpLocks/>
            <a:stCxn id="18" idx="1"/>
            <a:endCxn id="15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7AA11C1A-CF75-0654-2DAC-0B2226F5D130}"/>
              </a:ext>
            </a:extLst>
          </p:cNvPr>
          <p:cNvCxnSpPr>
            <a:cxnSpLocks/>
            <a:stCxn id="17" idx="4"/>
            <a:endCxn id="19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41">
            <a:extLst>
              <a:ext uri="{FF2B5EF4-FFF2-40B4-BE49-F238E27FC236}">
                <a16:creationId xmlns:a16="http://schemas.microsoft.com/office/drawing/2014/main" id="{D4C624F1-C5F8-95F0-2AF7-D8945E098136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4">
            <a:extLst>
              <a:ext uri="{FF2B5EF4-FFF2-40B4-BE49-F238E27FC236}">
                <a16:creationId xmlns:a16="http://schemas.microsoft.com/office/drawing/2014/main" id="{DCD900F0-6D79-F078-F4AC-F7A21F39FD3B}"/>
              </a:ext>
            </a:extLst>
          </p:cNvPr>
          <p:cNvCxnSpPr>
            <a:cxnSpLocks/>
            <a:stCxn id="15" idx="6"/>
            <a:endCxn id="25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34">
            <a:extLst>
              <a:ext uri="{FF2B5EF4-FFF2-40B4-BE49-F238E27FC236}">
                <a16:creationId xmlns:a16="http://schemas.microsoft.com/office/drawing/2014/main" id="{07391D4C-6402-C067-8568-78B7EE84D90C}"/>
              </a:ext>
            </a:extLst>
          </p:cNvPr>
          <p:cNvCxnSpPr>
            <a:cxnSpLocks/>
            <a:stCxn id="25" idx="1"/>
            <a:endCxn id="8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4">
            <a:extLst>
              <a:ext uri="{FF2B5EF4-FFF2-40B4-BE49-F238E27FC236}">
                <a16:creationId xmlns:a16="http://schemas.microsoft.com/office/drawing/2014/main" id="{2B34F3AB-3C1D-BC53-008E-4079E50FF413}"/>
              </a:ext>
            </a:extLst>
          </p:cNvPr>
          <p:cNvCxnSpPr>
            <a:cxnSpLocks/>
            <a:stCxn id="8" idx="6"/>
            <a:endCxn id="26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34">
            <a:extLst>
              <a:ext uri="{FF2B5EF4-FFF2-40B4-BE49-F238E27FC236}">
                <a16:creationId xmlns:a16="http://schemas.microsoft.com/office/drawing/2014/main" id="{7D7C70B3-8595-E7A4-6DBB-17DB2E2BD988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34">
            <a:extLst>
              <a:ext uri="{FF2B5EF4-FFF2-40B4-BE49-F238E27FC236}">
                <a16:creationId xmlns:a16="http://schemas.microsoft.com/office/drawing/2014/main" id="{598733E2-E926-0816-84E6-EF0994155B62}"/>
              </a:ext>
            </a:extLst>
          </p:cNvPr>
          <p:cNvCxnSpPr>
            <a:cxnSpLocks/>
            <a:stCxn id="21" idx="6"/>
            <a:endCxn id="28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34">
            <a:extLst>
              <a:ext uri="{FF2B5EF4-FFF2-40B4-BE49-F238E27FC236}">
                <a16:creationId xmlns:a16="http://schemas.microsoft.com/office/drawing/2014/main" id="{1C649B0C-6808-BA60-26C0-25915A0137C0}"/>
              </a:ext>
            </a:extLst>
          </p:cNvPr>
          <p:cNvCxnSpPr>
            <a:cxnSpLocks/>
            <a:stCxn id="28" idx="1"/>
            <a:endCxn id="42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34">
            <a:extLst>
              <a:ext uri="{FF2B5EF4-FFF2-40B4-BE49-F238E27FC236}">
                <a16:creationId xmlns:a16="http://schemas.microsoft.com/office/drawing/2014/main" id="{0E73B3C5-5C3F-6CD5-13DD-B7557449405D}"/>
              </a:ext>
            </a:extLst>
          </p:cNvPr>
          <p:cNvCxnSpPr>
            <a:cxnSpLocks/>
            <a:stCxn id="42" idx="6"/>
            <a:endCxn id="32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34">
            <a:extLst>
              <a:ext uri="{FF2B5EF4-FFF2-40B4-BE49-F238E27FC236}">
                <a16:creationId xmlns:a16="http://schemas.microsoft.com/office/drawing/2014/main" id="{361CC279-4B23-BE34-87D8-A0BB58AECE5C}"/>
              </a:ext>
            </a:extLst>
          </p:cNvPr>
          <p:cNvCxnSpPr>
            <a:cxnSpLocks/>
            <a:stCxn id="32" idx="3"/>
            <a:endCxn id="40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41">
            <a:extLst>
              <a:ext uri="{FF2B5EF4-FFF2-40B4-BE49-F238E27FC236}">
                <a16:creationId xmlns:a16="http://schemas.microsoft.com/office/drawing/2014/main" id="{69C4A5A9-898E-D165-D49F-9821079507A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10800000" flipV="1">
            <a:off x="1563757" y="1866669"/>
            <a:ext cx="410259" cy="693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41">
            <a:extLst>
              <a:ext uri="{FF2B5EF4-FFF2-40B4-BE49-F238E27FC236}">
                <a16:creationId xmlns:a16="http://schemas.microsoft.com/office/drawing/2014/main" id="{1875E122-C5B5-3CB5-8374-2778AAF07801}"/>
              </a:ext>
            </a:extLst>
          </p:cNvPr>
          <p:cNvCxnSpPr>
            <a:cxnSpLocks/>
            <a:stCxn id="21" idx="4"/>
            <a:endCxn id="29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41">
            <a:extLst>
              <a:ext uri="{FF2B5EF4-FFF2-40B4-BE49-F238E27FC236}">
                <a16:creationId xmlns:a16="http://schemas.microsoft.com/office/drawing/2014/main" id="{FEC5D2F5-C2F4-E34C-D420-FC75769527B5}"/>
              </a:ext>
            </a:extLst>
          </p:cNvPr>
          <p:cNvCxnSpPr>
            <a:cxnSpLocks/>
            <a:stCxn id="21" idx="0"/>
            <a:endCxn id="27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41">
            <a:extLst>
              <a:ext uri="{FF2B5EF4-FFF2-40B4-BE49-F238E27FC236}">
                <a16:creationId xmlns:a16="http://schemas.microsoft.com/office/drawing/2014/main" id="{5588750F-598B-C553-9907-895BE75A6CD8}"/>
              </a:ext>
            </a:extLst>
          </p:cNvPr>
          <p:cNvCxnSpPr>
            <a:cxnSpLocks/>
            <a:stCxn id="27" idx="1"/>
            <a:endCxn id="36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41">
            <a:extLst>
              <a:ext uri="{FF2B5EF4-FFF2-40B4-BE49-F238E27FC236}">
                <a16:creationId xmlns:a16="http://schemas.microsoft.com/office/drawing/2014/main" id="{48043DA2-6366-1363-84D5-1C1849D74438}"/>
              </a:ext>
            </a:extLst>
          </p:cNvPr>
          <p:cNvCxnSpPr>
            <a:cxnSpLocks/>
            <a:stCxn id="36" idx="6"/>
            <a:endCxn id="30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41">
            <a:extLst>
              <a:ext uri="{FF2B5EF4-FFF2-40B4-BE49-F238E27FC236}">
                <a16:creationId xmlns:a16="http://schemas.microsoft.com/office/drawing/2014/main" id="{894FA565-8FBB-4BDE-4AE8-2E402EB0134D}"/>
              </a:ext>
            </a:extLst>
          </p:cNvPr>
          <p:cNvCxnSpPr>
            <a:cxnSpLocks/>
            <a:stCxn id="30" idx="3"/>
            <a:endCxn id="40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urved Connector 41">
            <a:extLst>
              <a:ext uri="{FF2B5EF4-FFF2-40B4-BE49-F238E27FC236}">
                <a16:creationId xmlns:a16="http://schemas.microsoft.com/office/drawing/2014/main" id="{4C0662ED-4A5A-7E45-519D-752204570720}"/>
              </a:ext>
            </a:extLst>
          </p:cNvPr>
          <p:cNvCxnSpPr>
            <a:cxnSpLocks/>
            <a:stCxn id="31" idx="1"/>
            <a:endCxn id="40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34">
            <a:extLst>
              <a:ext uri="{FF2B5EF4-FFF2-40B4-BE49-F238E27FC236}">
                <a16:creationId xmlns:a16="http://schemas.microsoft.com/office/drawing/2014/main" id="{B2BFEA86-E873-E48A-D905-E2D3A2D44AC6}"/>
              </a:ext>
            </a:extLst>
          </p:cNvPr>
          <p:cNvCxnSpPr>
            <a:cxnSpLocks/>
            <a:stCxn id="47" idx="1"/>
            <a:endCxn id="41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urved Connector 41">
            <a:extLst>
              <a:ext uri="{FF2B5EF4-FFF2-40B4-BE49-F238E27FC236}">
                <a16:creationId xmlns:a16="http://schemas.microsoft.com/office/drawing/2014/main" id="{104AA24F-3AD6-3857-6E25-CD6CEFCF504F}"/>
              </a:ext>
            </a:extLst>
          </p:cNvPr>
          <p:cNvCxnSpPr>
            <a:cxnSpLocks/>
            <a:stCxn id="39" idx="0"/>
            <a:endCxn id="4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34">
            <a:extLst>
              <a:ext uri="{FF2B5EF4-FFF2-40B4-BE49-F238E27FC236}">
                <a16:creationId xmlns:a16="http://schemas.microsoft.com/office/drawing/2014/main" id="{102EF34F-3152-F024-2A3A-8CCB0FDA48BE}"/>
              </a:ext>
            </a:extLst>
          </p:cNvPr>
          <p:cNvCxnSpPr>
            <a:cxnSpLocks/>
            <a:stCxn id="41" idx="6"/>
            <a:endCxn id="4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34">
            <a:extLst>
              <a:ext uri="{FF2B5EF4-FFF2-40B4-BE49-F238E27FC236}">
                <a16:creationId xmlns:a16="http://schemas.microsoft.com/office/drawing/2014/main" id="{D4E87046-F68A-B08B-1E5D-3B031D5F9690}"/>
              </a:ext>
            </a:extLst>
          </p:cNvPr>
          <p:cNvCxnSpPr>
            <a:cxnSpLocks/>
            <a:stCxn id="46" idx="2"/>
            <a:endCxn id="39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41">
            <a:extLst>
              <a:ext uri="{FF2B5EF4-FFF2-40B4-BE49-F238E27FC236}">
                <a16:creationId xmlns:a16="http://schemas.microsoft.com/office/drawing/2014/main" id="{4D6B5046-3FD1-5924-D4D8-5929AEF6AA44}"/>
              </a:ext>
            </a:extLst>
          </p:cNvPr>
          <p:cNvCxnSpPr>
            <a:cxnSpLocks/>
            <a:stCxn id="38" idx="0"/>
            <a:endCxn id="4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34">
            <a:extLst>
              <a:ext uri="{FF2B5EF4-FFF2-40B4-BE49-F238E27FC236}">
                <a16:creationId xmlns:a16="http://schemas.microsoft.com/office/drawing/2014/main" id="{BFBCB8EF-30F6-5E64-B164-49C1CD33283A}"/>
              </a:ext>
            </a:extLst>
          </p:cNvPr>
          <p:cNvCxnSpPr>
            <a:cxnSpLocks/>
            <a:stCxn id="45" idx="1"/>
            <a:endCxn id="5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34">
            <a:extLst>
              <a:ext uri="{FF2B5EF4-FFF2-40B4-BE49-F238E27FC236}">
                <a16:creationId xmlns:a16="http://schemas.microsoft.com/office/drawing/2014/main" id="{AC3A9453-5997-EDD3-93FA-EDCC2102E1F9}"/>
              </a:ext>
            </a:extLst>
          </p:cNvPr>
          <p:cNvCxnSpPr>
            <a:cxnSpLocks/>
            <a:stCxn id="44" idx="3"/>
            <a:endCxn id="4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urved Connector 41">
            <a:extLst>
              <a:ext uri="{FF2B5EF4-FFF2-40B4-BE49-F238E27FC236}">
                <a16:creationId xmlns:a16="http://schemas.microsoft.com/office/drawing/2014/main" id="{4D0639E1-6A13-3F11-FFBC-2BC064FC62F0}"/>
              </a:ext>
            </a:extLst>
          </p:cNvPr>
          <p:cNvCxnSpPr>
            <a:cxnSpLocks/>
            <a:stCxn id="50" idx="1"/>
            <a:endCxn id="4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urved Connector 41">
            <a:extLst>
              <a:ext uri="{FF2B5EF4-FFF2-40B4-BE49-F238E27FC236}">
                <a16:creationId xmlns:a16="http://schemas.microsoft.com/office/drawing/2014/main" id="{79698BE3-5BA8-639E-64DE-65F778CB2791}"/>
              </a:ext>
            </a:extLst>
          </p:cNvPr>
          <p:cNvCxnSpPr>
            <a:cxnSpLocks/>
            <a:stCxn id="48" idx="3"/>
            <a:endCxn id="4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41">
            <a:extLst>
              <a:ext uri="{FF2B5EF4-FFF2-40B4-BE49-F238E27FC236}">
                <a16:creationId xmlns:a16="http://schemas.microsoft.com/office/drawing/2014/main" id="{E388ED73-0564-4F4E-8B9E-B75544AB78AA}"/>
              </a:ext>
            </a:extLst>
          </p:cNvPr>
          <p:cNvCxnSpPr>
            <a:cxnSpLocks/>
            <a:stCxn id="48" idx="6"/>
            <a:endCxn id="25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41">
            <a:extLst>
              <a:ext uri="{FF2B5EF4-FFF2-40B4-BE49-F238E27FC236}">
                <a16:creationId xmlns:a16="http://schemas.microsoft.com/office/drawing/2014/main" id="{3158949B-C566-6A18-6D8D-7F9EDD8CBC12}"/>
              </a:ext>
            </a:extLst>
          </p:cNvPr>
          <p:cNvCxnSpPr>
            <a:cxnSpLocks/>
            <a:stCxn id="26" idx="0"/>
            <a:endCxn id="4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41">
            <a:extLst>
              <a:ext uri="{FF2B5EF4-FFF2-40B4-BE49-F238E27FC236}">
                <a16:creationId xmlns:a16="http://schemas.microsoft.com/office/drawing/2014/main" id="{BFF40B05-728A-0872-0DFE-720DB8401A26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41">
            <a:extLst>
              <a:ext uri="{FF2B5EF4-FFF2-40B4-BE49-F238E27FC236}">
                <a16:creationId xmlns:a16="http://schemas.microsoft.com/office/drawing/2014/main" id="{9093D223-E82C-9AA7-6126-73ACF2EB9BC3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4">
            <a:extLst>
              <a:ext uri="{FF2B5EF4-FFF2-40B4-BE49-F238E27FC236}">
                <a16:creationId xmlns:a16="http://schemas.microsoft.com/office/drawing/2014/main" id="{9B269E43-2A12-15A1-92FE-37E252235F4B}"/>
              </a:ext>
            </a:extLst>
          </p:cNvPr>
          <p:cNvCxnSpPr>
            <a:cxnSpLocks/>
            <a:stCxn id="33" idx="6"/>
            <a:endCxn id="31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4">
            <a:extLst>
              <a:ext uri="{FF2B5EF4-FFF2-40B4-BE49-F238E27FC236}">
                <a16:creationId xmlns:a16="http://schemas.microsoft.com/office/drawing/2014/main" id="{CBD3A1D9-6974-E303-133B-9B3BE1B6B8AD}"/>
              </a:ext>
            </a:extLst>
          </p:cNvPr>
          <p:cNvCxnSpPr>
            <a:cxnSpLocks/>
            <a:stCxn id="29" idx="3"/>
            <a:endCxn id="33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urved Connector 41">
            <a:extLst>
              <a:ext uri="{FF2B5EF4-FFF2-40B4-BE49-F238E27FC236}">
                <a16:creationId xmlns:a16="http://schemas.microsoft.com/office/drawing/2014/main" id="{F7DEBBB3-DA25-BFD8-B6A2-B1426A958B18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urved Connector 41">
            <a:extLst>
              <a:ext uri="{FF2B5EF4-FFF2-40B4-BE49-F238E27FC236}">
                <a16:creationId xmlns:a16="http://schemas.microsoft.com/office/drawing/2014/main" id="{905584B7-67AF-43AE-FDE4-077ED103ACCC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urved Connector 41">
            <a:extLst>
              <a:ext uri="{FF2B5EF4-FFF2-40B4-BE49-F238E27FC236}">
                <a16:creationId xmlns:a16="http://schemas.microsoft.com/office/drawing/2014/main" id="{1C1DDB59-576E-C675-3AA5-06B7B835C586}"/>
              </a:ext>
            </a:extLst>
          </p:cNvPr>
          <p:cNvCxnSpPr>
            <a:cxnSpLocks/>
            <a:stCxn id="40" idx="5"/>
            <a:endCxn id="4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urved Connector 41">
            <a:extLst>
              <a:ext uri="{FF2B5EF4-FFF2-40B4-BE49-F238E27FC236}">
                <a16:creationId xmlns:a16="http://schemas.microsoft.com/office/drawing/2014/main" id="{797D9A6C-C504-4E35-71BD-BCBF2FDBB92B}"/>
              </a:ext>
            </a:extLst>
          </p:cNvPr>
          <p:cNvCxnSpPr>
            <a:cxnSpLocks/>
            <a:stCxn id="24" idx="0"/>
            <a:endCxn id="18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66">
            <a:extLst>
              <a:ext uri="{FF2B5EF4-FFF2-40B4-BE49-F238E27FC236}">
                <a16:creationId xmlns:a16="http://schemas.microsoft.com/office/drawing/2014/main" id="{B58619D1-E2B7-F18F-BC3F-A4D366AC5558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57" name="TextBox 66">
            <a:extLst>
              <a:ext uri="{FF2B5EF4-FFF2-40B4-BE49-F238E27FC236}">
                <a16:creationId xmlns:a16="http://schemas.microsoft.com/office/drawing/2014/main" id="{73E19C11-D29C-203B-85DA-F709C8EEAA7E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58" name="TextBox 66">
            <a:extLst>
              <a:ext uri="{FF2B5EF4-FFF2-40B4-BE49-F238E27FC236}">
                <a16:creationId xmlns:a16="http://schemas.microsoft.com/office/drawing/2014/main" id="{937D8BD8-399A-5EE8-F0A4-EE8934A67BA0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61" name="TextBox 66">
            <a:extLst>
              <a:ext uri="{FF2B5EF4-FFF2-40B4-BE49-F238E27FC236}">
                <a16:creationId xmlns:a16="http://schemas.microsoft.com/office/drawing/2014/main" id="{F15E7378-3B0E-99AD-6151-57289F6AD340}"/>
              </a:ext>
            </a:extLst>
          </p:cNvPr>
          <p:cNvSpPr txBox="1"/>
          <p:nvPr/>
        </p:nvSpPr>
        <p:spPr>
          <a:xfrm>
            <a:off x="2022041" y="1376947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63" name="TextBox 66">
            <a:extLst>
              <a:ext uri="{FF2B5EF4-FFF2-40B4-BE49-F238E27FC236}">
                <a16:creationId xmlns:a16="http://schemas.microsoft.com/office/drawing/2014/main" id="{5C136FCF-6AA9-2455-9E78-071A904A57E8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64" name="TextBox 66">
            <a:extLst>
              <a:ext uri="{FF2B5EF4-FFF2-40B4-BE49-F238E27FC236}">
                <a16:creationId xmlns:a16="http://schemas.microsoft.com/office/drawing/2014/main" id="{ED467DDE-8CC0-556B-51D9-67D53352DAEA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65" name="TextBox 66">
            <a:extLst>
              <a:ext uri="{FF2B5EF4-FFF2-40B4-BE49-F238E27FC236}">
                <a16:creationId xmlns:a16="http://schemas.microsoft.com/office/drawing/2014/main" id="{BD281A79-41EB-534E-FD5D-07AFB697CA77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66" name="TextBox 66">
            <a:extLst>
              <a:ext uri="{FF2B5EF4-FFF2-40B4-BE49-F238E27FC236}">
                <a16:creationId xmlns:a16="http://schemas.microsoft.com/office/drawing/2014/main" id="{7D9D7789-EA05-AAF1-8B13-028FD4C9C985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A703EE-BF99-7ED2-BE59-26D923919C69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68" name="TextBox 66">
            <a:extLst>
              <a:ext uri="{FF2B5EF4-FFF2-40B4-BE49-F238E27FC236}">
                <a16:creationId xmlns:a16="http://schemas.microsoft.com/office/drawing/2014/main" id="{FB74CD06-75A9-B9C7-DC39-8293E949034A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69" name="TextBox 66">
            <a:extLst>
              <a:ext uri="{FF2B5EF4-FFF2-40B4-BE49-F238E27FC236}">
                <a16:creationId xmlns:a16="http://schemas.microsoft.com/office/drawing/2014/main" id="{AF06F372-C330-66CC-6072-5406530024A1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70" name="TextBox 66">
            <a:extLst>
              <a:ext uri="{FF2B5EF4-FFF2-40B4-BE49-F238E27FC236}">
                <a16:creationId xmlns:a16="http://schemas.microsoft.com/office/drawing/2014/main" id="{DD4A68AD-0CA0-7EAF-05F0-08DADB316B2A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72" name="TextBox 66">
            <a:extLst>
              <a:ext uri="{FF2B5EF4-FFF2-40B4-BE49-F238E27FC236}">
                <a16:creationId xmlns:a16="http://schemas.microsoft.com/office/drawing/2014/main" id="{434915BD-4E91-8043-F935-FC133558C3BC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73" name="TextBox 66">
            <a:extLst>
              <a:ext uri="{FF2B5EF4-FFF2-40B4-BE49-F238E27FC236}">
                <a16:creationId xmlns:a16="http://schemas.microsoft.com/office/drawing/2014/main" id="{337E53A2-24C1-71D5-F190-2DA9ACFDB9B8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74" name="TextBox 66">
            <a:extLst>
              <a:ext uri="{FF2B5EF4-FFF2-40B4-BE49-F238E27FC236}">
                <a16:creationId xmlns:a16="http://schemas.microsoft.com/office/drawing/2014/main" id="{9BB2D169-45B3-0338-29C7-D0B8686D58FF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75" name="TextBox 66">
            <a:extLst>
              <a:ext uri="{FF2B5EF4-FFF2-40B4-BE49-F238E27FC236}">
                <a16:creationId xmlns:a16="http://schemas.microsoft.com/office/drawing/2014/main" id="{94166CED-0568-978F-E291-60D6B07A3F34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76" name="TextBox 66">
            <a:extLst>
              <a:ext uri="{FF2B5EF4-FFF2-40B4-BE49-F238E27FC236}">
                <a16:creationId xmlns:a16="http://schemas.microsoft.com/office/drawing/2014/main" id="{692142E0-1189-A7E9-364F-77B0CB02BEA1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77" name="TextBox 66">
            <a:extLst>
              <a:ext uri="{FF2B5EF4-FFF2-40B4-BE49-F238E27FC236}">
                <a16:creationId xmlns:a16="http://schemas.microsoft.com/office/drawing/2014/main" id="{ABAAD92E-A0CA-FD65-7E68-379810DC94B2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78" name="TextBox 66">
            <a:extLst>
              <a:ext uri="{FF2B5EF4-FFF2-40B4-BE49-F238E27FC236}">
                <a16:creationId xmlns:a16="http://schemas.microsoft.com/office/drawing/2014/main" id="{6AF2ADFB-32DA-EDA0-5F79-8CD280F29788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79" name="TextBox 66">
            <a:extLst>
              <a:ext uri="{FF2B5EF4-FFF2-40B4-BE49-F238E27FC236}">
                <a16:creationId xmlns:a16="http://schemas.microsoft.com/office/drawing/2014/main" id="{5D1B84E1-A74F-EFBF-5F60-EA1BA5C25030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81" name="TextBox 66">
            <a:extLst>
              <a:ext uri="{FF2B5EF4-FFF2-40B4-BE49-F238E27FC236}">
                <a16:creationId xmlns:a16="http://schemas.microsoft.com/office/drawing/2014/main" id="{4AB182AF-ABFC-82E5-992E-958D741C2B63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AA994EFC-660D-963D-1790-63DA1F4658C2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84" name="TextBox 53">
            <a:extLst>
              <a:ext uri="{FF2B5EF4-FFF2-40B4-BE49-F238E27FC236}">
                <a16:creationId xmlns:a16="http://schemas.microsoft.com/office/drawing/2014/main" id="{B71592A2-36BE-5D98-4823-8A3386FF6B3D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85" name="TextBox 53">
            <a:extLst>
              <a:ext uri="{FF2B5EF4-FFF2-40B4-BE49-F238E27FC236}">
                <a16:creationId xmlns:a16="http://schemas.microsoft.com/office/drawing/2014/main" id="{058392F1-3BD6-B4F5-8B9C-3E5862D1DC54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87" name="TextBox 53">
            <a:extLst>
              <a:ext uri="{FF2B5EF4-FFF2-40B4-BE49-F238E27FC236}">
                <a16:creationId xmlns:a16="http://schemas.microsoft.com/office/drawing/2014/main" id="{306EEA23-5A2F-1C12-9BCA-9137CF824731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88" name="TextBox 53">
            <a:extLst>
              <a:ext uri="{FF2B5EF4-FFF2-40B4-BE49-F238E27FC236}">
                <a16:creationId xmlns:a16="http://schemas.microsoft.com/office/drawing/2014/main" id="{6CFCBEB2-0F2A-3653-00B6-8916C2A35FDF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89" name="TextBox 53">
            <a:extLst>
              <a:ext uri="{FF2B5EF4-FFF2-40B4-BE49-F238E27FC236}">
                <a16:creationId xmlns:a16="http://schemas.microsoft.com/office/drawing/2014/main" id="{C5A48B67-C92D-C844-100A-C4F570AF98F3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91" name="TextBox 53">
            <a:extLst>
              <a:ext uri="{FF2B5EF4-FFF2-40B4-BE49-F238E27FC236}">
                <a16:creationId xmlns:a16="http://schemas.microsoft.com/office/drawing/2014/main" id="{A020A5F7-0534-F45D-AD18-6BAA5B018C09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92" name="TextBox 53">
            <a:extLst>
              <a:ext uri="{FF2B5EF4-FFF2-40B4-BE49-F238E27FC236}">
                <a16:creationId xmlns:a16="http://schemas.microsoft.com/office/drawing/2014/main" id="{07CAE858-67A3-454B-4AD6-523D893B3E35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94" name="TextBox 53">
            <a:extLst>
              <a:ext uri="{FF2B5EF4-FFF2-40B4-BE49-F238E27FC236}">
                <a16:creationId xmlns:a16="http://schemas.microsoft.com/office/drawing/2014/main" id="{FD1F4856-7FA7-FC15-AA1D-9D281B955E48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95" name="TextBox 53">
            <a:extLst>
              <a:ext uri="{FF2B5EF4-FFF2-40B4-BE49-F238E27FC236}">
                <a16:creationId xmlns:a16="http://schemas.microsoft.com/office/drawing/2014/main" id="{9C14B076-CBC9-F909-AD21-B2C9E5CABC66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96" name="TextBox 53">
            <a:extLst>
              <a:ext uri="{FF2B5EF4-FFF2-40B4-BE49-F238E27FC236}">
                <a16:creationId xmlns:a16="http://schemas.microsoft.com/office/drawing/2014/main" id="{99297534-E9CB-A474-1BE7-5DE9A0D42334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98" name="TextBox 53">
            <a:extLst>
              <a:ext uri="{FF2B5EF4-FFF2-40B4-BE49-F238E27FC236}">
                <a16:creationId xmlns:a16="http://schemas.microsoft.com/office/drawing/2014/main" id="{3093C9F3-147C-CDD0-B750-E1043AC65968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99" name="TextBox 53">
            <a:extLst>
              <a:ext uri="{FF2B5EF4-FFF2-40B4-BE49-F238E27FC236}">
                <a16:creationId xmlns:a16="http://schemas.microsoft.com/office/drawing/2014/main" id="{662DDD3D-5C4B-F7E6-6775-1F8D8D6828DD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01" name="TextBox 53">
            <a:extLst>
              <a:ext uri="{FF2B5EF4-FFF2-40B4-BE49-F238E27FC236}">
                <a16:creationId xmlns:a16="http://schemas.microsoft.com/office/drawing/2014/main" id="{1B024E49-4641-1C06-D754-6CC0EFE16ED4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02" name="TextBox 53">
            <a:extLst>
              <a:ext uri="{FF2B5EF4-FFF2-40B4-BE49-F238E27FC236}">
                <a16:creationId xmlns:a16="http://schemas.microsoft.com/office/drawing/2014/main" id="{1F28052E-6DFD-C949-0E27-869400AEEFF3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03DE3077-6083-B170-DB5C-73C7033A5126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3EC3175D-6CF6-11BD-453C-EC961AC42DCA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57">
            <a:extLst>
              <a:ext uri="{FF2B5EF4-FFF2-40B4-BE49-F238E27FC236}">
                <a16:creationId xmlns:a16="http://schemas.microsoft.com/office/drawing/2014/main" id="{C4801CA3-3BA3-AB26-D737-04589FA88FF4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11" name="TextBox 57">
            <a:extLst>
              <a:ext uri="{FF2B5EF4-FFF2-40B4-BE49-F238E27FC236}">
                <a16:creationId xmlns:a16="http://schemas.microsoft.com/office/drawing/2014/main" id="{9C185EB9-B0E5-62C2-F474-9EBC1E48A38C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12" name="Oval 181">
            <a:extLst>
              <a:ext uri="{FF2B5EF4-FFF2-40B4-BE49-F238E27FC236}">
                <a16:creationId xmlns:a16="http://schemas.microsoft.com/office/drawing/2014/main" id="{36D75EB0-8A7A-E011-8698-0D7A02BB36D8}"/>
              </a:ext>
            </a:extLst>
          </p:cNvPr>
          <p:cNvSpPr/>
          <p:nvPr/>
        </p:nvSpPr>
        <p:spPr>
          <a:xfrm rot="10800000">
            <a:off x="922066" y="6500974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Oval 181">
            <a:extLst>
              <a:ext uri="{FF2B5EF4-FFF2-40B4-BE49-F238E27FC236}">
                <a16:creationId xmlns:a16="http://schemas.microsoft.com/office/drawing/2014/main" id="{75DF21C5-351C-0F98-6A02-9D6D3D9A3961}"/>
              </a:ext>
            </a:extLst>
          </p:cNvPr>
          <p:cNvSpPr/>
          <p:nvPr/>
        </p:nvSpPr>
        <p:spPr>
          <a:xfrm rot="10800000">
            <a:off x="730274" y="656248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Oval 181">
            <a:extLst>
              <a:ext uri="{FF2B5EF4-FFF2-40B4-BE49-F238E27FC236}">
                <a16:creationId xmlns:a16="http://schemas.microsoft.com/office/drawing/2014/main" id="{63C7E96B-D32F-7BB4-07E6-669780355BD6}"/>
              </a:ext>
            </a:extLst>
          </p:cNvPr>
          <p:cNvSpPr/>
          <p:nvPr/>
        </p:nvSpPr>
        <p:spPr>
          <a:xfrm rot="21365469">
            <a:off x="1216679" y="43925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Oval 181">
            <a:extLst>
              <a:ext uri="{FF2B5EF4-FFF2-40B4-BE49-F238E27FC236}">
                <a16:creationId xmlns:a16="http://schemas.microsoft.com/office/drawing/2014/main" id="{D9A81CA5-F383-A723-3EE3-A0AFAF102D66}"/>
              </a:ext>
            </a:extLst>
          </p:cNvPr>
          <p:cNvSpPr/>
          <p:nvPr/>
        </p:nvSpPr>
        <p:spPr>
          <a:xfrm rot="10800000">
            <a:off x="336602" y="267011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Oval 181">
            <a:extLst>
              <a:ext uri="{FF2B5EF4-FFF2-40B4-BE49-F238E27FC236}">
                <a16:creationId xmlns:a16="http://schemas.microsoft.com/office/drawing/2014/main" id="{14E46451-464F-8330-9E1F-A16E0AACA928}"/>
              </a:ext>
            </a:extLst>
          </p:cNvPr>
          <p:cNvSpPr/>
          <p:nvPr/>
        </p:nvSpPr>
        <p:spPr>
          <a:xfrm rot="10800000">
            <a:off x="631793" y="272465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Oval 181">
            <a:extLst>
              <a:ext uri="{FF2B5EF4-FFF2-40B4-BE49-F238E27FC236}">
                <a16:creationId xmlns:a16="http://schemas.microsoft.com/office/drawing/2014/main" id="{0F93C6C9-DCD1-56F4-F135-5FD50F2E1C04}"/>
              </a:ext>
            </a:extLst>
          </p:cNvPr>
          <p:cNvSpPr/>
          <p:nvPr/>
        </p:nvSpPr>
        <p:spPr>
          <a:xfrm rot="10800000">
            <a:off x="307778" y="294366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77B248F1-167B-DF74-94D9-75B833408F8B}"/>
              </a:ext>
            </a:extLst>
          </p:cNvPr>
          <p:cNvSpPr/>
          <p:nvPr/>
        </p:nvSpPr>
        <p:spPr>
          <a:xfrm rot="10800000">
            <a:off x="590853" y="297546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D8FB6635-CA30-8F53-4408-A7C9A827C09C}"/>
              </a:ext>
            </a:extLst>
          </p:cNvPr>
          <p:cNvSpPr/>
          <p:nvPr/>
        </p:nvSpPr>
        <p:spPr>
          <a:xfrm rot="21410245">
            <a:off x="288027" y="439639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81">
            <a:extLst>
              <a:ext uri="{FF2B5EF4-FFF2-40B4-BE49-F238E27FC236}">
                <a16:creationId xmlns:a16="http://schemas.microsoft.com/office/drawing/2014/main" id="{4AFE98DC-4E60-161C-F34C-2D620E7199C6}"/>
              </a:ext>
            </a:extLst>
          </p:cNvPr>
          <p:cNvSpPr/>
          <p:nvPr/>
        </p:nvSpPr>
        <p:spPr>
          <a:xfrm rot="10800000">
            <a:off x="4335019" y="2728866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81">
            <a:extLst>
              <a:ext uri="{FF2B5EF4-FFF2-40B4-BE49-F238E27FC236}">
                <a16:creationId xmlns:a16="http://schemas.microsoft.com/office/drawing/2014/main" id="{881EB0B4-73B8-5BDC-3E86-2F80ADD2BF7A}"/>
              </a:ext>
            </a:extLst>
          </p:cNvPr>
          <p:cNvSpPr/>
          <p:nvPr/>
        </p:nvSpPr>
        <p:spPr>
          <a:xfrm rot="10800000">
            <a:off x="4436380" y="2936763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TextBox 182">
            <a:extLst>
              <a:ext uri="{FF2B5EF4-FFF2-40B4-BE49-F238E27FC236}">
                <a16:creationId xmlns:a16="http://schemas.microsoft.com/office/drawing/2014/main" id="{37157E0F-9D46-0D42-006A-BAB3E5B3A85A}"/>
              </a:ext>
            </a:extLst>
          </p:cNvPr>
          <p:cNvSpPr txBox="1"/>
          <p:nvPr/>
        </p:nvSpPr>
        <p:spPr>
          <a:xfrm>
            <a:off x="1816554" y="-7977"/>
            <a:ext cx="2732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nouveau modèle contenant déjà quatre clients en cours de traitement. Puis nous allons recevoir trois nouveaux venus de suite avec un qui a fait une réservation.</a:t>
            </a:r>
          </a:p>
        </p:txBody>
      </p:sp>
      <p:sp>
        <p:nvSpPr>
          <p:cNvPr id="2" name="TextBox 53">
            <a:extLst>
              <a:ext uri="{FF2B5EF4-FFF2-40B4-BE49-F238E27FC236}">
                <a16:creationId xmlns:a16="http://schemas.microsoft.com/office/drawing/2014/main" id="{FAA5C984-62C5-3D87-0F1D-56B9D12B78EC}"/>
              </a:ext>
            </a:extLst>
          </p:cNvPr>
          <p:cNvSpPr txBox="1"/>
          <p:nvPr/>
        </p:nvSpPr>
        <p:spPr>
          <a:xfrm>
            <a:off x="8140790" y="64908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4F14BA99-CC2B-D394-855B-DA2A730F5289}"/>
              </a:ext>
            </a:extLst>
          </p:cNvPr>
          <p:cNvSpPr txBox="1"/>
          <p:nvPr/>
        </p:nvSpPr>
        <p:spPr>
          <a:xfrm>
            <a:off x="7655051" y="2594747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5" name="TextBox 53">
            <a:extLst>
              <a:ext uri="{FF2B5EF4-FFF2-40B4-BE49-F238E27FC236}">
                <a16:creationId xmlns:a16="http://schemas.microsoft.com/office/drawing/2014/main" id="{8D2491D0-BA08-D2FE-8C08-2D2A2DCAEDAE}"/>
              </a:ext>
            </a:extLst>
          </p:cNvPr>
          <p:cNvSpPr txBox="1"/>
          <p:nvPr/>
        </p:nvSpPr>
        <p:spPr>
          <a:xfrm>
            <a:off x="7826305" y="410738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6" name="TextBox 53">
            <a:extLst>
              <a:ext uri="{FF2B5EF4-FFF2-40B4-BE49-F238E27FC236}">
                <a16:creationId xmlns:a16="http://schemas.microsoft.com/office/drawing/2014/main" id="{21C91988-D043-B03A-B1B7-79711F4ECF2A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7" name="Oval 181">
            <a:extLst>
              <a:ext uri="{FF2B5EF4-FFF2-40B4-BE49-F238E27FC236}">
                <a16:creationId xmlns:a16="http://schemas.microsoft.com/office/drawing/2014/main" id="{B0F2FAF0-3375-A808-03C4-D222A51DAC74}"/>
              </a:ext>
            </a:extLst>
          </p:cNvPr>
          <p:cNvSpPr/>
          <p:nvPr/>
        </p:nvSpPr>
        <p:spPr>
          <a:xfrm rot="10800000">
            <a:off x="6633973" y="6347085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181">
            <a:extLst>
              <a:ext uri="{FF2B5EF4-FFF2-40B4-BE49-F238E27FC236}">
                <a16:creationId xmlns:a16="http://schemas.microsoft.com/office/drawing/2014/main" id="{3DC2243E-58E2-17AC-6AE9-AB84116A23A9}"/>
              </a:ext>
            </a:extLst>
          </p:cNvPr>
          <p:cNvSpPr/>
          <p:nvPr/>
        </p:nvSpPr>
        <p:spPr>
          <a:xfrm rot="10800000">
            <a:off x="6447835" y="6492101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181">
            <a:extLst>
              <a:ext uri="{FF2B5EF4-FFF2-40B4-BE49-F238E27FC236}">
                <a16:creationId xmlns:a16="http://schemas.microsoft.com/office/drawing/2014/main" id="{905DFF98-E96B-3EB3-707A-685A42626A8B}"/>
              </a:ext>
            </a:extLst>
          </p:cNvPr>
          <p:cNvSpPr/>
          <p:nvPr/>
        </p:nvSpPr>
        <p:spPr>
          <a:xfrm rot="10800000">
            <a:off x="6688155" y="6555521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078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inus 21">
            <a:extLst>
              <a:ext uri="{FF2B5EF4-FFF2-40B4-BE49-F238E27FC236}">
                <a16:creationId xmlns:a16="http://schemas.microsoft.com/office/drawing/2014/main" id="{2042F0BB-1FB0-6891-F476-730E3365B4D1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179AF28A-4006-BD01-CA0B-930F7899CBFD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urved Connector 41">
            <a:extLst>
              <a:ext uri="{FF2B5EF4-FFF2-40B4-BE49-F238E27FC236}">
                <a16:creationId xmlns:a16="http://schemas.microsoft.com/office/drawing/2014/main" id="{CC095EFA-581A-97B7-7DC8-B2B7D05B77B4}"/>
              </a:ext>
            </a:extLst>
          </p:cNvPr>
          <p:cNvCxnSpPr>
            <a:cxnSpLocks/>
            <a:stCxn id="2" idx="1"/>
            <a:endCxn id="14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>
            <a:extLst>
              <a:ext uri="{FF2B5EF4-FFF2-40B4-BE49-F238E27FC236}">
                <a16:creationId xmlns:a16="http://schemas.microsoft.com/office/drawing/2014/main" id="{8ED2EF31-FE5C-7675-9D56-7C62051775C6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C8CCC0D0-FF28-155C-36E1-A10A85769F79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5E5CABA2-585E-509A-C96D-E31477EF6260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21">
            <a:extLst>
              <a:ext uri="{FF2B5EF4-FFF2-40B4-BE49-F238E27FC236}">
                <a16:creationId xmlns:a16="http://schemas.microsoft.com/office/drawing/2014/main" id="{99B407BD-DD52-92E3-08EB-513F7CE60852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E92F3EBC-138A-4053-B025-E6E8DC2EE628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BB9CA2D7-4F2A-1F6F-BDEF-1698A1C4EECA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1EF03BDA-20AB-53AD-1A4A-425D7B34C9CD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BBD884E-403B-9BE7-CFBF-8AE21F3643B2}"/>
              </a:ext>
            </a:extLst>
          </p:cNvPr>
          <p:cNvSpPr/>
          <p:nvPr/>
        </p:nvSpPr>
        <p:spPr>
          <a:xfrm>
            <a:off x="1974015" y="163629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9B0060BF-88A3-A07E-D247-8BBB3BC2B853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BC09AF4C-8271-023F-16A6-D2FBEB040153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inus 21">
            <a:extLst>
              <a:ext uri="{FF2B5EF4-FFF2-40B4-BE49-F238E27FC236}">
                <a16:creationId xmlns:a16="http://schemas.microsoft.com/office/drawing/2014/main" id="{454726A1-C4B5-3ECE-12B6-3D6AA50F0494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3B4BA247-DB7C-CB49-0291-97C7F4C0A490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D44D818E-DC31-823A-5911-8CC3FA4885B6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EAB62862-B84D-F559-E4EB-7ADA1E83EC01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7E6EAB13-8EDF-1CBF-0EDF-1FDA38FAADDC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073D418E-0A47-317F-14D3-A844AEC26531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001B8ED0-B800-D496-6FFE-68B79028C128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215DBC22-FCBA-BB6A-9A78-BC01648D1123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993FB285-ADC3-F72A-0582-649C44C9007E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29753C8F-B8A8-9558-FF7A-D653FDF29673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4A3782E6-907A-16DA-B8CA-67951F0A7054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2456330A-D313-1176-0C81-F08DEBA331EC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9768D392-9BB1-D066-6FF3-5D613F8475EA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FE71FD49-74F5-4E37-D29C-2D1ECE749ED3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2DC94C5A-E2C5-6126-F82D-111A0BEF2EF4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804436E6-6E4D-E4A0-796E-79A2C3B6935B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4837B5EE-FD32-F505-031E-A0DF63F64BC3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0F5ABFE4-2ACE-8764-80A7-E831ED40CD61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Minus 21">
            <a:extLst>
              <a:ext uri="{FF2B5EF4-FFF2-40B4-BE49-F238E27FC236}">
                <a16:creationId xmlns:a16="http://schemas.microsoft.com/office/drawing/2014/main" id="{F52A1897-59E0-EAAC-7F80-3D6E53CC95D6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8187FD9C-7B03-4340-7F01-27C2F6E00284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4ED90B9F-742C-8120-B137-441F2E17E78E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DFF35F2F-17CA-159B-06FB-6F436AC9A46B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065CD02-1C11-D6F7-B00C-5C3415507270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54C241F0-47DA-69D2-995C-18E4EFAE9849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B53D4C59-21E4-2B9A-ECDE-077361AB7986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Straight Arrow Connector 34">
            <a:extLst>
              <a:ext uri="{FF2B5EF4-FFF2-40B4-BE49-F238E27FC236}">
                <a16:creationId xmlns:a16="http://schemas.microsoft.com/office/drawing/2014/main" id="{3A2AFDA3-C4EB-9BA3-4AA8-75BD589EABE7}"/>
              </a:ext>
            </a:extLst>
          </p:cNvPr>
          <p:cNvCxnSpPr>
            <a:cxnSpLocks/>
            <a:stCxn id="13" idx="4"/>
            <a:endCxn id="2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1">
            <a:extLst>
              <a:ext uri="{FF2B5EF4-FFF2-40B4-BE49-F238E27FC236}">
                <a16:creationId xmlns:a16="http://schemas.microsoft.com/office/drawing/2014/main" id="{7B128333-9D05-AA1E-61F9-A2868B37E5C8}"/>
              </a:ext>
            </a:extLst>
          </p:cNvPr>
          <p:cNvCxnSpPr>
            <a:cxnSpLocks/>
            <a:stCxn id="2" idx="1"/>
            <a:endCxn id="10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E2FACDFB-28F8-26FF-FB97-3C43EEF1F700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4">
            <a:extLst>
              <a:ext uri="{FF2B5EF4-FFF2-40B4-BE49-F238E27FC236}">
                <a16:creationId xmlns:a16="http://schemas.microsoft.com/office/drawing/2014/main" id="{75E67E23-8ADC-469F-BD09-825F5C4B93B2}"/>
              </a:ext>
            </a:extLst>
          </p:cNvPr>
          <p:cNvCxnSpPr>
            <a:cxnSpLocks/>
            <a:stCxn id="8" idx="1"/>
            <a:endCxn id="5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1">
            <a:extLst>
              <a:ext uri="{FF2B5EF4-FFF2-40B4-BE49-F238E27FC236}">
                <a16:creationId xmlns:a16="http://schemas.microsoft.com/office/drawing/2014/main" id="{38FB046E-A0F6-04A1-E3C6-1B2B564E5353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CBD0005A-10CB-91C7-9687-4B84714137E7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4">
            <a:extLst>
              <a:ext uri="{FF2B5EF4-FFF2-40B4-BE49-F238E27FC236}">
                <a16:creationId xmlns:a16="http://schemas.microsoft.com/office/drawing/2014/main" id="{53DF9D2C-433D-8774-E31E-B842872AD96A}"/>
              </a:ext>
            </a:extLst>
          </p:cNvPr>
          <p:cNvCxnSpPr>
            <a:cxnSpLocks/>
            <a:stCxn id="5" idx="6"/>
            <a:endCxn id="15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3091A430-7F08-DCDB-FBEF-119B11DE3355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E6AB5822-4BC4-5162-0355-971C1A24E02B}"/>
              </a:ext>
            </a:extLst>
          </p:cNvPr>
          <p:cNvCxnSpPr>
            <a:cxnSpLocks/>
            <a:stCxn id="3" idx="6"/>
            <a:endCxn id="16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DA673511-4047-52C3-1C9A-F88E0E07103C}"/>
              </a:ext>
            </a:extLst>
          </p:cNvPr>
          <p:cNvCxnSpPr>
            <a:cxnSpLocks/>
            <a:stCxn id="16" idx="3"/>
            <a:endCxn id="11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D385D577-B846-9A1B-793A-B73C14DCDC25}"/>
              </a:ext>
            </a:extLst>
          </p:cNvPr>
          <p:cNvCxnSpPr>
            <a:cxnSpLocks/>
            <a:stCxn id="11" idx="6"/>
            <a:endCxn id="18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9755B95A-DE98-BFFA-D49F-E826F4F18C57}"/>
              </a:ext>
            </a:extLst>
          </p:cNvPr>
          <p:cNvCxnSpPr>
            <a:cxnSpLocks/>
            <a:stCxn id="18" idx="1"/>
            <a:endCxn id="32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F2DC2584-733A-CAA9-B722-6D88C714D6A6}"/>
              </a:ext>
            </a:extLst>
          </p:cNvPr>
          <p:cNvCxnSpPr>
            <a:cxnSpLocks/>
            <a:stCxn id="32" idx="6"/>
            <a:endCxn id="22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541B30A9-8710-B28C-9497-1CA1F74B3173}"/>
              </a:ext>
            </a:extLst>
          </p:cNvPr>
          <p:cNvCxnSpPr>
            <a:cxnSpLocks/>
            <a:stCxn id="22" idx="3"/>
            <a:endCxn id="30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41">
            <a:extLst>
              <a:ext uri="{FF2B5EF4-FFF2-40B4-BE49-F238E27FC236}">
                <a16:creationId xmlns:a16="http://schemas.microsoft.com/office/drawing/2014/main" id="{A445772F-90F5-E4A9-A93A-731DF87F8A53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0800000" flipV="1">
            <a:off x="1563757" y="1866669"/>
            <a:ext cx="410259" cy="693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1CAD1076-6849-A58E-07EC-A3EDBAE2E922}"/>
              </a:ext>
            </a:extLst>
          </p:cNvPr>
          <p:cNvCxnSpPr>
            <a:cxnSpLocks/>
            <a:stCxn id="11" idx="4"/>
            <a:endCxn id="19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0551C844-12D8-E630-D931-E936EC0285B8}"/>
              </a:ext>
            </a:extLst>
          </p:cNvPr>
          <p:cNvCxnSpPr>
            <a:cxnSpLocks/>
            <a:stCxn id="11" idx="0"/>
            <a:endCxn id="17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5BD0E62A-E513-7CBB-583C-6B08F62EE6A8}"/>
              </a:ext>
            </a:extLst>
          </p:cNvPr>
          <p:cNvCxnSpPr>
            <a:cxnSpLocks/>
            <a:stCxn id="17" idx="1"/>
            <a:endCxn id="26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97C1341E-4101-335C-A288-46F6A075D38F}"/>
              </a:ext>
            </a:extLst>
          </p:cNvPr>
          <p:cNvCxnSpPr>
            <a:cxnSpLocks/>
            <a:stCxn id="26" idx="6"/>
            <a:endCxn id="20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208646D1-E158-D9FF-D76A-BFD994389204}"/>
              </a:ext>
            </a:extLst>
          </p:cNvPr>
          <p:cNvCxnSpPr>
            <a:cxnSpLocks/>
            <a:stCxn id="20" idx="3"/>
            <a:endCxn id="30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CA3F8C4F-B673-AC39-784A-890D12B32D6E}"/>
              </a:ext>
            </a:extLst>
          </p:cNvPr>
          <p:cNvCxnSpPr>
            <a:cxnSpLocks/>
            <a:stCxn id="21" idx="1"/>
            <a:endCxn id="30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34">
            <a:extLst>
              <a:ext uri="{FF2B5EF4-FFF2-40B4-BE49-F238E27FC236}">
                <a16:creationId xmlns:a16="http://schemas.microsoft.com/office/drawing/2014/main" id="{10A3F77A-4D7B-91DF-B823-AE80C04F5676}"/>
              </a:ext>
            </a:extLst>
          </p:cNvPr>
          <p:cNvCxnSpPr>
            <a:cxnSpLocks/>
            <a:stCxn id="36" idx="1"/>
            <a:endCxn id="31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41">
            <a:extLst>
              <a:ext uri="{FF2B5EF4-FFF2-40B4-BE49-F238E27FC236}">
                <a16:creationId xmlns:a16="http://schemas.microsoft.com/office/drawing/2014/main" id="{410C4ED6-2FB9-5405-8371-F775795E6F2E}"/>
              </a:ext>
            </a:extLst>
          </p:cNvPr>
          <p:cNvCxnSpPr>
            <a:cxnSpLocks/>
            <a:stCxn id="29" idx="0"/>
            <a:endCxn id="34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4">
            <a:extLst>
              <a:ext uri="{FF2B5EF4-FFF2-40B4-BE49-F238E27FC236}">
                <a16:creationId xmlns:a16="http://schemas.microsoft.com/office/drawing/2014/main" id="{0E483B36-58A0-38BB-A6B1-E83BB8D76B24}"/>
              </a:ext>
            </a:extLst>
          </p:cNvPr>
          <p:cNvCxnSpPr>
            <a:cxnSpLocks/>
            <a:stCxn id="31" idx="6"/>
            <a:endCxn id="35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64CC1477-9BB4-64B3-0591-17189B4A50B0}"/>
              </a:ext>
            </a:extLst>
          </p:cNvPr>
          <p:cNvCxnSpPr>
            <a:cxnSpLocks/>
            <a:stCxn id="35" idx="2"/>
            <a:endCxn id="29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41">
            <a:extLst>
              <a:ext uri="{FF2B5EF4-FFF2-40B4-BE49-F238E27FC236}">
                <a16:creationId xmlns:a16="http://schemas.microsoft.com/office/drawing/2014/main" id="{BCBF656A-60A5-B432-38C1-B01B7FB9134D}"/>
              </a:ext>
            </a:extLst>
          </p:cNvPr>
          <p:cNvCxnSpPr>
            <a:cxnSpLocks/>
            <a:stCxn id="28" idx="0"/>
            <a:endCxn id="34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4">
            <a:extLst>
              <a:ext uri="{FF2B5EF4-FFF2-40B4-BE49-F238E27FC236}">
                <a16:creationId xmlns:a16="http://schemas.microsoft.com/office/drawing/2014/main" id="{B438E72E-BA89-E45B-B27C-C7CDEE16F1FD}"/>
              </a:ext>
            </a:extLst>
          </p:cNvPr>
          <p:cNvCxnSpPr>
            <a:cxnSpLocks/>
            <a:stCxn id="34" idx="1"/>
            <a:endCxn id="39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EDE03F60-7FD0-59BA-F0E6-25B44D6031E8}"/>
              </a:ext>
            </a:extLst>
          </p:cNvPr>
          <p:cNvCxnSpPr>
            <a:cxnSpLocks/>
            <a:stCxn id="33" idx="3"/>
            <a:endCxn id="38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41">
            <a:extLst>
              <a:ext uri="{FF2B5EF4-FFF2-40B4-BE49-F238E27FC236}">
                <a16:creationId xmlns:a16="http://schemas.microsoft.com/office/drawing/2014/main" id="{EFC5C4AF-124B-421E-1618-6B147D4488B6}"/>
              </a:ext>
            </a:extLst>
          </p:cNvPr>
          <p:cNvCxnSpPr>
            <a:cxnSpLocks/>
            <a:stCxn id="39" idx="1"/>
            <a:endCxn id="33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9C22B91B-DFFD-F916-98E4-F0426E6F24E5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ACA78699-0093-828B-D83C-CB577211F69E}"/>
              </a:ext>
            </a:extLst>
          </p:cNvPr>
          <p:cNvCxnSpPr>
            <a:cxnSpLocks/>
            <a:stCxn id="37" idx="6"/>
            <a:endCxn id="15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597B6631-1082-3987-A486-45D0271F90D2}"/>
              </a:ext>
            </a:extLst>
          </p:cNvPr>
          <p:cNvCxnSpPr>
            <a:cxnSpLocks/>
            <a:stCxn id="16" idx="0"/>
            <a:endCxn id="37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E88EB9F2-7119-D67B-7206-7B156B251597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46D13B6A-7291-4C4B-1350-EB135AFB5936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34">
            <a:extLst>
              <a:ext uri="{FF2B5EF4-FFF2-40B4-BE49-F238E27FC236}">
                <a16:creationId xmlns:a16="http://schemas.microsoft.com/office/drawing/2014/main" id="{52EF21FF-A77D-ACB0-B58F-54B1AA7D5E73}"/>
              </a:ext>
            </a:extLst>
          </p:cNvPr>
          <p:cNvCxnSpPr>
            <a:cxnSpLocks/>
            <a:stCxn id="23" idx="6"/>
            <a:endCxn id="21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DC4BEADA-71D4-507B-3050-76D2767B82F6}"/>
              </a:ext>
            </a:extLst>
          </p:cNvPr>
          <p:cNvCxnSpPr>
            <a:cxnSpLocks/>
            <a:stCxn id="19" idx="3"/>
            <a:endCxn id="23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41">
            <a:extLst>
              <a:ext uri="{FF2B5EF4-FFF2-40B4-BE49-F238E27FC236}">
                <a16:creationId xmlns:a16="http://schemas.microsoft.com/office/drawing/2014/main" id="{E4F71B02-8D0E-6353-DD4B-777B75AAFDEB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6596D19F-098C-6BAA-9ABC-7D8ABC97E1DB}"/>
              </a:ext>
            </a:extLst>
          </p:cNvPr>
          <p:cNvCxnSpPr>
            <a:cxnSpLocks/>
            <a:stCxn id="27" idx="2"/>
            <a:endCxn id="17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E7761B1C-A914-BBAC-826E-C27E44197DD6}"/>
              </a:ext>
            </a:extLst>
          </p:cNvPr>
          <p:cNvCxnSpPr>
            <a:cxnSpLocks/>
            <a:stCxn id="30" idx="5"/>
            <a:endCxn id="36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DA818B8F-F695-10D9-3E32-73B11286823F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66">
            <a:extLst>
              <a:ext uri="{FF2B5EF4-FFF2-40B4-BE49-F238E27FC236}">
                <a16:creationId xmlns:a16="http://schemas.microsoft.com/office/drawing/2014/main" id="{31A7FF0F-D7AC-2429-49F7-9A5E0BD14519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81" name="TextBox 66">
            <a:extLst>
              <a:ext uri="{FF2B5EF4-FFF2-40B4-BE49-F238E27FC236}">
                <a16:creationId xmlns:a16="http://schemas.microsoft.com/office/drawing/2014/main" id="{C4AD4384-F575-6D75-14BB-2DC33CC16758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976392E0-EE1A-64BA-1F95-937500E7A5E3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590F88AD-5FAD-A635-3FF0-D0F9AAB4DE3C}"/>
              </a:ext>
            </a:extLst>
          </p:cNvPr>
          <p:cNvSpPr txBox="1"/>
          <p:nvPr/>
        </p:nvSpPr>
        <p:spPr>
          <a:xfrm>
            <a:off x="2022041" y="1376947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84" name="TextBox 66">
            <a:extLst>
              <a:ext uri="{FF2B5EF4-FFF2-40B4-BE49-F238E27FC236}">
                <a16:creationId xmlns:a16="http://schemas.microsoft.com/office/drawing/2014/main" id="{AF147141-B948-F34D-08F6-D020B1F09739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9DC8418A-40F0-8293-2DC4-6203F8AB0FA5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86" name="TextBox 66">
            <a:extLst>
              <a:ext uri="{FF2B5EF4-FFF2-40B4-BE49-F238E27FC236}">
                <a16:creationId xmlns:a16="http://schemas.microsoft.com/office/drawing/2014/main" id="{29594A6C-B185-8042-8581-628FA92E87AB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87" name="TextBox 66">
            <a:extLst>
              <a:ext uri="{FF2B5EF4-FFF2-40B4-BE49-F238E27FC236}">
                <a16:creationId xmlns:a16="http://schemas.microsoft.com/office/drawing/2014/main" id="{1F135FF9-CEDA-7014-74C0-28F625F603C1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1F8FC677-F2A1-31F0-240D-E938684F9402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C2009488-583E-8065-7620-C798DB74B3FD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90" name="TextBox 66">
            <a:extLst>
              <a:ext uri="{FF2B5EF4-FFF2-40B4-BE49-F238E27FC236}">
                <a16:creationId xmlns:a16="http://schemas.microsoft.com/office/drawing/2014/main" id="{900F3EF3-39D0-1748-ECB6-EDD1E40365EF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0037C952-A693-2354-CF7C-439CE364476A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6F6A64B7-30A6-4D71-1EDA-A858C29E39BD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E21262ED-3291-6013-2DC7-D52D153F2CF9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49E1F174-F56E-65BB-A44B-AC594EEE5B79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72CF64FE-4A17-051C-AE7E-F5C246FC2420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B34E7E31-C528-DD07-1238-21DD2F0DFE1E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CC766F62-F1C4-A3FC-D583-623BB076EC1E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3EF4D7CA-B7ED-11CE-353E-452574638EF8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945A1FB1-9B19-EE22-41D5-B4B05A6B45C7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B4AB703D-A749-7474-D408-8B7DBB4E76C5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B33738FD-9A97-BE41-CEAC-D85D64851361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02" name="TextBox 53">
            <a:extLst>
              <a:ext uri="{FF2B5EF4-FFF2-40B4-BE49-F238E27FC236}">
                <a16:creationId xmlns:a16="http://schemas.microsoft.com/office/drawing/2014/main" id="{C45EFE9B-EDBC-C47D-8628-99609553CA78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F428246A-50FF-EAEC-51AE-A7709D2CF1C9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3E6C7635-D6B7-9926-C8FE-7E63170F7D0C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90B6B6ED-4134-2EDA-86E7-DD7F51670B91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06" name="TextBox 53">
            <a:extLst>
              <a:ext uri="{FF2B5EF4-FFF2-40B4-BE49-F238E27FC236}">
                <a16:creationId xmlns:a16="http://schemas.microsoft.com/office/drawing/2014/main" id="{F97A7B6F-74CB-BAC1-6157-04F3657FB3B1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07" name="TextBox 53">
            <a:extLst>
              <a:ext uri="{FF2B5EF4-FFF2-40B4-BE49-F238E27FC236}">
                <a16:creationId xmlns:a16="http://schemas.microsoft.com/office/drawing/2014/main" id="{AED4C1DD-9E88-BACE-5CD3-B6E30C3FDB47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08" name="TextBox 53">
            <a:extLst>
              <a:ext uri="{FF2B5EF4-FFF2-40B4-BE49-F238E27FC236}">
                <a16:creationId xmlns:a16="http://schemas.microsoft.com/office/drawing/2014/main" id="{60F60843-3916-7560-5DA6-3F9080987EC9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id="{21E53C4A-15DC-1BCE-AE5D-4140873CD2FC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C60E39CA-7D67-7EA5-9FFF-4CF7295252AC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1" name="TextBox 53">
            <a:extLst>
              <a:ext uri="{FF2B5EF4-FFF2-40B4-BE49-F238E27FC236}">
                <a16:creationId xmlns:a16="http://schemas.microsoft.com/office/drawing/2014/main" id="{9698075D-BD9A-5154-11C5-DCE41A1A1C52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8584A79A-24D7-016E-D4E4-673973482993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6CB1F061-79DC-E248-E248-D41EB3702369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A8CE1B3D-B23C-DE5D-D510-ECA93E97CC6F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1B77C90A-BCD7-33E3-AC59-7EEF4C9746CA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BC3FB21D-2BDA-4DDB-2E28-B3A835F72B1A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85CC0C9C-DAB0-C5F0-45CB-54695C7690E3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TextBox 57">
            <a:extLst>
              <a:ext uri="{FF2B5EF4-FFF2-40B4-BE49-F238E27FC236}">
                <a16:creationId xmlns:a16="http://schemas.microsoft.com/office/drawing/2014/main" id="{4FEF8DCF-ACEB-EE1D-406C-7A2A0F79BA2A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19" name="TextBox 57">
            <a:extLst>
              <a:ext uri="{FF2B5EF4-FFF2-40B4-BE49-F238E27FC236}">
                <a16:creationId xmlns:a16="http://schemas.microsoft.com/office/drawing/2014/main" id="{9A85B07F-0F00-34FB-F9A9-04579F5D89D1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20" name="Oval 181">
            <a:extLst>
              <a:ext uri="{FF2B5EF4-FFF2-40B4-BE49-F238E27FC236}">
                <a16:creationId xmlns:a16="http://schemas.microsoft.com/office/drawing/2014/main" id="{A577E797-69CE-922D-61C1-D886F0E4C0E3}"/>
              </a:ext>
            </a:extLst>
          </p:cNvPr>
          <p:cNvSpPr/>
          <p:nvPr/>
        </p:nvSpPr>
        <p:spPr>
          <a:xfrm rot="10800000">
            <a:off x="344452" y="527276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F683C84B-00D8-5C76-47F1-7C4377ED439F}"/>
              </a:ext>
            </a:extLst>
          </p:cNvPr>
          <p:cNvSpPr/>
          <p:nvPr/>
        </p:nvSpPr>
        <p:spPr>
          <a:xfrm rot="10800000">
            <a:off x="141691" y="52149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DF9483F7-6AC9-9293-00E3-10E83BC551EA}"/>
              </a:ext>
            </a:extLst>
          </p:cNvPr>
          <p:cNvSpPr/>
          <p:nvPr/>
        </p:nvSpPr>
        <p:spPr>
          <a:xfrm rot="21365469">
            <a:off x="5791907" y="207763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81">
            <a:extLst>
              <a:ext uri="{FF2B5EF4-FFF2-40B4-BE49-F238E27FC236}">
                <a16:creationId xmlns:a16="http://schemas.microsoft.com/office/drawing/2014/main" id="{81D2E434-0796-F3B2-544C-8FACF30CE631}"/>
              </a:ext>
            </a:extLst>
          </p:cNvPr>
          <p:cNvSpPr/>
          <p:nvPr/>
        </p:nvSpPr>
        <p:spPr>
          <a:xfrm rot="10800000">
            <a:off x="336602" y="267011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81">
            <a:extLst>
              <a:ext uri="{FF2B5EF4-FFF2-40B4-BE49-F238E27FC236}">
                <a16:creationId xmlns:a16="http://schemas.microsoft.com/office/drawing/2014/main" id="{88A5EA7A-F18D-48C8-5DE5-B932691ECDEB}"/>
              </a:ext>
            </a:extLst>
          </p:cNvPr>
          <p:cNvSpPr/>
          <p:nvPr/>
        </p:nvSpPr>
        <p:spPr>
          <a:xfrm rot="10800000">
            <a:off x="681416" y="2666199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Oval 181">
            <a:extLst>
              <a:ext uri="{FF2B5EF4-FFF2-40B4-BE49-F238E27FC236}">
                <a16:creationId xmlns:a16="http://schemas.microsoft.com/office/drawing/2014/main" id="{3B4AC001-1FFD-B936-A1DA-AD339F3C34A9}"/>
              </a:ext>
            </a:extLst>
          </p:cNvPr>
          <p:cNvSpPr/>
          <p:nvPr/>
        </p:nvSpPr>
        <p:spPr>
          <a:xfrm rot="10800000">
            <a:off x="307778" y="294366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Oval 181">
            <a:extLst>
              <a:ext uri="{FF2B5EF4-FFF2-40B4-BE49-F238E27FC236}">
                <a16:creationId xmlns:a16="http://schemas.microsoft.com/office/drawing/2014/main" id="{FF17E925-BD48-F37E-9137-A7F2C5D10C0D}"/>
              </a:ext>
            </a:extLst>
          </p:cNvPr>
          <p:cNvSpPr/>
          <p:nvPr/>
        </p:nvSpPr>
        <p:spPr>
          <a:xfrm rot="10800000">
            <a:off x="590853" y="297546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Oval 181">
            <a:extLst>
              <a:ext uri="{FF2B5EF4-FFF2-40B4-BE49-F238E27FC236}">
                <a16:creationId xmlns:a16="http://schemas.microsoft.com/office/drawing/2014/main" id="{61F11078-656C-BC50-191B-A1C5F6634500}"/>
              </a:ext>
            </a:extLst>
          </p:cNvPr>
          <p:cNvSpPr/>
          <p:nvPr/>
        </p:nvSpPr>
        <p:spPr>
          <a:xfrm rot="21410245">
            <a:off x="5543395" y="3892257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Oval 181">
            <a:extLst>
              <a:ext uri="{FF2B5EF4-FFF2-40B4-BE49-F238E27FC236}">
                <a16:creationId xmlns:a16="http://schemas.microsoft.com/office/drawing/2014/main" id="{D928E95A-E3D3-E6AF-01CD-759C0EA04CDB}"/>
              </a:ext>
            </a:extLst>
          </p:cNvPr>
          <p:cNvSpPr/>
          <p:nvPr/>
        </p:nvSpPr>
        <p:spPr>
          <a:xfrm rot="10800000">
            <a:off x="4335019" y="2728866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Oval 181">
            <a:extLst>
              <a:ext uri="{FF2B5EF4-FFF2-40B4-BE49-F238E27FC236}">
                <a16:creationId xmlns:a16="http://schemas.microsoft.com/office/drawing/2014/main" id="{97023ED6-2311-0291-445E-D4BB57A7AC6D}"/>
              </a:ext>
            </a:extLst>
          </p:cNvPr>
          <p:cNvSpPr/>
          <p:nvPr/>
        </p:nvSpPr>
        <p:spPr>
          <a:xfrm rot="10800000">
            <a:off x="4436380" y="2936763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extBox 182">
            <a:extLst>
              <a:ext uri="{FF2B5EF4-FFF2-40B4-BE49-F238E27FC236}">
                <a16:creationId xmlns:a16="http://schemas.microsoft.com/office/drawing/2014/main" id="{31DE6065-A413-4B4A-A09F-887FA70517A4}"/>
              </a:ext>
            </a:extLst>
          </p:cNvPr>
          <p:cNvSpPr txBox="1"/>
          <p:nvPr/>
        </p:nvSpPr>
        <p:spPr>
          <a:xfrm>
            <a:off x="1816554" y="-7977"/>
            <a:ext cx="2732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client qui a fait une réservation prend tout de suite sa place alors que les deux clients qui n’ont pas réservé attend dans la salle de divertissement.</a:t>
            </a:r>
          </a:p>
        </p:txBody>
      </p:sp>
      <p:sp>
        <p:nvSpPr>
          <p:cNvPr id="131" name="TextBox 53">
            <a:extLst>
              <a:ext uri="{FF2B5EF4-FFF2-40B4-BE49-F238E27FC236}">
                <a16:creationId xmlns:a16="http://schemas.microsoft.com/office/drawing/2014/main" id="{2572FED1-6C80-C7CA-01E3-71EB3CCC89EE}"/>
              </a:ext>
            </a:extLst>
          </p:cNvPr>
          <p:cNvSpPr txBox="1"/>
          <p:nvPr/>
        </p:nvSpPr>
        <p:spPr>
          <a:xfrm>
            <a:off x="7844350" y="32080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32" name="TextBox 53">
            <a:extLst>
              <a:ext uri="{FF2B5EF4-FFF2-40B4-BE49-F238E27FC236}">
                <a16:creationId xmlns:a16="http://schemas.microsoft.com/office/drawing/2014/main" id="{5051C82C-9786-8F14-DEA8-C93879B2B11A}"/>
              </a:ext>
            </a:extLst>
          </p:cNvPr>
          <p:cNvSpPr txBox="1"/>
          <p:nvPr/>
        </p:nvSpPr>
        <p:spPr>
          <a:xfrm>
            <a:off x="7415134" y="230498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33" name="TextBox 53">
            <a:extLst>
              <a:ext uri="{FF2B5EF4-FFF2-40B4-BE49-F238E27FC236}">
                <a16:creationId xmlns:a16="http://schemas.microsoft.com/office/drawing/2014/main" id="{B074A311-2CF2-0B27-164E-0F1C90B23593}"/>
              </a:ext>
            </a:extLst>
          </p:cNvPr>
          <p:cNvSpPr txBox="1"/>
          <p:nvPr/>
        </p:nvSpPr>
        <p:spPr>
          <a:xfrm>
            <a:off x="7844351" y="410651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34" name="TextBox 53">
            <a:extLst>
              <a:ext uri="{FF2B5EF4-FFF2-40B4-BE49-F238E27FC236}">
                <a16:creationId xmlns:a16="http://schemas.microsoft.com/office/drawing/2014/main" id="{B88B91A0-EEC6-F0D3-ED65-230E39128CAD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3D03C14-C8EE-B2F3-BFAB-4AF6D99C8D4D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2, 0, 5, 3, 0, 0, 2, 1, 0, 1, 0, 0, 0, 0, 0, 0, 0, 0,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3F24D161-5C02-FD72-1F8F-7A226B4F15E7}"/>
              </a:ext>
            </a:extLst>
          </p:cNvPr>
          <p:cNvSpPr/>
          <p:nvPr/>
        </p:nvSpPr>
        <p:spPr>
          <a:xfrm rot="21410245">
            <a:off x="479562" y="282476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val 181">
            <a:extLst>
              <a:ext uri="{FF2B5EF4-FFF2-40B4-BE49-F238E27FC236}">
                <a16:creationId xmlns:a16="http://schemas.microsoft.com/office/drawing/2014/main" id="{64B56158-3179-13D7-C90E-0A265D1AF8D0}"/>
              </a:ext>
            </a:extLst>
          </p:cNvPr>
          <p:cNvSpPr/>
          <p:nvPr/>
        </p:nvSpPr>
        <p:spPr>
          <a:xfrm rot="10800000">
            <a:off x="6725224" y="6470177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Oval 181">
            <a:extLst>
              <a:ext uri="{FF2B5EF4-FFF2-40B4-BE49-F238E27FC236}">
                <a16:creationId xmlns:a16="http://schemas.microsoft.com/office/drawing/2014/main" id="{1FA3283A-CC2E-F34E-0904-73C4981DDE61}"/>
              </a:ext>
            </a:extLst>
          </p:cNvPr>
          <p:cNvSpPr/>
          <p:nvPr/>
        </p:nvSpPr>
        <p:spPr>
          <a:xfrm rot="10800000">
            <a:off x="6523379" y="6360147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Oval 181">
            <a:extLst>
              <a:ext uri="{FF2B5EF4-FFF2-40B4-BE49-F238E27FC236}">
                <a16:creationId xmlns:a16="http://schemas.microsoft.com/office/drawing/2014/main" id="{DBDC44F5-7795-31C7-EB0B-895116C8BAA9}"/>
              </a:ext>
            </a:extLst>
          </p:cNvPr>
          <p:cNvSpPr/>
          <p:nvPr/>
        </p:nvSpPr>
        <p:spPr>
          <a:xfrm rot="10800000">
            <a:off x="6548823" y="6579272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764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181">
            <a:extLst>
              <a:ext uri="{FF2B5EF4-FFF2-40B4-BE49-F238E27FC236}">
                <a16:creationId xmlns:a16="http://schemas.microsoft.com/office/drawing/2014/main" id="{2315DC19-9383-0F8B-74CE-FD675A6A4027}"/>
              </a:ext>
            </a:extLst>
          </p:cNvPr>
          <p:cNvSpPr/>
          <p:nvPr/>
        </p:nvSpPr>
        <p:spPr>
          <a:xfrm rot="21410245">
            <a:off x="2186443" y="1812120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Minus 21">
            <a:extLst>
              <a:ext uri="{FF2B5EF4-FFF2-40B4-BE49-F238E27FC236}">
                <a16:creationId xmlns:a16="http://schemas.microsoft.com/office/drawing/2014/main" id="{D19FFD14-B0E5-2E79-813E-71707DB54B70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CBE0871F-725E-A666-058D-ABDD2AAD9AB5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urved Connector 41">
            <a:extLst>
              <a:ext uri="{FF2B5EF4-FFF2-40B4-BE49-F238E27FC236}">
                <a16:creationId xmlns:a16="http://schemas.microsoft.com/office/drawing/2014/main" id="{7D3254E1-FB72-7BF5-CB89-8F667C81B4F5}"/>
              </a:ext>
            </a:extLst>
          </p:cNvPr>
          <p:cNvCxnSpPr>
            <a:cxnSpLocks/>
            <a:stCxn id="2" idx="1"/>
            <a:endCxn id="14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>
            <a:extLst>
              <a:ext uri="{FF2B5EF4-FFF2-40B4-BE49-F238E27FC236}">
                <a16:creationId xmlns:a16="http://schemas.microsoft.com/office/drawing/2014/main" id="{2A124B9B-0D2F-9486-E027-677624A1A401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56007D91-1BCA-4E66-0AC3-583F2B6D7FF0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BB3780CA-7E7F-14B0-8323-2AE8EA74F7AD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21">
            <a:extLst>
              <a:ext uri="{FF2B5EF4-FFF2-40B4-BE49-F238E27FC236}">
                <a16:creationId xmlns:a16="http://schemas.microsoft.com/office/drawing/2014/main" id="{11B32A94-CB70-D43B-B529-91A9C6814343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C156A82F-9F4D-49AC-5629-52CE0ED9A569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B69795E3-E359-1E1B-5106-DFA03364D229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398FA790-1DFD-AA8D-3412-1B7E04FF3F92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F1AD36D6-ED36-BFE3-660A-6BA78B99A622}"/>
              </a:ext>
            </a:extLst>
          </p:cNvPr>
          <p:cNvSpPr/>
          <p:nvPr/>
        </p:nvSpPr>
        <p:spPr>
          <a:xfrm>
            <a:off x="1974015" y="163629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20B3BB07-DDFD-0D66-69F0-BA501E669379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5E75E885-C50F-9AAE-9540-88E8B18DCB4B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inus 21">
            <a:extLst>
              <a:ext uri="{FF2B5EF4-FFF2-40B4-BE49-F238E27FC236}">
                <a16:creationId xmlns:a16="http://schemas.microsoft.com/office/drawing/2014/main" id="{14FA9438-3D24-9BF7-5705-6D803CCAD7EB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0B6CB763-84E1-CA82-1139-01C5B9C525B6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0006A112-6A1E-3041-5A1B-A1FF5C2D03B4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0B2E7E4B-B923-C26D-CE9F-AD001B71F5EF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1FFE6565-8FE3-D93E-27C6-7E12E8290B75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D59C95A9-7404-5293-83F8-696A849A2585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BE2B0A57-2E96-0F9A-855B-CAFBAD7947F4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DB2A62E6-2AB3-F7C0-FFB0-4448464074F5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3F1054AE-A928-C6CC-8BA5-A82D78C1B1EA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74BA47EC-C21D-9818-269B-3110FCD863CA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F66549CB-68E9-3E86-7622-556ADE21FB39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CFABA5F3-1366-5768-3BD4-828CDC27E922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03C6991C-BC72-7FD9-C018-FFB3A26D8FC7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58508C6A-A356-CED5-3DDC-118853618F58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EDF5C002-6EE6-B914-5B98-43389934C8A0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04DF721E-DA21-ED78-A4AA-BBA7F8F2188A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6943C7CA-9D77-C54F-25EC-2ACF62FA6992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D29921C3-1C44-7675-CE6F-A9F48A60E03D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Minus 21">
            <a:extLst>
              <a:ext uri="{FF2B5EF4-FFF2-40B4-BE49-F238E27FC236}">
                <a16:creationId xmlns:a16="http://schemas.microsoft.com/office/drawing/2014/main" id="{21435741-4AD3-019F-2708-E20FF9899ACE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87193F3C-7CD7-FBF7-3005-46ECD4142497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EB1C01FB-20CD-5D25-A779-FC05545DBF72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73AF174F-5787-48AE-8EC0-E898A79FFC81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261C5AA9-25D3-02FA-8C3F-06B87ACB0BE4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9E643D0A-BF41-46AC-846A-61A2465A1426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BB8BD689-65D7-5EE7-477D-4DFDC04FC4C6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Straight Arrow Connector 34">
            <a:extLst>
              <a:ext uri="{FF2B5EF4-FFF2-40B4-BE49-F238E27FC236}">
                <a16:creationId xmlns:a16="http://schemas.microsoft.com/office/drawing/2014/main" id="{4E572EDB-AC46-E335-DD74-9DBA050C9CDD}"/>
              </a:ext>
            </a:extLst>
          </p:cNvPr>
          <p:cNvCxnSpPr>
            <a:cxnSpLocks/>
            <a:stCxn id="13" idx="4"/>
            <a:endCxn id="2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1">
            <a:extLst>
              <a:ext uri="{FF2B5EF4-FFF2-40B4-BE49-F238E27FC236}">
                <a16:creationId xmlns:a16="http://schemas.microsoft.com/office/drawing/2014/main" id="{7DF559E6-AE09-9932-4BE0-3F95D18109AD}"/>
              </a:ext>
            </a:extLst>
          </p:cNvPr>
          <p:cNvCxnSpPr>
            <a:cxnSpLocks/>
            <a:stCxn id="2" idx="1"/>
            <a:endCxn id="10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A2C2C52C-64D9-C6A9-FA16-25926AA896DE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4">
            <a:extLst>
              <a:ext uri="{FF2B5EF4-FFF2-40B4-BE49-F238E27FC236}">
                <a16:creationId xmlns:a16="http://schemas.microsoft.com/office/drawing/2014/main" id="{EBB30BCA-5DB0-09AB-6B81-769C1FF47ABA}"/>
              </a:ext>
            </a:extLst>
          </p:cNvPr>
          <p:cNvCxnSpPr>
            <a:cxnSpLocks/>
            <a:stCxn id="8" idx="1"/>
            <a:endCxn id="5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1">
            <a:extLst>
              <a:ext uri="{FF2B5EF4-FFF2-40B4-BE49-F238E27FC236}">
                <a16:creationId xmlns:a16="http://schemas.microsoft.com/office/drawing/2014/main" id="{FA88F8D7-BC17-F846-09EF-1AC08EC962DA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16960485-FD10-B596-D9B9-9057C0CA47E1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4">
            <a:extLst>
              <a:ext uri="{FF2B5EF4-FFF2-40B4-BE49-F238E27FC236}">
                <a16:creationId xmlns:a16="http://schemas.microsoft.com/office/drawing/2014/main" id="{96F1EABE-B276-E401-E800-D85E1FFB30FB}"/>
              </a:ext>
            </a:extLst>
          </p:cNvPr>
          <p:cNvCxnSpPr>
            <a:cxnSpLocks/>
            <a:stCxn id="5" idx="6"/>
            <a:endCxn id="15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D0AA84CF-AE07-1504-2D76-9554DC27C376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CB64B1F0-E66F-4ABC-27FD-AA5C09335AFD}"/>
              </a:ext>
            </a:extLst>
          </p:cNvPr>
          <p:cNvCxnSpPr>
            <a:cxnSpLocks/>
            <a:stCxn id="3" idx="6"/>
            <a:endCxn id="16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E1B54BDE-A9CE-D758-283B-857110B4AFAF}"/>
              </a:ext>
            </a:extLst>
          </p:cNvPr>
          <p:cNvCxnSpPr>
            <a:cxnSpLocks/>
            <a:stCxn id="16" idx="3"/>
            <a:endCxn id="11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583272A1-0047-2A2C-FE36-CD861898158A}"/>
              </a:ext>
            </a:extLst>
          </p:cNvPr>
          <p:cNvCxnSpPr>
            <a:cxnSpLocks/>
            <a:stCxn id="11" idx="6"/>
            <a:endCxn id="18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52E761B8-F252-4D3A-6C8B-D4652485E9A3}"/>
              </a:ext>
            </a:extLst>
          </p:cNvPr>
          <p:cNvCxnSpPr>
            <a:cxnSpLocks/>
            <a:stCxn id="18" idx="1"/>
            <a:endCxn id="32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5167D525-5508-7E71-A6FB-7E7E939E2E75}"/>
              </a:ext>
            </a:extLst>
          </p:cNvPr>
          <p:cNvCxnSpPr>
            <a:cxnSpLocks/>
            <a:stCxn id="32" idx="6"/>
            <a:endCxn id="22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86762D50-8DBC-E9A5-EC2D-65496543FA44}"/>
              </a:ext>
            </a:extLst>
          </p:cNvPr>
          <p:cNvCxnSpPr>
            <a:cxnSpLocks/>
            <a:stCxn id="22" idx="3"/>
            <a:endCxn id="30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41">
            <a:extLst>
              <a:ext uri="{FF2B5EF4-FFF2-40B4-BE49-F238E27FC236}">
                <a16:creationId xmlns:a16="http://schemas.microsoft.com/office/drawing/2014/main" id="{F63CC0BB-61E6-4E8A-53DD-9EC86A2928C1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0800000" flipV="1">
            <a:off x="1563757" y="1866669"/>
            <a:ext cx="410259" cy="693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EBEC54B1-1718-3C11-F48E-DAB812B9CBAB}"/>
              </a:ext>
            </a:extLst>
          </p:cNvPr>
          <p:cNvCxnSpPr>
            <a:cxnSpLocks/>
            <a:stCxn id="11" idx="4"/>
            <a:endCxn id="19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E85D45A1-B9CD-E759-71E9-EC4D2C39537E}"/>
              </a:ext>
            </a:extLst>
          </p:cNvPr>
          <p:cNvCxnSpPr>
            <a:cxnSpLocks/>
            <a:stCxn id="11" idx="0"/>
            <a:endCxn id="17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EE34D03F-4693-E9CC-1F35-10F4227E076D}"/>
              </a:ext>
            </a:extLst>
          </p:cNvPr>
          <p:cNvCxnSpPr>
            <a:cxnSpLocks/>
            <a:stCxn id="17" idx="1"/>
            <a:endCxn id="26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B2075897-376C-05FA-5B01-D48CE037FCB6}"/>
              </a:ext>
            </a:extLst>
          </p:cNvPr>
          <p:cNvCxnSpPr>
            <a:cxnSpLocks/>
            <a:stCxn id="26" idx="6"/>
            <a:endCxn id="20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63579B2F-BF59-7A8E-5C15-A08A74AFABCB}"/>
              </a:ext>
            </a:extLst>
          </p:cNvPr>
          <p:cNvCxnSpPr>
            <a:cxnSpLocks/>
            <a:stCxn id="20" idx="3"/>
            <a:endCxn id="30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CF1B4BA9-274C-2BCE-6A80-318C80742621}"/>
              </a:ext>
            </a:extLst>
          </p:cNvPr>
          <p:cNvCxnSpPr>
            <a:cxnSpLocks/>
            <a:stCxn id="21" idx="1"/>
            <a:endCxn id="30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34">
            <a:extLst>
              <a:ext uri="{FF2B5EF4-FFF2-40B4-BE49-F238E27FC236}">
                <a16:creationId xmlns:a16="http://schemas.microsoft.com/office/drawing/2014/main" id="{DBDAD8E4-CDA1-F77F-220E-970F7C56EE50}"/>
              </a:ext>
            </a:extLst>
          </p:cNvPr>
          <p:cNvCxnSpPr>
            <a:cxnSpLocks/>
            <a:stCxn id="36" idx="1"/>
            <a:endCxn id="31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41">
            <a:extLst>
              <a:ext uri="{FF2B5EF4-FFF2-40B4-BE49-F238E27FC236}">
                <a16:creationId xmlns:a16="http://schemas.microsoft.com/office/drawing/2014/main" id="{8FDCD970-D921-4593-7FFA-4A8C58EE6463}"/>
              </a:ext>
            </a:extLst>
          </p:cNvPr>
          <p:cNvCxnSpPr>
            <a:cxnSpLocks/>
            <a:stCxn id="29" idx="0"/>
            <a:endCxn id="34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4">
            <a:extLst>
              <a:ext uri="{FF2B5EF4-FFF2-40B4-BE49-F238E27FC236}">
                <a16:creationId xmlns:a16="http://schemas.microsoft.com/office/drawing/2014/main" id="{D72BF592-DA8A-96E6-3D5A-CD5DC6B00DF4}"/>
              </a:ext>
            </a:extLst>
          </p:cNvPr>
          <p:cNvCxnSpPr>
            <a:cxnSpLocks/>
            <a:stCxn id="31" idx="6"/>
            <a:endCxn id="35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2A371F31-1A4C-BA89-01A4-555BC052875D}"/>
              </a:ext>
            </a:extLst>
          </p:cNvPr>
          <p:cNvCxnSpPr>
            <a:cxnSpLocks/>
            <a:stCxn id="35" idx="2"/>
            <a:endCxn id="29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41">
            <a:extLst>
              <a:ext uri="{FF2B5EF4-FFF2-40B4-BE49-F238E27FC236}">
                <a16:creationId xmlns:a16="http://schemas.microsoft.com/office/drawing/2014/main" id="{7BD20642-B759-EEBB-9ED8-4482C2CC90F3}"/>
              </a:ext>
            </a:extLst>
          </p:cNvPr>
          <p:cNvCxnSpPr>
            <a:cxnSpLocks/>
            <a:stCxn id="28" idx="0"/>
            <a:endCxn id="34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4">
            <a:extLst>
              <a:ext uri="{FF2B5EF4-FFF2-40B4-BE49-F238E27FC236}">
                <a16:creationId xmlns:a16="http://schemas.microsoft.com/office/drawing/2014/main" id="{FC4DF758-09F0-A971-8EA0-1B2005CB4022}"/>
              </a:ext>
            </a:extLst>
          </p:cNvPr>
          <p:cNvCxnSpPr>
            <a:cxnSpLocks/>
            <a:stCxn id="34" idx="1"/>
            <a:endCxn id="39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BE326BBF-CF6A-29D8-1EDD-326A3FDBD7F0}"/>
              </a:ext>
            </a:extLst>
          </p:cNvPr>
          <p:cNvCxnSpPr>
            <a:cxnSpLocks/>
            <a:stCxn id="33" idx="3"/>
            <a:endCxn id="38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41">
            <a:extLst>
              <a:ext uri="{FF2B5EF4-FFF2-40B4-BE49-F238E27FC236}">
                <a16:creationId xmlns:a16="http://schemas.microsoft.com/office/drawing/2014/main" id="{D392E05E-DC95-FDFC-8F15-638AA667CFE3}"/>
              </a:ext>
            </a:extLst>
          </p:cNvPr>
          <p:cNvCxnSpPr>
            <a:cxnSpLocks/>
            <a:stCxn id="39" idx="1"/>
            <a:endCxn id="33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A13D0589-590F-A493-E495-C0172F4C75FC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9542E945-F078-8005-BD02-1FC3672F452E}"/>
              </a:ext>
            </a:extLst>
          </p:cNvPr>
          <p:cNvCxnSpPr>
            <a:cxnSpLocks/>
            <a:stCxn id="37" idx="6"/>
            <a:endCxn id="15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DF4C9A72-A33D-E938-09A1-A9133C4E5B51}"/>
              </a:ext>
            </a:extLst>
          </p:cNvPr>
          <p:cNvCxnSpPr>
            <a:cxnSpLocks/>
            <a:stCxn id="16" idx="0"/>
            <a:endCxn id="37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3D1D78E2-A854-2E17-6F18-F53BE4B91DC5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42611A99-CA61-515E-BC0F-43F749967373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34">
            <a:extLst>
              <a:ext uri="{FF2B5EF4-FFF2-40B4-BE49-F238E27FC236}">
                <a16:creationId xmlns:a16="http://schemas.microsoft.com/office/drawing/2014/main" id="{B4E96F01-67B3-EB76-A8F3-3D6AA55C77B8}"/>
              </a:ext>
            </a:extLst>
          </p:cNvPr>
          <p:cNvCxnSpPr>
            <a:cxnSpLocks/>
            <a:stCxn id="23" idx="6"/>
            <a:endCxn id="21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3CA8C270-333C-F7D7-01D1-79B2AF342C3E}"/>
              </a:ext>
            </a:extLst>
          </p:cNvPr>
          <p:cNvCxnSpPr>
            <a:cxnSpLocks/>
            <a:stCxn id="19" idx="3"/>
            <a:endCxn id="23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41">
            <a:extLst>
              <a:ext uri="{FF2B5EF4-FFF2-40B4-BE49-F238E27FC236}">
                <a16:creationId xmlns:a16="http://schemas.microsoft.com/office/drawing/2014/main" id="{DAA63CD1-F361-3A37-D8C3-20188E1ADE76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0C6F3604-2DA0-DDE2-BCDB-619048899F60}"/>
              </a:ext>
            </a:extLst>
          </p:cNvPr>
          <p:cNvCxnSpPr>
            <a:cxnSpLocks/>
            <a:stCxn id="27" idx="2"/>
            <a:endCxn id="17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2190652A-212E-24EE-B018-DFB521375F64}"/>
              </a:ext>
            </a:extLst>
          </p:cNvPr>
          <p:cNvCxnSpPr>
            <a:cxnSpLocks/>
            <a:stCxn id="30" idx="5"/>
            <a:endCxn id="36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28F986E5-C2EB-89E5-6B44-5A1D9B4CB271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66">
            <a:extLst>
              <a:ext uri="{FF2B5EF4-FFF2-40B4-BE49-F238E27FC236}">
                <a16:creationId xmlns:a16="http://schemas.microsoft.com/office/drawing/2014/main" id="{3E3CC337-F876-D06C-2DBD-59E6E77E20BD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81" name="TextBox 66">
            <a:extLst>
              <a:ext uri="{FF2B5EF4-FFF2-40B4-BE49-F238E27FC236}">
                <a16:creationId xmlns:a16="http://schemas.microsoft.com/office/drawing/2014/main" id="{A6659CBB-3E10-A095-73F1-C4054768E093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A3197422-9317-1695-317F-3957DE7C1151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D835946B-B032-7A19-5839-8A8472C9CC4F}"/>
              </a:ext>
            </a:extLst>
          </p:cNvPr>
          <p:cNvSpPr txBox="1"/>
          <p:nvPr/>
        </p:nvSpPr>
        <p:spPr>
          <a:xfrm>
            <a:off x="2022041" y="1376947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84" name="TextBox 66">
            <a:extLst>
              <a:ext uri="{FF2B5EF4-FFF2-40B4-BE49-F238E27FC236}">
                <a16:creationId xmlns:a16="http://schemas.microsoft.com/office/drawing/2014/main" id="{D474A2A1-6D73-8851-9F4E-E7FB47DBFB80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D8A4D47C-97A0-2540-B975-7BC9DD358027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86" name="TextBox 66">
            <a:extLst>
              <a:ext uri="{FF2B5EF4-FFF2-40B4-BE49-F238E27FC236}">
                <a16:creationId xmlns:a16="http://schemas.microsoft.com/office/drawing/2014/main" id="{1B420EA1-AD8B-E735-B671-3A63E15710D3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87" name="TextBox 66">
            <a:extLst>
              <a:ext uri="{FF2B5EF4-FFF2-40B4-BE49-F238E27FC236}">
                <a16:creationId xmlns:a16="http://schemas.microsoft.com/office/drawing/2014/main" id="{C4C1BF98-3FA9-3B54-071A-7D7A98CC6646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EEF1B32B-1128-0583-05D8-84CC67F1A316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3964DDD8-9307-AECB-4EC6-B8A437CAD543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90" name="TextBox 66">
            <a:extLst>
              <a:ext uri="{FF2B5EF4-FFF2-40B4-BE49-F238E27FC236}">
                <a16:creationId xmlns:a16="http://schemas.microsoft.com/office/drawing/2014/main" id="{C9BF35AB-6488-E8E0-3863-2DB6B2EC7358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5D9A95E2-3FDF-96D9-9B5E-CC0636E847D6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546A2A7B-2B34-3C18-7DF1-7C65EED12D95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BE343024-FC47-6A15-D253-E90502F0381A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3BC531F1-9924-8C35-C2C8-B503DCBF5380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8F24CA0A-2012-A223-0C04-8E0628112C7D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18492B73-B05F-9F0B-3938-FD5BF2ADB85A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00AD7B1B-193B-4A64-1622-82F046F28B88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EF5D241B-EDF0-6447-6738-A8912AB52C68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AD0060C6-397E-E1B2-FF2E-0C0C3EC98B65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CBB4E3DE-50D7-3630-C0D0-692493EE256E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4FEDA404-B8E8-5A7B-CB65-577B4DAD79E6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02" name="TextBox 53">
            <a:extLst>
              <a:ext uri="{FF2B5EF4-FFF2-40B4-BE49-F238E27FC236}">
                <a16:creationId xmlns:a16="http://schemas.microsoft.com/office/drawing/2014/main" id="{855FC7EA-0747-BB10-9BCC-7FD766BD51C0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B1C00674-2F92-CC73-C672-2181CE78463B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1BBB9F2F-3ECF-92C2-9402-C9738501C882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9B326D6C-F5AA-5D76-212A-B062A5ED849B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06" name="TextBox 53">
            <a:extLst>
              <a:ext uri="{FF2B5EF4-FFF2-40B4-BE49-F238E27FC236}">
                <a16:creationId xmlns:a16="http://schemas.microsoft.com/office/drawing/2014/main" id="{0A099C48-2A93-88FB-A870-F863C7F77D3A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07" name="TextBox 53">
            <a:extLst>
              <a:ext uri="{FF2B5EF4-FFF2-40B4-BE49-F238E27FC236}">
                <a16:creationId xmlns:a16="http://schemas.microsoft.com/office/drawing/2014/main" id="{B02B062C-4290-7C90-6430-F8D9C5B799CE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08" name="TextBox 53">
            <a:extLst>
              <a:ext uri="{FF2B5EF4-FFF2-40B4-BE49-F238E27FC236}">
                <a16:creationId xmlns:a16="http://schemas.microsoft.com/office/drawing/2014/main" id="{2FD50CE0-31AC-2251-E310-4569FFEA228D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id="{11A94FC4-EE7C-CF02-3FC5-F0107D41ADD5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C9822CF4-5770-9636-0205-331ACCAB34FF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1" name="TextBox 53">
            <a:extLst>
              <a:ext uri="{FF2B5EF4-FFF2-40B4-BE49-F238E27FC236}">
                <a16:creationId xmlns:a16="http://schemas.microsoft.com/office/drawing/2014/main" id="{3BC8DE24-EA7F-AFE3-8D5A-374BBAAB5E42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C6124B04-27C1-FEE7-99FA-2DD77BA5C4D2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EA142C48-21D8-CF0B-ABC8-00DAF0451D6A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7E1EF9AA-6FC7-FCEF-8FA1-B2D3BDC86881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E47197F4-88FB-F37A-3F74-D86009CA95F4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33D873B8-2457-DA46-2D83-95A184D7E0D2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C598AB18-AC05-D1CB-D54A-C228C995FC32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TextBox 57">
            <a:extLst>
              <a:ext uri="{FF2B5EF4-FFF2-40B4-BE49-F238E27FC236}">
                <a16:creationId xmlns:a16="http://schemas.microsoft.com/office/drawing/2014/main" id="{3170A3F7-FC5E-3A3A-9E44-AFD876CF8B5C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19" name="TextBox 57">
            <a:extLst>
              <a:ext uri="{FF2B5EF4-FFF2-40B4-BE49-F238E27FC236}">
                <a16:creationId xmlns:a16="http://schemas.microsoft.com/office/drawing/2014/main" id="{F70860D4-56B8-4571-8D62-3293873E70C9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20" name="Oval 181">
            <a:extLst>
              <a:ext uri="{FF2B5EF4-FFF2-40B4-BE49-F238E27FC236}">
                <a16:creationId xmlns:a16="http://schemas.microsoft.com/office/drawing/2014/main" id="{EEAEC5B8-4648-DCCD-7983-3859B1AEA685}"/>
              </a:ext>
            </a:extLst>
          </p:cNvPr>
          <p:cNvSpPr/>
          <p:nvPr/>
        </p:nvSpPr>
        <p:spPr>
          <a:xfrm rot="10800000">
            <a:off x="344452" y="527276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A84D6931-7953-6E62-8318-CAFD385A3D0A}"/>
              </a:ext>
            </a:extLst>
          </p:cNvPr>
          <p:cNvSpPr/>
          <p:nvPr/>
        </p:nvSpPr>
        <p:spPr>
          <a:xfrm rot="10800000">
            <a:off x="141691" y="52149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D8CCD513-5DC5-C856-F253-5DCC99D05110}"/>
              </a:ext>
            </a:extLst>
          </p:cNvPr>
          <p:cNvSpPr/>
          <p:nvPr/>
        </p:nvSpPr>
        <p:spPr>
          <a:xfrm rot="21365469">
            <a:off x="6658075" y="8854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81">
            <a:extLst>
              <a:ext uri="{FF2B5EF4-FFF2-40B4-BE49-F238E27FC236}">
                <a16:creationId xmlns:a16="http://schemas.microsoft.com/office/drawing/2014/main" id="{8B341191-D285-19AF-7160-671B8C767AD8}"/>
              </a:ext>
            </a:extLst>
          </p:cNvPr>
          <p:cNvSpPr/>
          <p:nvPr/>
        </p:nvSpPr>
        <p:spPr>
          <a:xfrm rot="10800000">
            <a:off x="336602" y="267011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81">
            <a:extLst>
              <a:ext uri="{FF2B5EF4-FFF2-40B4-BE49-F238E27FC236}">
                <a16:creationId xmlns:a16="http://schemas.microsoft.com/office/drawing/2014/main" id="{914EED9D-61A6-34DD-CCB9-0A7840CC526D}"/>
              </a:ext>
            </a:extLst>
          </p:cNvPr>
          <p:cNvSpPr/>
          <p:nvPr/>
        </p:nvSpPr>
        <p:spPr>
          <a:xfrm rot="10800000">
            <a:off x="681416" y="2666199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Oval 181">
            <a:extLst>
              <a:ext uri="{FF2B5EF4-FFF2-40B4-BE49-F238E27FC236}">
                <a16:creationId xmlns:a16="http://schemas.microsoft.com/office/drawing/2014/main" id="{1547BFAC-D2E3-5022-BCA3-A09B2D1BCEEA}"/>
              </a:ext>
            </a:extLst>
          </p:cNvPr>
          <p:cNvSpPr/>
          <p:nvPr/>
        </p:nvSpPr>
        <p:spPr>
          <a:xfrm rot="10800000">
            <a:off x="307778" y="294366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Oval 181">
            <a:extLst>
              <a:ext uri="{FF2B5EF4-FFF2-40B4-BE49-F238E27FC236}">
                <a16:creationId xmlns:a16="http://schemas.microsoft.com/office/drawing/2014/main" id="{CEEC8F3F-1970-A8A0-5985-72507B3979CC}"/>
              </a:ext>
            </a:extLst>
          </p:cNvPr>
          <p:cNvSpPr/>
          <p:nvPr/>
        </p:nvSpPr>
        <p:spPr>
          <a:xfrm rot="10800000">
            <a:off x="590853" y="297546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Oval 181">
            <a:extLst>
              <a:ext uri="{FF2B5EF4-FFF2-40B4-BE49-F238E27FC236}">
                <a16:creationId xmlns:a16="http://schemas.microsoft.com/office/drawing/2014/main" id="{3DE24B0A-1FE2-7744-2433-788BFF5FE198}"/>
              </a:ext>
            </a:extLst>
          </p:cNvPr>
          <p:cNvSpPr/>
          <p:nvPr/>
        </p:nvSpPr>
        <p:spPr>
          <a:xfrm rot="21410245">
            <a:off x="6553920" y="46374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TextBox 182">
            <a:extLst>
              <a:ext uri="{FF2B5EF4-FFF2-40B4-BE49-F238E27FC236}">
                <a16:creationId xmlns:a16="http://schemas.microsoft.com/office/drawing/2014/main" id="{9AEC8D81-E08B-EF00-D431-225DBEF67338}"/>
              </a:ext>
            </a:extLst>
          </p:cNvPr>
          <p:cNvSpPr txBox="1"/>
          <p:nvPr/>
        </p:nvSpPr>
        <p:spPr>
          <a:xfrm>
            <a:off x="1816554" y="-7977"/>
            <a:ext cx="2732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client ayant réserver  veut commander</a:t>
            </a:r>
          </a:p>
        </p:txBody>
      </p:sp>
      <p:sp>
        <p:nvSpPr>
          <p:cNvPr id="140" name="TextBox 53">
            <a:extLst>
              <a:ext uri="{FF2B5EF4-FFF2-40B4-BE49-F238E27FC236}">
                <a16:creationId xmlns:a16="http://schemas.microsoft.com/office/drawing/2014/main" id="{8DCA5821-E743-3F9C-4514-88EE13216F9A}"/>
              </a:ext>
            </a:extLst>
          </p:cNvPr>
          <p:cNvSpPr txBox="1"/>
          <p:nvPr/>
        </p:nvSpPr>
        <p:spPr>
          <a:xfrm>
            <a:off x="7848701" y="32335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41" name="TextBox 53">
            <a:extLst>
              <a:ext uri="{FF2B5EF4-FFF2-40B4-BE49-F238E27FC236}">
                <a16:creationId xmlns:a16="http://schemas.microsoft.com/office/drawing/2014/main" id="{46A9F096-D1C4-4075-3602-CC638786FD49}"/>
              </a:ext>
            </a:extLst>
          </p:cNvPr>
          <p:cNvSpPr txBox="1"/>
          <p:nvPr/>
        </p:nvSpPr>
        <p:spPr>
          <a:xfrm>
            <a:off x="7403570" y="2267958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42" name="TextBox 53">
            <a:extLst>
              <a:ext uri="{FF2B5EF4-FFF2-40B4-BE49-F238E27FC236}">
                <a16:creationId xmlns:a16="http://schemas.microsoft.com/office/drawing/2014/main" id="{E9E24BEF-8E0E-9752-0704-A4A10464C99F}"/>
              </a:ext>
            </a:extLst>
          </p:cNvPr>
          <p:cNvSpPr txBox="1"/>
          <p:nvPr/>
        </p:nvSpPr>
        <p:spPr>
          <a:xfrm>
            <a:off x="7848701" y="408150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43" name="TextBox 53">
            <a:extLst>
              <a:ext uri="{FF2B5EF4-FFF2-40B4-BE49-F238E27FC236}">
                <a16:creationId xmlns:a16="http://schemas.microsoft.com/office/drawing/2014/main" id="{364BCDAC-40D1-4E08-8352-BEA90FA580FA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4531A88-F0FF-56EF-AA86-769B24CF8AFD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2, 0, 5, 3, 1, 0, 0, 0, 0, 0, 1, 0, 1, 0, 0, 0, 0, 0,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Oval 181">
            <a:extLst>
              <a:ext uri="{FF2B5EF4-FFF2-40B4-BE49-F238E27FC236}">
                <a16:creationId xmlns:a16="http://schemas.microsoft.com/office/drawing/2014/main" id="{6CAF4047-5226-0D97-62B3-6D22B2E479E3}"/>
              </a:ext>
            </a:extLst>
          </p:cNvPr>
          <p:cNvSpPr/>
          <p:nvPr/>
        </p:nvSpPr>
        <p:spPr>
          <a:xfrm rot="21410245">
            <a:off x="479562" y="282476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Oval 181">
            <a:extLst>
              <a:ext uri="{FF2B5EF4-FFF2-40B4-BE49-F238E27FC236}">
                <a16:creationId xmlns:a16="http://schemas.microsoft.com/office/drawing/2014/main" id="{58C8D9F2-AE7E-09DA-03E5-BA5D3D49D336}"/>
              </a:ext>
            </a:extLst>
          </p:cNvPr>
          <p:cNvSpPr/>
          <p:nvPr/>
        </p:nvSpPr>
        <p:spPr>
          <a:xfrm rot="10800000">
            <a:off x="6725224" y="6470177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Oval 181">
            <a:extLst>
              <a:ext uri="{FF2B5EF4-FFF2-40B4-BE49-F238E27FC236}">
                <a16:creationId xmlns:a16="http://schemas.microsoft.com/office/drawing/2014/main" id="{41C09574-546F-8CB6-B750-C9A3CC964476}"/>
              </a:ext>
            </a:extLst>
          </p:cNvPr>
          <p:cNvSpPr/>
          <p:nvPr/>
        </p:nvSpPr>
        <p:spPr>
          <a:xfrm rot="10800000">
            <a:off x="6523379" y="6360147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Oval 181">
            <a:extLst>
              <a:ext uri="{FF2B5EF4-FFF2-40B4-BE49-F238E27FC236}">
                <a16:creationId xmlns:a16="http://schemas.microsoft.com/office/drawing/2014/main" id="{BB8D70DE-6DEB-26FC-9F48-3E51A0FD66E1}"/>
              </a:ext>
            </a:extLst>
          </p:cNvPr>
          <p:cNvSpPr/>
          <p:nvPr/>
        </p:nvSpPr>
        <p:spPr>
          <a:xfrm rot="10800000">
            <a:off x="6548823" y="6579272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39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3877" y="1305763"/>
            <a:ext cx="337876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 (P) :</a:t>
            </a:r>
          </a:p>
          <a:p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: File d'attente pour une table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: Tables disponibles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 : Tables occupées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 : Clients à table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 : Commandes en attente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P6 : Plats en préparation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P7 : Plats prêts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 : Clients servis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P9 : Paiement en attente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P10 : Clients prête à partir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P11 : Clients partis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63899" y="1305763"/>
            <a:ext cx="56229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Transitions (T) : </a:t>
            </a:r>
          </a:p>
          <a:p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: Recherche de table disponible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T2: Attribution d'une table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: Prise de commande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 : Début de la préparation des plats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 : Fin de la préparation des plats ( durée de préparation comprise entre 2 à 15 minutes)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 : Service des plats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T7 : Demande de l'addition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T8 : Paiement ( durée de payement comprise entre 2 à 5 minutes)</a:t>
            </a: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T9 : Départ des clients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6E8BA-F814-3BF7-B2C5-9C92C0F32342}"/>
              </a:ext>
            </a:extLst>
          </p:cNvPr>
          <p:cNvSpPr txBox="1"/>
          <p:nvPr/>
        </p:nvSpPr>
        <p:spPr>
          <a:xfrm>
            <a:off x="-604961" y="630736"/>
            <a:ext cx="5153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Composants du Modèle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B438F-2493-846A-A0BE-3E630B489ABE}"/>
              </a:ext>
            </a:extLst>
          </p:cNvPr>
          <p:cNvSpPr txBox="1"/>
          <p:nvPr/>
        </p:nvSpPr>
        <p:spPr>
          <a:xfrm>
            <a:off x="388240" y="5632639"/>
            <a:ext cx="477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Un restaurant comprenant 2 tables de 2 places (4 places au total), et une seul place occupée par un client.</a:t>
            </a:r>
          </a:p>
        </p:txBody>
      </p:sp>
      <p:grpSp>
        <p:nvGrpSpPr>
          <p:cNvPr id="6" name="Groupe 17">
            <a:extLst>
              <a:ext uri="{FF2B5EF4-FFF2-40B4-BE49-F238E27FC236}">
                <a16:creationId xmlns:a16="http://schemas.microsoft.com/office/drawing/2014/main" id="{B448595C-6745-D8A8-A8DA-FA466FF427D2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7DCB76-7C69-E83D-2F11-8C485201A193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1E0DD5C-8DCC-8202-5B56-3261E0CCEAFD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80D6DEA-2987-6B3B-3356-CB0ED9C000FA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4FD07BE-618A-C168-0BA2-EC5EDA7D7961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D2B5F4C-3DA1-AD88-A3FA-C21FAC58B96D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32EDB48-B25F-5970-63FD-7CF4C607F22C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A83F7EC5-1351-FDC8-F24B-3C75AD757979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Processus prise en compte</a:t>
            </a:r>
          </a:p>
        </p:txBody>
      </p:sp>
    </p:spTree>
    <p:extLst>
      <p:ext uri="{BB962C8B-B14F-4D97-AF65-F5344CB8AC3E}">
        <p14:creationId xmlns:p14="http://schemas.microsoft.com/office/powerpoint/2010/main" val="2335812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1">
            <a:extLst>
              <a:ext uri="{FF2B5EF4-FFF2-40B4-BE49-F238E27FC236}">
                <a16:creationId xmlns:a16="http://schemas.microsoft.com/office/drawing/2014/main" id="{86F5461E-A040-09EF-1B8E-83A8AE263B5A}"/>
              </a:ext>
            </a:extLst>
          </p:cNvPr>
          <p:cNvSpPr/>
          <p:nvPr/>
        </p:nvSpPr>
        <p:spPr>
          <a:xfrm rot="21410245">
            <a:off x="2439199" y="2832573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inus 21">
            <a:extLst>
              <a:ext uri="{FF2B5EF4-FFF2-40B4-BE49-F238E27FC236}">
                <a16:creationId xmlns:a16="http://schemas.microsoft.com/office/drawing/2014/main" id="{11AA14A6-3775-7A94-7E6C-069E911B28A2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75249F-D011-8C20-5E29-DC43DB469AC6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urved Connector 41">
            <a:extLst>
              <a:ext uri="{FF2B5EF4-FFF2-40B4-BE49-F238E27FC236}">
                <a16:creationId xmlns:a16="http://schemas.microsoft.com/office/drawing/2014/main" id="{C6285822-E252-AD0E-7A4D-AB426ACA7FA9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">
            <a:extLst>
              <a:ext uri="{FF2B5EF4-FFF2-40B4-BE49-F238E27FC236}">
                <a16:creationId xmlns:a16="http://schemas.microsoft.com/office/drawing/2014/main" id="{D05948F4-9C49-6454-59EE-8EFD2B1372A3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4D9E6BE2-99F5-B7B4-7CEE-790309231AE8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C1410F85-997D-C5E7-CD11-E21DE4A5E727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6A772FDC-0AD3-1B26-1DF5-6DF4945474BB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Minus 21">
            <a:extLst>
              <a:ext uri="{FF2B5EF4-FFF2-40B4-BE49-F238E27FC236}">
                <a16:creationId xmlns:a16="http://schemas.microsoft.com/office/drawing/2014/main" id="{65FA18B9-5434-3625-E1E7-2C357897D2B8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C187338F-9A86-43D7-5CBA-930ACBBC5D45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635F5E97-6134-A75C-A969-8F927B8908B8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C2DDF014-6C63-6459-698E-20DC491A861E}"/>
              </a:ext>
            </a:extLst>
          </p:cNvPr>
          <p:cNvSpPr/>
          <p:nvPr/>
        </p:nvSpPr>
        <p:spPr>
          <a:xfrm>
            <a:off x="1974015" y="163629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288F7135-D6DE-6A04-CAE7-0C32E3641F2E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4347EF27-E778-25D3-4B75-60B49C09B456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4CB8133D-E846-BD2E-F564-8E5048DA02CA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755603B6-C6B9-2A9E-10D6-88BB5DBE8542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067429AC-D5A1-3381-7B29-7B90235D758C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61CA53EF-6F7D-39AE-B2B2-FBFC412F3257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0F340360-8C6E-D155-4E4A-1B223DAB9A2E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FBDE3B51-22CD-FEE0-1836-F64B41D837FE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3245F902-43FC-BCF4-9551-163902EEC0D5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Minus 21">
            <a:extLst>
              <a:ext uri="{FF2B5EF4-FFF2-40B4-BE49-F238E27FC236}">
                <a16:creationId xmlns:a16="http://schemas.microsoft.com/office/drawing/2014/main" id="{EE030EC5-E48A-9CAB-01AE-C7CF8058E3BF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8A0EFECC-F90F-C5D5-EA41-0AB4AA84B02F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091332D1-5327-5383-3D60-3189FC4416CD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7C5D7E32-8DCF-80CB-BB40-72905B3B83C0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0FCE555D-BEDD-4ECC-E95C-E32E79641E04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5D0B60E7-6957-E386-58C8-86605463CB05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9EEDB7D7-2D43-5793-A2D2-18037F2ED286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77C6BE63-1F99-7F8E-40A6-20E502D6F6AD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A5B242B9-A8C5-A422-5DD4-BA61128DA13F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5093E558-5D0F-A0DE-A2A4-E4D9C9743228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6E7A333C-7B7B-9764-A065-2F887A79AA8B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07A6B032-6F73-4C9A-97E1-5E45FDD31230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D62BC5DC-F9C2-A298-5557-9EF56B328F99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A7C3446D-D091-F70C-A024-43FDC7D59651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Minus 21">
            <a:extLst>
              <a:ext uri="{FF2B5EF4-FFF2-40B4-BE49-F238E27FC236}">
                <a16:creationId xmlns:a16="http://schemas.microsoft.com/office/drawing/2014/main" id="{864F4137-889F-38E0-A399-12C0CA0519B2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5CC114C4-900E-ADBE-9835-63A17C531BAC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05044B32-2736-29B5-273F-ADEB476C29F5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FC6EFF6F-C5DD-B721-5FC6-B94B07D52853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4562F8D0-12E7-5ADC-A8C2-B7610DA8ECF1}"/>
              </a:ext>
            </a:extLst>
          </p:cNvPr>
          <p:cNvCxnSpPr>
            <a:cxnSpLocks/>
            <a:stCxn id="14" idx="4"/>
            <a:endCxn id="3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7D3CB51-E698-02A8-9081-33948DD67404}"/>
              </a:ext>
            </a:extLst>
          </p:cNvPr>
          <p:cNvCxnSpPr>
            <a:cxnSpLocks/>
            <a:stCxn id="3" idx="1"/>
            <a:endCxn id="11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1">
            <a:extLst>
              <a:ext uri="{FF2B5EF4-FFF2-40B4-BE49-F238E27FC236}">
                <a16:creationId xmlns:a16="http://schemas.microsoft.com/office/drawing/2014/main" id="{461F084B-6293-66C0-D44E-55C460CB8055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4">
            <a:extLst>
              <a:ext uri="{FF2B5EF4-FFF2-40B4-BE49-F238E27FC236}">
                <a16:creationId xmlns:a16="http://schemas.microsoft.com/office/drawing/2014/main" id="{40B42111-B920-CC17-4FFF-B49978549FA1}"/>
              </a:ext>
            </a:extLst>
          </p:cNvPr>
          <p:cNvCxnSpPr>
            <a:cxnSpLocks/>
            <a:stCxn id="9" idx="1"/>
            <a:endCxn id="6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A735DA14-D185-B6E7-A4DD-45FA92287566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1">
            <a:extLst>
              <a:ext uri="{FF2B5EF4-FFF2-40B4-BE49-F238E27FC236}">
                <a16:creationId xmlns:a16="http://schemas.microsoft.com/office/drawing/2014/main" id="{5B9DB83D-BE58-379D-61D5-5FA8A59F9C88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D21D8828-4615-19A5-D1C8-8E64020C3E3B}"/>
              </a:ext>
            </a:extLst>
          </p:cNvPr>
          <p:cNvCxnSpPr>
            <a:cxnSpLocks/>
            <a:stCxn id="6" idx="6"/>
            <a:endCxn id="16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673565D7-CC59-B298-83FF-B87A83D8486B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B764C5D1-2E1F-352E-91D4-39DC6D3A098C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9F4BC4A6-D7C2-250C-0826-91D98ADFA58B}"/>
              </a:ext>
            </a:extLst>
          </p:cNvPr>
          <p:cNvCxnSpPr>
            <a:cxnSpLocks/>
            <a:stCxn id="17" idx="3"/>
            <a:endCxn id="12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49C2CC49-2FB3-5E98-ED12-9B18D871F93D}"/>
              </a:ext>
            </a:extLst>
          </p:cNvPr>
          <p:cNvCxnSpPr>
            <a:cxnSpLocks/>
            <a:stCxn id="12" idx="6"/>
            <a:endCxn id="19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B7C1EE87-116C-F8F4-513E-1D959E9C8FD7}"/>
              </a:ext>
            </a:extLst>
          </p:cNvPr>
          <p:cNvCxnSpPr>
            <a:cxnSpLocks/>
            <a:stCxn id="19" idx="1"/>
            <a:endCxn id="33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E0563ED6-56EA-BD6A-E598-796ED317B374}"/>
              </a:ext>
            </a:extLst>
          </p:cNvPr>
          <p:cNvCxnSpPr>
            <a:cxnSpLocks/>
            <a:stCxn id="33" idx="6"/>
            <a:endCxn id="23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4">
            <a:extLst>
              <a:ext uri="{FF2B5EF4-FFF2-40B4-BE49-F238E27FC236}">
                <a16:creationId xmlns:a16="http://schemas.microsoft.com/office/drawing/2014/main" id="{E7C3B821-C656-7DED-4CC2-0DA25D62ABA2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91480629-41CC-E3FE-08A0-DF0C57992AE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0800000" flipV="1">
            <a:off x="1563757" y="1866669"/>
            <a:ext cx="410259" cy="693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A3B08CCF-374D-8F44-90BA-F5B475C3C518}"/>
              </a:ext>
            </a:extLst>
          </p:cNvPr>
          <p:cNvCxnSpPr>
            <a:cxnSpLocks/>
            <a:stCxn id="12" idx="4"/>
            <a:endCxn id="20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7A4FEB08-63C9-4073-6675-C9DC61D17600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67917FE8-0AF7-D0DA-CAC9-9275CBA12ED4}"/>
              </a:ext>
            </a:extLst>
          </p:cNvPr>
          <p:cNvCxnSpPr>
            <a:cxnSpLocks/>
            <a:stCxn id="18" idx="1"/>
            <a:endCxn id="27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CD4E91F3-5E92-7D93-8F07-A70118A7EAF7}"/>
              </a:ext>
            </a:extLst>
          </p:cNvPr>
          <p:cNvCxnSpPr>
            <a:cxnSpLocks/>
            <a:stCxn id="27" idx="6"/>
            <a:endCxn id="21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384B9E99-52C7-A92C-0858-050C6A817A2C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41">
            <a:extLst>
              <a:ext uri="{FF2B5EF4-FFF2-40B4-BE49-F238E27FC236}">
                <a16:creationId xmlns:a16="http://schemas.microsoft.com/office/drawing/2014/main" id="{C7F49744-4454-1729-A44A-976F6E0CAFB4}"/>
              </a:ext>
            </a:extLst>
          </p:cNvPr>
          <p:cNvCxnSpPr>
            <a:cxnSpLocks/>
            <a:stCxn id="22" idx="1"/>
            <a:endCxn id="31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C2F018C6-E506-583B-CAFF-5EECEF1B9DC9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41">
            <a:extLst>
              <a:ext uri="{FF2B5EF4-FFF2-40B4-BE49-F238E27FC236}">
                <a16:creationId xmlns:a16="http://schemas.microsoft.com/office/drawing/2014/main" id="{5AF466EE-4C41-F250-3D43-CE9137DDB583}"/>
              </a:ext>
            </a:extLst>
          </p:cNvPr>
          <p:cNvCxnSpPr>
            <a:cxnSpLocks/>
            <a:stCxn id="30" idx="0"/>
            <a:endCxn id="3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34">
            <a:extLst>
              <a:ext uri="{FF2B5EF4-FFF2-40B4-BE49-F238E27FC236}">
                <a16:creationId xmlns:a16="http://schemas.microsoft.com/office/drawing/2014/main" id="{CB959722-2AD5-314F-B0CA-96CC4D51C7DA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34">
            <a:extLst>
              <a:ext uri="{FF2B5EF4-FFF2-40B4-BE49-F238E27FC236}">
                <a16:creationId xmlns:a16="http://schemas.microsoft.com/office/drawing/2014/main" id="{B87853CA-1237-BB14-9F50-E3BC94F081EA}"/>
              </a:ext>
            </a:extLst>
          </p:cNvPr>
          <p:cNvCxnSpPr>
            <a:cxnSpLocks/>
            <a:stCxn id="36" idx="2"/>
            <a:endCxn id="30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41">
            <a:extLst>
              <a:ext uri="{FF2B5EF4-FFF2-40B4-BE49-F238E27FC236}">
                <a16:creationId xmlns:a16="http://schemas.microsoft.com/office/drawing/2014/main" id="{D0E381CE-AF37-6255-0540-EA38E3C39A7F}"/>
              </a:ext>
            </a:extLst>
          </p:cNvPr>
          <p:cNvCxnSpPr>
            <a:cxnSpLocks/>
            <a:stCxn id="29" idx="0"/>
            <a:endCxn id="3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34">
            <a:extLst>
              <a:ext uri="{FF2B5EF4-FFF2-40B4-BE49-F238E27FC236}">
                <a16:creationId xmlns:a16="http://schemas.microsoft.com/office/drawing/2014/main" id="{F545C311-3FF2-E71B-19A4-B6BC4504A37B}"/>
              </a:ext>
            </a:extLst>
          </p:cNvPr>
          <p:cNvCxnSpPr>
            <a:cxnSpLocks/>
            <a:stCxn id="35" idx="1"/>
            <a:endCxn id="4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34">
            <a:extLst>
              <a:ext uri="{FF2B5EF4-FFF2-40B4-BE49-F238E27FC236}">
                <a16:creationId xmlns:a16="http://schemas.microsoft.com/office/drawing/2014/main" id="{A95B1CF7-CD50-1D29-FF73-FE7BBEFBE36C}"/>
              </a:ext>
            </a:extLst>
          </p:cNvPr>
          <p:cNvCxnSpPr>
            <a:cxnSpLocks/>
            <a:stCxn id="34" idx="3"/>
            <a:endCxn id="3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41">
            <a:extLst>
              <a:ext uri="{FF2B5EF4-FFF2-40B4-BE49-F238E27FC236}">
                <a16:creationId xmlns:a16="http://schemas.microsoft.com/office/drawing/2014/main" id="{BCF8A4D1-6901-0C24-B8B6-4033371A65D8}"/>
              </a:ext>
            </a:extLst>
          </p:cNvPr>
          <p:cNvCxnSpPr>
            <a:cxnSpLocks/>
            <a:stCxn id="40" idx="1"/>
            <a:endCxn id="3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41">
            <a:extLst>
              <a:ext uri="{FF2B5EF4-FFF2-40B4-BE49-F238E27FC236}">
                <a16:creationId xmlns:a16="http://schemas.microsoft.com/office/drawing/2014/main" id="{248BC3FC-7469-6F0B-E930-19D7600B79E9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41">
            <a:extLst>
              <a:ext uri="{FF2B5EF4-FFF2-40B4-BE49-F238E27FC236}">
                <a16:creationId xmlns:a16="http://schemas.microsoft.com/office/drawing/2014/main" id="{1DF49B0B-C9BD-62C7-91E0-443B01EC21E8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41">
            <a:extLst>
              <a:ext uri="{FF2B5EF4-FFF2-40B4-BE49-F238E27FC236}">
                <a16:creationId xmlns:a16="http://schemas.microsoft.com/office/drawing/2014/main" id="{07EDDB6A-556D-85C9-4C8D-AF7481BF1631}"/>
              </a:ext>
            </a:extLst>
          </p:cNvPr>
          <p:cNvCxnSpPr>
            <a:cxnSpLocks/>
            <a:stCxn id="17" idx="0"/>
            <a:endCxn id="3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41">
            <a:extLst>
              <a:ext uri="{FF2B5EF4-FFF2-40B4-BE49-F238E27FC236}">
                <a16:creationId xmlns:a16="http://schemas.microsoft.com/office/drawing/2014/main" id="{DED8B5CA-6397-22D2-7312-299F2C57DB47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41">
            <a:extLst>
              <a:ext uri="{FF2B5EF4-FFF2-40B4-BE49-F238E27FC236}">
                <a16:creationId xmlns:a16="http://schemas.microsoft.com/office/drawing/2014/main" id="{8117E80D-04A1-FEA0-44D4-8DA1A6DD76FA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34">
            <a:extLst>
              <a:ext uri="{FF2B5EF4-FFF2-40B4-BE49-F238E27FC236}">
                <a16:creationId xmlns:a16="http://schemas.microsoft.com/office/drawing/2014/main" id="{48EBD91E-7E0A-F673-344D-1DAB43ECDC9A}"/>
              </a:ext>
            </a:extLst>
          </p:cNvPr>
          <p:cNvCxnSpPr>
            <a:cxnSpLocks/>
            <a:stCxn id="24" idx="6"/>
            <a:endCxn id="22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34">
            <a:extLst>
              <a:ext uri="{FF2B5EF4-FFF2-40B4-BE49-F238E27FC236}">
                <a16:creationId xmlns:a16="http://schemas.microsoft.com/office/drawing/2014/main" id="{71D051DF-AF9D-B938-10BB-7EF055EA37EE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41">
            <a:extLst>
              <a:ext uri="{FF2B5EF4-FFF2-40B4-BE49-F238E27FC236}">
                <a16:creationId xmlns:a16="http://schemas.microsoft.com/office/drawing/2014/main" id="{755AA761-DF13-8A33-5F01-4AC605C791E1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41">
            <a:extLst>
              <a:ext uri="{FF2B5EF4-FFF2-40B4-BE49-F238E27FC236}">
                <a16:creationId xmlns:a16="http://schemas.microsoft.com/office/drawing/2014/main" id="{2B825B03-2575-294B-BF53-56E9C43B63AE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41">
            <a:extLst>
              <a:ext uri="{FF2B5EF4-FFF2-40B4-BE49-F238E27FC236}">
                <a16:creationId xmlns:a16="http://schemas.microsoft.com/office/drawing/2014/main" id="{B98BE99F-803E-07C7-76E6-4560E98C6DF3}"/>
              </a:ext>
            </a:extLst>
          </p:cNvPr>
          <p:cNvCxnSpPr>
            <a:cxnSpLocks/>
            <a:stCxn id="31" idx="5"/>
            <a:endCxn id="3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41">
            <a:extLst>
              <a:ext uri="{FF2B5EF4-FFF2-40B4-BE49-F238E27FC236}">
                <a16:creationId xmlns:a16="http://schemas.microsoft.com/office/drawing/2014/main" id="{795C2997-236F-62F8-0EFA-1B20BC706B6E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66">
            <a:extLst>
              <a:ext uri="{FF2B5EF4-FFF2-40B4-BE49-F238E27FC236}">
                <a16:creationId xmlns:a16="http://schemas.microsoft.com/office/drawing/2014/main" id="{439C9B8A-018C-70F5-83E1-94559EA6EC99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56" name="TextBox 66">
            <a:extLst>
              <a:ext uri="{FF2B5EF4-FFF2-40B4-BE49-F238E27FC236}">
                <a16:creationId xmlns:a16="http://schemas.microsoft.com/office/drawing/2014/main" id="{8F95D962-0079-FB74-E56D-8E47618FC7A8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57" name="TextBox 66">
            <a:extLst>
              <a:ext uri="{FF2B5EF4-FFF2-40B4-BE49-F238E27FC236}">
                <a16:creationId xmlns:a16="http://schemas.microsoft.com/office/drawing/2014/main" id="{EEDF65B8-BFB4-A997-ABA0-4D73589CE81D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58" name="TextBox 66">
            <a:extLst>
              <a:ext uri="{FF2B5EF4-FFF2-40B4-BE49-F238E27FC236}">
                <a16:creationId xmlns:a16="http://schemas.microsoft.com/office/drawing/2014/main" id="{E3E6E836-E0B3-07D5-EE29-AAB47FD1C7ED}"/>
              </a:ext>
            </a:extLst>
          </p:cNvPr>
          <p:cNvSpPr txBox="1"/>
          <p:nvPr/>
        </p:nvSpPr>
        <p:spPr>
          <a:xfrm>
            <a:off x="2022041" y="1376947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59" name="TextBox 66">
            <a:extLst>
              <a:ext uri="{FF2B5EF4-FFF2-40B4-BE49-F238E27FC236}">
                <a16:creationId xmlns:a16="http://schemas.microsoft.com/office/drawing/2014/main" id="{7FCAFAF5-2BCC-F642-586A-B70F0ED9D44D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160" name="TextBox 66">
            <a:extLst>
              <a:ext uri="{FF2B5EF4-FFF2-40B4-BE49-F238E27FC236}">
                <a16:creationId xmlns:a16="http://schemas.microsoft.com/office/drawing/2014/main" id="{ADBDA850-DEF0-C143-A68E-47DB813BB5A8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61" name="TextBox 66">
            <a:extLst>
              <a:ext uri="{FF2B5EF4-FFF2-40B4-BE49-F238E27FC236}">
                <a16:creationId xmlns:a16="http://schemas.microsoft.com/office/drawing/2014/main" id="{88FB57A7-8E7A-5AFD-B645-AFB93A9FDBCC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62" name="TextBox 66">
            <a:extLst>
              <a:ext uri="{FF2B5EF4-FFF2-40B4-BE49-F238E27FC236}">
                <a16:creationId xmlns:a16="http://schemas.microsoft.com/office/drawing/2014/main" id="{11BBE387-C638-7A92-C001-424B367FE8DC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63" name="TextBox 66">
            <a:extLst>
              <a:ext uri="{FF2B5EF4-FFF2-40B4-BE49-F238E27FC236}">
                <a16:creationId xmlns:a16="http://schemas.microsoft.com/office/drawing/2014/main" id="{E86E18C8-3B82-11E4-45E1-63A552F519D5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164" name="TextBox 66">
            <a:extLst>
              <a:ext uri="{FF2B5EF4-FFF2-40B4-BE49-F238E27FC236}">
                <a16:creationId xmlns:a16="http://schemas.microsoft.com/office/drawing/2014/main" id="{DA5572D6-D0FF-D0CA-ACCC-83F1908AD809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165" name="TextBox 66">
            <a:extLst>
              <a:ext uri="{FF2B5EF4-FFF2-40B4-BE49-F238E27FC236}">
                <a16:creationId xmlns:a16="http://schemas.microsoft.com/office/drawing/2014/main" id="{92DA9E56-EB3E-3EC7-1B2F-8460A91DB094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166" name="TextBox 66">
            <a:extLst>
              <a:ext uri="{FF2B5EF4-FFF2-40B4-BE49-F238E27FC236}">
                <a16:creationId xmlns:a16="http://schemas.microsoft.com/office/drawing/2014/main" id="{F3C0C312-2197-C78A-DAED-BA62D09E3177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167" name="TextBox 66">
            <a:extLst>
              <a:ext uri="{FF2B5EF4-FFF2-40B4-BE49-F238E27FC236}">
                <a16:creationId xmlns:a16="http://schemas.microsoft.com/office/drawing/2014/main" id="{0F6BF2C6-F088-6381-4FAC-4E6E80FFD97F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168" name="TextBox 66">
            <a:extLst>
              <a:ext uri="{FF2B5EF4-FFF2-40B4-BE49-F238E27FC236}">
                <a16:creationId xmlns:a16="http://schemas.microsoft.com/office/drawing/2014/main" id="{0E6FFAB7-F369-AAA2-DFE9-390D3456C041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169" name="TextBox 66">
            <a:extLst>
              <a:ext uri="{FF2B5EF4-FFF2-40B4-BE49-F238E27FC236}">
                <a16:creationId xmlns:a16="http://schemas.microsoft.com/office/drawing/2014/main" id="{136CFD7B-477B-9533-F5F7-A6880919E09A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170" name="TextBox 66">
            <a:extLst>
              <a:ext uri="{FF2B5EF4-FFF2-40B4-BE49-F238E27FC236}">
                <a16:creationId xmlns:a16="http://schemas.microsoft.com/office/drawing/2014/main" id="{8927A524-AA1A-A276-BF69-820221A73740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171" name="TextBox 66">
            <a:extLst>
              <a:ext uri="{FF2B5EF4-FFF2-40B4-BE49-F238E27FC236}">
                <a16:creationId xmlns:a16="http://schemas.microsoft.com/office/drawing/2014/main" id="{F600033B-2917-A433-CC9C-D055BA48B7EF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172" name="TextBox 66">
            <a:extLst>
              <a:ext uri="{FF2B5EF4-FFF2-40B4-BE49-F238E27FC236}">
                <a16:creationId xmlns:a16="http://schemas.microsoft.com/office/drawing/2014/main" id="{BE76389F-3E34-10AF-F330-7DE82E506A27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173" name="TextBox 66">
            <a:extLst>
              <a:ext uri="{FF2B5EF4-FFF2-40B4-BE49-F238E27FC236}">
                <a16:creationId xmlns:a16="http://schemas.microsoft.com/office/drawing/2014/main" id="{41AEDCE3-23CD-C415-BD59-B5DA7C943BCB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74" name="TextBox 66">
            <a:extLst>
              <a:ext uri="{FF2B5EF4-FFF2-40B4-BE49-F238E27FC236}">
                <a16:creationId xmlns:a16="http://schemas.microsoft.com/office/drawing/2014/main" id="{51ED74EF-C334-AD66-0167-F9100C8D04BB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75" name="TextBox 66">
            <a:extLst>
              <a:ext uri="{FF2B5EF4-FFF2-40B4-BE49-F238E27FC236}">
                <a16:creationId xmlns:a16="http://schemas.microsoft.com/office/drawing/2014/main" id="{9A964C25-3DCC-DE3D-C6EC-80C897D21E7D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76" name="TextBox 66">
            <a:extLst>
              <a:ext uri="{FF2B5EF4-FFF2-40B4-BE49-F238E27FC236}">
                <a16:creationId xmlns:a16="http://schemas.microsoft.com/office/drawing/2014/main" id="{295317F2-B33C-39F5-8131-444697D645E7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77" name="TextBox 53">
            <a:extLst>
              <a:ext uri="{FF2B5EF4-FFF2-40B4-BE49-F238E27FC236}">
                <a16:creationId xmlns:a16="http://schemas.microsoft.com/office/drawing/2014/main" id="{4E129142-F373-DF99-FBDA-ED09C52E02CC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78" name="TextBox 53">
            <a:extLst>
              <a:ext uri="{FF2B5EF4-FFF2-40B4-BE49-F238E27FC236}">
                <a16:creationId xmlns:a16="http://schemas.microsoft.com/office/drawing/2014/main" id="{8F5EBD94-0CC9-3358-4689-0997703C927A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79" name="TextBox 53">
            <a:extLst>
              <a:ext uri="{FF2B5EF4-FFF2-40B4-BE49-F238E27FC236}">
                <a16:creationId xmlns:a16="http://schemas.microsoft.com/office/drawing/2014/main" id="{69E03F59-4E37-E48B-BAF0-CB718104E710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80" name="TextBox 53">
            <a:extLst>
              <a:ext uri="{FF2B5EF4-FFF2-40B4-BE49-F238E27FC236}">
                <a16:creationId xmlns:a16="http://schemas.microsoft.com/office/drawing/2014/main" id="{ABAA80A8-D4CD-85DF-6AD3-19FB8E85F9DE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81" name="TextBox 53">
            <a:extLst>
              <a:ext uri="{FF2B5EF4-FFF2-40B4-BE49-F238E27FC236}">
                <a16:creationId xmlns:a16="http://schemas.microsoft.com/office/drawing/2014/main" id="{51C4C29F-3650-DBD6-AB7D-2DFFE7E45762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82" name="TextBox 53">
            <a:extLst>
              <a:ext uri="{FF2B5EF4-FFF2-40B4-BE49-F238E27FC236}">
                <a16:creationId xmlns:a16="http://schemas.microsoft.com/office/drawing/2014/main" id="{68C60D15-3A0B-3ED0-3330-CDB066EF6464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83" name="TextBox 53">
            <a:extLst>
              <a:ext uri="{FF2B5EF4-FFF2-40B4-BE49-F238E27FC236}">
                <a16:creationId xmlns:a16="http://schemas.microsoft.com/office/drawing/2014/main" id="{2697AD29-4DD1-93A9-444E-AC01D89B3DB3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84" name="TextBox 53">
            <a:extLst>
              <a:ext uri="{FF2B5EF4-FFF2-40B4-BE49-F238E27FC236}">
                <a16:creationId xmlns:a16="http://schemas.microsoft.com/office/drawing/2014/main" id="{CCBCB74C-7C5B-AB42-40F5-2A9E921E7E00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85" name="TextBox 53">
            <a:extLst>
              <a:ext uri="{FF2B5EF4-FFF2-40B4-BE49-F238E27FC236}">
                <a16:creationId xmlns:a16="http://schemas.microsoft.com/office/drawing/2014/main" id="{335B4B68-3B93-AD80-AD2B-AF80E3FDF72C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86" name="TextBox 53">
            <a:extLst>
              <a:ext uri="{FF2B5EF4-FFF2-40B4-BE49-F238E27FC236}">
                <a16:creationId xmlns:a16="http://schemas.microsoft.com/office/drawing/2014/main" id="{DFD2B062-1EE8-9B30-8837-4AE12810C94A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87" name="TextBox 53">
            <a:extLst>
              <a:ext uri="{FF2B5EF4-FFF2-40B4-BE49-F238E27FC236}">
                <a16:creationId xmlns:a16="http://schemas.microsoft.com/office/drawing/2014/main" id="{3A56CA65-0C93-E3C8-A176-A699D5F3F82C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88" name="TextBox 53">
            <a:extLst>
              <a:ext uri="{FF2B5EF4-FFF2-40B4-BE49-F238E27FC236}">
                <a16:creationId xmlns:a16="http://schemas.microsoft.com/office/drawing/2014/main" id="{502E5E79-CF51-6AE8-D499-B55CE7793BC3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89" name="TextBox 53">
            <a:extLst>
              <a:ext uri="{FF2B5EF4-FFF2-40B4-BE49-F238E27FC236}">
                <a16:creationId xmlns:a16="http://schemas.microsoft.com/office/drawing/2014/main" id="{5580F450-4983-104E-46F6-C8F99140F63A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90" name="TextBox 53">
            <a:extLst>
              <a:ext uri="{FF2B5EF4-FFF2-40B4-BE49-F238E27FC236}">
                <a16:creationId xmlns:a16="http://schemas.microsoft.com/office/drawing/2014/main" id="{74A83689-B91A-16B7-8F2F-FE94B7A4065E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91" name="TextBox 53">
            <a:extLst>
              <a:ext uri="{FF2B5EF4-FFF2-40B4-BE49-F238E27FC236}">
                <a16:creationId xmlns:a16="http://schemas.microsoft.com/office/drawing/2014/main" id="{5DC4F550-7626-3C9D-6765-88C03E10ADB2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92" name="Connecteur droit 191">
            <a:extLst>
              <a:ext uri="{FF2B5EF4-FFF2-40B4-BE49-F238E27FC236}">
                <a16:creationId xmlns:a16="http://schemas.microsoft.com/office/drawing/2014/main" id="{E0A78AC8-E56C-5FDA-F02A-B005E1F45ECB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3" name="TextBox 57">
            <a:extLst>
              <a:ext uri="{FF2B5EF4-FFF2-40B4-BE49-F238E27FC236}">
                <a16:creationId xmlns:a16="http://schemas.microsoft.com/office/drawing/2014/main" id="{FCA8C691-731B-92CF-3BB8-5D633A0D9F52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94" name="TextBox 57">
            <a:extLst>
              <a:ext uri="{FF2B5EF4-FFF2-40B4-BE49-F238E27FC236}">
                <a16:creationId xmlns:a16="http://schemas.microsoft.com/office/drawing/2014/main" id="{63BE7D5A-A8A5-0FF0-568F-0A8D44918FCE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95" name="Oval 181">
            <a:extLst>
              <a:ext uri="{FF2B5EF4-FFF2-40B4-BE49-F238E27FC236}">
                <a16:creationId xmlns:a16="http://schemas.microsoft.com/office/drawing/2014/main" id="{6B543C89-6277-B754-DA49-32950DFF301B}"/>
              </a:ext>
            </a:extLst>
          </p:cNvPr>
          <p:cNvSpPr/>
          <p:nvPr/>
        </p:nvSpPr>
        <p:spPr>
          <a:xfrm rot="10800000">
            <a:off x="344452" y="527276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Oval 181">
            <a:extLst>
              <a:ext uri="{FF2B5EF4-FFF2-40B4-BE49-F238E27FC236}">
                <a16:creationId xmlns:a16="http://schemas.microsoft.com/office/drawing/2014/main" id="{EF36CB15-D27F-C54A-7C1F-A3855E035A65}"/>
              </a:ext>
            </a:extLst>
          </p:cNvPr>
          <p:cNvSpPr/>
          <p:nvPr/>
        </p:nvSpPr>
        <p:spPr>
          <a:xfrm rot="10800000">
            <a:off x="141691" y="52149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Oval 181">
            <a:extLst>
              <a:ext uri="{FF2B5EF4-FFF2-40B4-BE49-F238E27FC236}">
                <a16:creationId xmlns:a16="http://schemas.microsoft.com/office/drawing/2014/main" id="{ECA36605-6453-72D5-260A-2FCEC93362A4}"/>
              </a:ext>
            </a:extLst>
          </p:cNvPr>
          <p:cNvSpPr/>
          <p:nvPr/>
        </p:nvSpPr>
        <p:spPr>
          <a:xfrm rot="21365469">
            <a:off x="6658075" y="8854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Oval 181">
            <a:extLst>
              <a:ext uri="{FF2B5EF4-FFF2-40B4-BE49-F238E27FC236}">
                <a16:creationId xmlns:a16="http://schemas.microsoft.com/office/drawing/2014/main" id="{B1638739-8181-F887-826A-C8CF8AF3A497}"/>
              </a:ext>
            </a:extLst>
          </p:cNvPr>
          <p:cNvSpPr/>
          <p:nvPr/>
        </p:nvSpPr>
        <p:spPr>
          <a:xfrm rot="10800000">
            <a:off x="336602" y="267011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Oval 181">
            <a:extLst>
              <a:ext uri="{FF2B5EF4-FFF2-40B4-BE49-F238E27FC236}">
                <a16:creationId xmlns:a16="http://schemas.microsoft.com/office/drawing/2014/main" id="{E643AD69-D3A4-3B27-598F-4BE2D09E4C07}"/>
              </a:ext>
            </a:extLst>
          </p:cNvPr>
          <p:cNvSpPr/>
          <p:nvPr/>
        </p:nvSpPr>
        <p:spPr>
          <a:xfrm rot="10800000">
            <a:off x="681416" y="2666199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Oval 181">
            <a:extLst>
              <a:ext uri="{FF2B5EF4-FFF2-40B4-BE49-F238E27FC236}">
                <a16:creationId xmlns:a16="http://schemas.microsoft.com/office/drawing/2014/main" id="{0DD191A4-2B45-CFE4-D037-C0C6F7E448D7}"/>
              </a:ext>
            </a:extLst>
          </p:cNvPr>
          <p:cNvSpPr/>
          <p:nvPr/>
        </p:nvSpPr>
        <p:spPr>
          <a:xfrm rot="10800000">
            <a:off x="307778" y="294366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Oval 181">
            <a:extLst>
              <a:ext uri="{FF2B5EF4-FFF2-40B4-BE49-F238E27FC236}">
                <a16:creationId xmlns:a16="http://schemas.microsoft.com/office/drawing/2014/main" id="{CA223DAC-97D8-E03E-56EA-0B05F99BDFC9}"/>
              </a:ext>
            </a:extLst>
          </p:cNvPr>
          <p:cNvSpPr/>
          <p:nvPr/>
        </p:nvSpPr>
        <p:spPr>
          <a:xfrm rot="10800000">
            <a:off x="590853" y="297546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Oval 181">
            <a:extLst>
              <a:ext uri="{FF2B5EF4-FFF2-40B4-BE49-F238E27FC236}">
                <a16:creationId xmlns:a16="http://schemas.microsoft.com/office/drawing/2014/main" id="{E4E12E45-BB31-529E-4D22-20A4BB81B30E}"/>
              </a:ext>
            </a:extLst>
          </p:cNvPr>
          <p:cNvSpPr/>
          <p:nvPr/>
        </p:nvSpPr>
        <p:spPr>
          <a:xfrm rot="21410245">
            <a:off x="6553920" y="46374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TextBox 182">
            <a:extLst>
              <a:ext uri="{FF2B5EF4-FFF2-40B4-BE49-F238E27FC236}">
                <a16:creationId xmlns:a16="http://schemas.microsoft.com/office/drawing/2014/main" id="{534BDF72-48EC-E464-F02E-BE4A976B6505}"/>
              </a:ext>
            </a:extLst>
          </p:cNvPr>
          <p:cNvSpPr txBox="1"/>
          <p:nvPr/>
        </p:nvSpPr>
        <p:spPr>
          <a:xfrm>
            <a:off x="1816554" y="-7977"/>
            <a:ext cx="27327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commande du client qui a déjà réservé est prise tant dis que les deux clients attendent toujours leur tour en s’amusant. Et les commandes des clients déjà sur place sont en cours de traitement</a:t>
            </a:r>
          </a:p>
        </p:txBody>
      </p:sp>
      <p:sp>
        <p:nvSpPr>
          <p:cNvPr id="204" name="TextBox 53">
            <a:extLst>
              <a:ext uri="{FF2B5EF4-FFF2-40B4-BE49-F238E27FC236}">
                <a16:creationId xmlns:a16="http://schemas.microsoft.com/office/drawing/2014/main" id="{760769B1-E4AD-E602-D1EC-3AFFBD4D339E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205" name="TextBox 53">
            <a:extLst>
              <a:ext uri="{FF2B5EF4-FFF2-40B4-BE49-F238E27FC236}">
                <a16:creationId xmlns:a16="http://schemas.microsoft.com/office/drawing/2014/main" id="{CA6787A1-62FA-BE5C-7164-B87C7F162E16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206" name="TextBox 53">
            <a:extLst>
              <a:ext uri="{FF2B5EF4-FFF2-40B4-BE49-F238E27FC236}">
                <a16:creationId xmlns:a16="http://schemas.microsoft.com/office/drawing/2014/main" id="{18F2D39C-29AC-E74E-DC7F-BA6EA20D79C0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207" name="TextBox 53">
            <a:extLst>
              <a:ext uri="{FF2B5EF4-FFF2-40B4-BE49-F238E27FC236}">
                <a16:creationId xmlns:a16="http://schemas.microsoft.com/office/drawing/2014/main" id="{B068FA53-1B27-E0DC-CBCC-98A0A7D2B3CA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F50A92D-6725-280E-9E9E-ABF216E65859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2, 0, 5, 2, 0, 1, 0, 0, 0, 0, 1, 0, 1, 0, 0, 0, 0, 0,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Oval 181">
            <a:extLst>
              <a:ext uri="{FF2B5EF4-FFF2-40B4-BE49-F238E27FC236}">
                <a16:creationId xmlns:a16="http://schemas.microsoft.com/office/drawing/2014/main" id="{1E6E580A-4480-E4B7-88AD-58F9FE7DFF8B}"/>
              </a:ext>
            </a:extLst>
          </p:cNvPr>
          <p:cNvSpPr/>
          <p:nvPr/>
        </p:nvSpPr>
        <p:spPr>
          <a:xfrm rot="21410245">
            <a:off x="479562" y="282476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Oval 181">
            <a:extLst>
              <a:ext uri="{FF2B5EF4-FFF2-40B4-BE49-F238E27FC236}">
                <a16:creationId xmlns:a16="http://schemas.microsoft.com/office/drawing/2014/main" id="{427D125C-64B9-F290-B06B-1A3EF0B55434}"/>
              </a:ext>
            </a:extLst>
          </p:cNvPr>
          <p:cNvSpPr/>
          <p:nvPr/>
        </p:nvSpPr>
        <p:spPr>
          <a:xfrm rot="10800000">
            <a:off x="6725224" y="6470177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Oval 181">
            <a:extLst>
              <a:ext uri="{FF2B5EF4-FFF2-40B4-BE49-F238E27FC236}">
                <a16:creationId xmlns:a16="http://schemas.microsoft.com/office/drawing/2014/main" id="{950FE3CF-06E3-BF2A-94E6-8A9F44BA14D8}"/>
              </a:ext>
            </a:extLst>
          </p:cNvPr>
          <p:cNvSpPr/>
          <p:nvPr/>
        </p:nvSpPr>
        <p:spPr>
          <a:xfrm rot="10800000">
            <a:off x="6505020" y="6415630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517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81">
            <a:extLst>
              <a:ext uri="{FF2B5EF4-FFF2-40B4-BE49-F238E27FC236}">
                <a16:creationId xmlns:a16="http://schemas.microsoft.com/office/drawing/2014/main" id="{95A7A19B-09EE-DDC3-9993-4F4DFC302417}"/>
              </a:ext>
            </a:extLst>
          </p:cNvPr>
          <p:cNvSpPr/>
          <p:nvPr/>
        </p:nvSpPr>
        <p:spPr>
          <a:xfrm rot="21410245">
            <a:off x="4371176" y="280345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Minus 21">
            <a:extLst>
              <a:ext uri="{FF2B5EF4-FFF2-40B4-BE49-F238E27FC236}">
                <a16:creationId xmlns:a16="http://schemas.microsoft.com/office/drawing/2014/main" id="{4A6B0B94-D23A-9D38-A555-BC865F60D3DF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AC2ACE48-DDA1-6A90-0BD4-AB0DCD116DD8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urved Connector 41">
            <a:extLst>
              <a:ext uri="{FF2B5EF4-FFF2-40B4-BE49-F238E27FC236}">
                <a16:creationId xmlns:a16="http://schemas.microsoft.com/office/drawing/2014/main" id="{D3322974-639C-EC7E-544A-9D9C9DE3B7BE}"/>
              </a:ext>
            </a:extLst>
          </p:cNvPr>
          <p:cNvCxnSpPr>
            <a:cxnSpLocks/>
            <a:stCxn id="13" idx="1"/>
            <a:endCxn id="25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3">
            <a:extLst>
              <a:ext uri="{FF2B5EF4-FFF2-40B4-BE49-F238E27FC236}">
                <a16:creationId xmlns:a16="http://schemas.microsoft.com/office/drawing/2014/main" id="{B726BF91-AA05-E6DB-7099-D6174F93CC9A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72A44ED-7901-202F-5C98-D6C326ACAF3B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3">
            <a:extLst>
              <a:ext uri="{FF2B5EF4-FFF2-40B4-BE49-F238E27FC236}">
                <a16:creationId xmlns:a16="http://schemas.microsoft.com/office/drawing/2014/main" id="{E1426D00-0714-A2E8-FA71-C590BE6E6DBB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1A65E3B1-AEBB-7DBB-D871-65F028A2F102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43F043BD-3079-1051-03CA-D8F899282926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Oval 3">
            <a:extLst>
              <a:ext uri="{FF2B5EF4-FFF2-40B4-BE49-F238E27FC236}">
                <a16:creationId xmlns:a16="http://schemas.microsoft.com/office/drawing/2014/main" id="{A6E173DF-292E-99C8-5FD2-3D32646E1409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7DEE7D13-99E9-8794-93B8-25C74C2343F8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6B809016-672F-6FDD-2BAF-2BE219E0470E}"/>
              </a:ext>
            </a:extLst>
          </p:cNvPr>
          <p:cNvSpPr/>
          <p:nvPr/>
        </p:nvSpPr>
        <p:spPr>
          <a:xfrm>
            <a:off x="1974015" y="163629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B4D6B86D-9AFF-F1EF-A44B-9BF8DA953C10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E3976D68-5FFD-CD8A-034B-501B71BA9FD7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Minus 21">
            <a:extLst>
              <a:ext uri="{FF2B5EF4-FFF2-40B4-BE49-F238E27FC236}">
                <a16:creationId xmlns:a16="http://schemas.microsoft.com/office/drawing/2014/main" id="{408D8E6A-C990-E6F6-26B5-536EF0B19254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Minus 21">
            <a:extLst>
              <a:ext uri="{FF2B5EF4-FFF2-40B4-BE49-F238E27FC236}">
                <a16:creationId xmlns:a16="http://schemas.microsoft.com/office/drawing/2014/main" id="{DEF5C3E7-F416-914F-1320-490070E34556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Minus 21">
            <a:extLst>
              <a:ext uri="{FF2B5EF4-FFF2-40B4-BE49-F238E27FC236}">
                <a16:creationId xmlns:a16="http://schemas.microsoft.com/office/drawing/2014/main" id="{7577693A-A369-C1B6-A96C-B59BDC39FA31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Minus 21">
            <a:extLst>
              <a:ext uri="{FF2B5EF4-FFF2-40B4-BE49-F238E27FC236}">
                <a16:creationId xmlns:a16="http://schemas.microsoft.com/office/drawing/2014/main" id="{DF8CC0A1-A8E5-E0B0-1D97-93E05E3A0FF9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Minus 21">
            <a:extLst>
              <a:ext uri="{FF2B5EF4-FFF2-40B4-BE49-F238E27FC236}">
                <a16:creationId xmlns:a16="http://schemas.microsoft.com/office/drawing/2014/main" id="{B2B749A2-B3DE-A389-EB2E-69E0E6503C9F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Minus 21">
            <a:extLst>
              <a:ext uri="{FF2B5EF4-FFF2-40B4-BE49-F238E27FC236}">
                <a16:creationId xmlns:a16="http://schemas.microsoft.com/office/drawing/2014/main" id="{660D255A-1178-46A0-246E-08C5D3447010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Minus 21">
            <a:extLst>
              <a:ext uri="{FF2B5EF4-FFF2-40B4-BE49-F238E27FC236}">
                <a16:creationId xmlns:a16="http://schemas.microsoft.com/office/drawing/2014/main" id="{5B2248B0-DE79-8927-1A2B-C3FC63A9ECB0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Minus 21">
            <a:extLst>
              <a:ext uri="{FF2B5EF4-FFF2-40B4-BE49-F238E27FC236}">
                <a16:creationId xmlns:a16="http://schemas.microsoft.com/office/drawing/2014/main" id="{6334F4E8-B83C-76F4-40AD-0D855828483B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4B88A5FB-61DD-A2FE-2988-142466B9371D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">
            <a:extLst>
              <a:ext uri="{FF2B5EF4-FFF2-40B4-BE49-F238E27FC236}">
                <a16:creationId xmlns:a16="http://schemas.microsoft.com/office/drawing/2014/main" id="{58A850A3-84B4-E0CE-E5AE-B6E343A5B997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DB244D89-6300-15F6-C8B3-38DEE4C8C9C7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FB976D13-8947-B906-4D92-C67F32E26CF2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B6C54E8E-1E28-01A1-DB61-927458A147DF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15F800AD-0F01-699F-8555-0903E4E9F57E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74AE41E9-A538-E22F-408D-56F67F41A15F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val 3">
            <a:extLst>
              <a:ext uri="{FF2B5EF4-FFF2-40B4-BE49-F238E27FC236}">
                <a16:creationId xmlns:a16="http://schemas.microsoft.com/office/drawing/2014/main" id="{BC356DBC-5291-066E-B769-99EC25CD9487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3">
            <a:extLst>
              <a:ext uri="{FF2B5EF4-FFF2-40B4-BE49-F238E27FC236}">
                <a16:creationId xmlns:a16="http://schemas.microsoft.com/office/drawing/2014/main" id="{8B703FB3-6A5D-AA80-7265-5986405D868F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val 3">
            <a:extLst>
              <a:ext uri="{FF2B5EF4-FFF2-40B4-BE49-F238E27FC236}">
                <a16:creationId xmlns:a16="http://schemas.microsoft.com/office/drawing/2014/main" id="{C313E116-1FDC-D644-A364-51C1618D79B2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Minus 21">
            <a:extLst>
              <a:ext uri="{FF2B5EF4-FFF2-40B4-BE49-F238E27FC236}">
                <a16:creationId xmlns:a16="http://schemas.microsoft.com/office/drawing/2014/main" id="{7F6BA08B-B002-C3B5-4882-A486D0CF74FE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Minus 21">
            <a:extLst>
              <a:ext uri="{FF2B5EF4-FFF2-40B4-BE49-F238E27FC236}">
                <a16:creationId xmlns:a16="http://schemas.microsoft.com/office/drawing/2014/main" id="{E15B45DC-8FD4-98CA-DA03-D6EFD166A6E9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Minus 21">
            <a:extLst>
              <a:ext uri="{FF2B5EF4-FFF2-40B4-BE49-F238E27FC236}">
                <a16:creationId xmlns:a16="http://schemas.microsoft.com/office/drawing/2014/main" id="{4D05FB2B-DB45-7551-76B3-FB453A3B0A1D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Minus 21">
            <a:extLst>
              <a:ext uri="{FF2B5EF4-FFF2-40B4-BE49-F238E27FC236}">
                <a16:creationId xmlns:a16="http://schemas.microsoft.com/office/drawing/2014/main" id="{A94E46BB-F1BC-AF60-8449-4A8D25BE5290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B2A9707A-9DE0-CC69-A5AA-63E0AC05CCF3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A22A57D3-5090-0D5E-02E9-0E2497E72043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F6305049-1AC3-06DD-3ED8-EF9CA0B2A07F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AF5770DB-020F-CA45-C06D-315D04EC278C}"/>
              </a:ext>
            </a:extLst>
          </p:cNvPr>
          <p:cNvCxnSpPr>
            <a:cxnSpLocks/>
            <a:stCxn id="24" idx="4"/>
            <a:endCxn id="13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41">
            <a:extLst>
              <a:ext uri="{FF2B5EF4-FFF2-40B4-BE49-F238E27FC236}">
                <a16:creationId xmlns:a16="http://schemas.microsoft.com/office/drawing/2014/main" id="{03FED028-6525-470B-0496-088868B55E76}"/>
              </a:ext>
            </a:extLst>
          </p:cNvPr>
          <p:cNvCxnSpPr>
            <a:cxnSpLocks/>
            <a:stCxn id="13" idx="1"/>
            <a:endCxn id="21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41">
            <a:extLst>
              <a:ext uri="{FF2B5EF4-FFF2-40B4-BE49-F238E27FC236}">
                <a16:creationId xmlns:a16="http://schemas.microsoft.com/office/drawing/2014/main" id="{DEE50FD0-61EA-E6B6-5BFA-D1AB0F2928EF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4">
            <a:extLst>
              <a:ext uri="{FF2B5EF4-FFF2-40B4-BE49-F238E27FC236}">
                <a16:creationId xmlns:a16="http://schemas.microsoft.com/office/drawing/2014/main" id="{C10EF085-5BBA-42E2-ADCD-9E67C01E6554}"/>
              </a:ext>
            </a:extLst>
          </p:cNvPr>
          <p:cNvCxnSpPr>
            <a:cxnSpLocks/>
            <a:stCxn id="19" idx="1"/>
            <a:endCxn id="16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329C2B87-B3ED-0230-7B61-C20DE8979A47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CB1C2646-8AB1-DBFF-7F79-585ED2855205}"/>
              </a:ext>
            </a:extLst>
          </p:cNvPr>
          <p:cNvCxnSpPr>
            <a:cxnSpLocks/>
            <a:stCxn id="20" idx="3"/>
            <a:endCxn id="16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4">
            <a:extLst>
              <a:ext uri="{FF2B5EF4-FFF2-40B4-BE49-F238E27FC236}">
                <a16:creationId xmlns:a16="http://schemas.microsoft.com/office/drawing/2014/main" id="{87A74865-EF62-0B1C-3981-5C4D47BF931F}"/>
              </a:ext>
            </a:extLst>
          </p:cNvPr>
          <p:cNvCxnSpPr>
            <a:cxnSpLocks/>
            <a:stCxn id="16" idx="6"/>
            <a:endCxn id="26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4">
            <a:extLst>
              <a:ext uri="{FF2B5EF4-FFF2-40B4-BE49-F238E27FC236}">
                <a16:creationId xmlns:a16="http://schemas.microsoft.com/office/drawing/2014/main" id="{8C4235AF-AEC1-30A0-CD43-732B97BB08CA}"/>
              </a:ext>
            </a:extLst>
          </p:cNvPr>
          <p:cNvCxnSpPr>
            <a:cxnSpLocks/>
            <a:stCxn id="26" idx="1"/>
            <a:endCxn id="14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4">
            <a:extLst>
              <a:ext uri="{FF2B5EF4-FFF2-40B4-BE49-F238E27FC236}">
                <a16:creationId xmlns:a16="http://schemas.microsoft.com/office/drawing/2014/main" id="{D78AF949-B6F0-B98C-015D-F6B8EAB9EBEA}"/>
              </a:ext>
            </a:extLst>
          </p:cNvPr>
          <p:cNvCxnSpPr>
            <a:cxnSpLocks/>
            <a:stCxn id="14" idx="6"/>
            <a:endCxn id="27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4">
            <a:extLst>
              <a:ext uri="{FF2B5EF4-FFF2-40B4-BE49-F238E27FC236}">
                <a16:creationId xmlns:a16="http://schemas.microsoft.com/office/drawing/2014/main" id="{12841326-1FE5-5093-786F-A12FB4E18AED}"/>
              </a:ext>
            </a:extLst>
          </p:cNvPr>
          <p:cNvCxnSpPr>
            <a:cxnSpLocks/>
            <a:stCxn id="27" idx="3"/>
            <a:endCxn id="22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34">
            <a:extLst>
              <a:ext uri="{FF2B5EF4-FFF2-40B4-BE49-F238E27FC236}">
                <a16:creationId xmlns:a16="http://schemas.microsoft.com/office/drawing/2014/main" id="{D3254D99-C339-646C-CCE7-D9A6109A2DCE}"/>
              </a:ext>
            </a:extLst>
          </p:cNvPr>
          <p:cNvCxnSpPr>
            <a:cxnSpLocks/>
            <a:stCxn id="22" idx="6"/>
            <a:endCxn id="29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4C6F2B2D-E496-ECC1-77FE-637A19B4669C}"/>
              </a:ext>
            </a:extLst>
          </p:cNvPr>
          <p:cNvCxnSpPr>
            <a:cxnSpLocks/>
            <a:stCxn id="29" idx="1"/>
            <a:endCxn id="43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4">
            <a:extLst>
              <a:ext uri="{FF2B5EF4-FFF2-40B4-BE49-F238E27FC236}">
                <a16:creationId xmlns:a16="http://schemas.microsoft.com/office/drawing/2014/main" id="{5C25470E-B35E-FC48-5AE5-C5E05CD4E656}"/>
              </a:ext>
            </a:extLst>
          </p:cNvPr>
          <p:cNvCxnSpPr>
            <a:cxnSpLocks/>
            <a:stCxn id="43" idx="6"/>
            <a:endCxn id="33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4167CD49-6EB2-6D50-A752-A979E68F4F43}"/>
              </a:ext>
            </a:extLst>
          </p:cNvPr>
          <p:cNvCxnSpPr>
            <a:cxnSpLocks/>
            <a:stCxn id="33" idx="3"/>
            <a:endCxn id="41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41">
            <a:extLst>
              <a:ext uri="{FF2B5EF4-FFF2-40B4-BE49-F238E27FC236}">
                <a16:creationId xmlns:a16="http://schemas.microsoft.com/office/drawing/2014/main" id="{B426ED68-718D-445D-02F8-E6F397272176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0800000" flipV="1">
            <a:off x="1563757" y="1866669"/>
            <a:ext cx="410259" cy="693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41">
            <a:extLst>
              <a:ext uri="{FF2B5EF4-FFF2-40B4-BE49-F238E27FC236}">
                <a16:creationId xmlns:a16="http://schemas.microsoft.com/office/drawing/2014/main" id="{1E94FECC-ED3A-83CE-F16F-6D610F30968C}"/>
              </a:ext>
            </a:extLst>
          </p:cNvPr>
          <p:cNvCxnSpPr>
            <a:cxnSpLocks/>
            <a:stCxn id="22" idx="4"/>
            <a:endCxn id="30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41">
            <a:extLst>
              <a:ext uri="{FF2B5EF4-FFF2-40B4-BE49-F238E27FC236}">
                <a16:creationId xmlns:a16="http://schemas.microsoft.com/office/drawing/2014/main" id="{F4E78CAC-1F23-4CE4-2CCE-D3839C6AD392}"/>
              </a:ext>
            </a:extLst>
          </p:cNvPr>
          <p:cNvCxnSpPr>
            <a:cxnSpLocks/>
            <a:stCxn id="22" idx="0"/>
            <a:endCxn id="28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41">
            <a:extLst>
              <a:ext uri="{FF2B5EF4-FFF2-40B4-BE49-F238E27FC236}">
                <a16:creationId xmlns:a16="http://schemas.microsoft.com/office/drawing/2014/main" id="{9EED6D5D-EA76-AC71-4EFA-3841C4CD8C5D}"/>
              </a:ext>
            </a:extLst>
          </p:cNvPr>
          <p:cNvCxnSpPr>
            <a:cxnSpLocks/>
            <a:stCxn id="28" idx="1"/>
            <a:endCxn id="37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128F4E05-765E-4272-76A5-C651BB4FB95B}"/>
              </a:ext>
            </a:extLst>
          </p:cNvPr>
          <p:cNvCxnSpPr>
            <a:cxnSpLocks/>
            <a:stCxn id="37" idx="6"/>
            <a:endCxn id="31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017BBF9D-0F8C-10C8-AB0D-9DE76F34B29B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A8AF3678-D485-E149-1785-8228B4970F28}"/>
              </a:ext>
            </a:extLst>
          </p:cNvPr>
          <p:cNvCxnSpPr>
            <a:cxnSpLocks/>
            <a:stCxn id="32" idx="1"/>
            <a:endCxn id="41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4">
            <a:extLst>
              <a:ext uri="{FF2B5EF4-FFF2-40B4-BE49-F238E27FC236}">
                <a16:creationId xmlns:a16="http://schemas.microsoft.com/office/drawing/2014/main" id="{75850B6D-C5C5-1221-CFE9-9C010E89720B}"/>
              </a:ext>
            </a:extLst>
          </p:cNvPr>
          <p:cNvCxnSpPr>
            <a:cxnSpLocks/>
            <a:stCxn id="47" idx="1"/>
            <a:endCxn id="42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09772537-3A35-5F54-3B66-21BF1E24430C}"/>
              </a:ext>
            </a:extLst>
          </p:cNvPr>
          <p:cNvCxnSpPr>
            <a:cxnSpLocks/>
            <a:stCxn id="40" idx="0"/>
            <a:endCxn id="4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34">
            <a:extLst>
              <a:ext uri="{FF2B5EF4-FFF2-40B4-BE49-F238E27FC236}">
                <a16:creationId xmlns:a16="http://schemas.microsoft.com/office/drawing/2014/main" id="{8805185E-D227-0862-1F80-9216F71769E7}"/>
              </a:ext>
            </a:extLst>
          </p:cNvPr>
          <p:cNvCxnSpPr>
            <a:cxnSpLocks/>
            <a:stCxn id="42" idx="6"/>
            <a:endCxn id="4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3BB19633-91B6-7487-8F90-87EEC18FF082}"/>
              </a:ext>
            </a:extLst>
          </p:cNvPr>
          <p:cNvCxnSpPr>
            <a:cxnSpLocks/>
            <a:stCxn id="46" idx="2"/>
            <a:endCxn id="40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41">
            <a:extLst>
              <a:ext uri="{FF2B5EF4-FFF2-40B4-BE49-F238E27FC236}">
                <a16:creationId xmlns:a16="http://schemas.microsoft.com/office/drawing/2014/main" id="{77A9E159-555F-4279-685F-1A3D38908089}"/>
              </a:ext>
            </a:extLst>
          </p:cNvPr>
          <p:cNvCxnSpPr>
            <a:cxnSpLocks/>
            <a:stCxn id="39" idx="0"/>
            <a:endCxn id="4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34">
            <a:extLst>
              <a:ext uri="{FF2B5EF4-FFF2-40B4-BE49-F238E27FC236}">
                <a16:creationId xmlns:a16="http://schemas.microsoft.com/office/drawing/2014/main" id="{5388D332-589E-F7D7-DD3D-21C65F65A3B4}"/>
              </a:ext>
            </a:extLst>
          </p:cNvPr>
          <p:cNvCxnSpPr>
            <a:cxnSpLocks/>
            <a:stCxn id="45" idx="1"/>
            <a:endCxn id="5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4">
            <a:extLst>
              <a:ext uri="{FF2B5EF4-FFF2-40B4-BE49-F238E27FC236}">
                <a16:creationId xmlns:a16="http://schemas.microsoft.com/office/drawing/2014/main" id="{1A2A99E2-3907-8ACC-0F1D-B3A9004AF55A}"/>
              </a:ext>
            </a:extLst>
          </p:cNvPr>
          <p:cNvCxnSpPr>
            <a:cxnSpLocks/>
            <a:stCxn id="44" idx="3"/>
            <a:endCxn id="4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3B7670C8-943F-B212-5BBC-89B98A5D5F26}"/>
              </a:ext>
            </a:extLst>
          </p:cNvPr>
          <p:cNvCxnSpPr>
            <a:cxnSpLocks/>
            <a:stCxn id="50" idx="1"/>
            <a:endCxn id="4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D2BC248A-5DD8-1821-D1B4-87CE196EDA95}"/>
              </a:ext>
            </a:extLst>
          </p:cNvPr>
          <p:cNvCxnSpPr>
            <a:cxnSpLocks/>
            <a:stCxn id="48" idx="3"/>
            <a:endCxn id="4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41">
            <a:extLst>
              <a:ext uri="{FF2B5EF4-FFF2-40B4-BE49-F238E27FC236}">
                <a16:creationId xmlns:a16="http://schemas.microsoft.com/office/drawing/2014/main" id="{BE3DC733-DFA1-DCE9-9071-EECF6A48A046}"/>
              </a:ext>
            </a:extLst>
          </p:cNvPr>
          <p:cNvCxnSpPr>
            <a:cxnSpLocks/>
            <a:stCxn id="48" idx="6"/>
            <a:endCxn id="26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41">
            <a:extLst>
              <a:ext uri="{FF2B5EF4-FFF2-40B4-BE49-F238E27FC236}">
                <a16:creationId xmlns:a16="http://schemas.microsoft.com/office/drawing/2014/main" id="{F6D20C8C-7C51-B392-4A4D-03438C4ECA47}"/>
              </a:ext>
            </a:extLst>
          </p:cNvPr>
          <p:cNvCxnSpPr>
            <a:cxnSpLocks/>
            <a:stCxn id="27" idx="0"/>
            <a:endCxn id="4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41">
            <a:extLst>
              <a:ext uri="{FF2B5EF4-FFF2-40B4-BE49-F238E27FC236}">
                <a16:creationId xmlns:a16="http://schemas.microsoft.com/office/drawing/2014/main" id="{1AC11B4B-3C74-B3BD-4789-315A1CCF06A7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41">
            <a:extLst>
              <a:ext uri="{FF2B5EF4-FFF2-40B4-BE49-F238E27FC236}">
                <a16:creationId xmlns:a16="http://schemas.microsoft.com/office/drawing/2014/main" id="{76670DE3-8479-31D9-0741-F17E0776BF79}"/>
              </a:ext>
            </a:extLst>
          </p:cNvPr>
          <p:cNvCxnSpPr>
            <a:cxnSpLocks/>
            <a:stCxn id="36" idx="2"/>
            <a:endCxn id="30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34">
            <a:extLst>
              <a:ext uri="{FF2B5EF4-FFF2-40B4-BE49-F238E27FC236}">
                <a16:creationId xmlns:a16="http://schemas.microsoft.com/office/drawing/2014/main" id="{F1435023-A4FC-0761-230F-D44EA97A7571}"/>
              </a:ext>
            </a:extLst>
          </p:cNvPr>
          <p:cNvCxnSpPr>
            <a:cxnSpLocks/>
            <a:stCxn id="34" idx="6"/>
            <a:endCxn id="32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4">
            <a:extLst>
              <a:ext uri="{FF2B5EF4-FFF2-40B4-BE49-F238E27FC236}">
                <a16:creationId xmlns:a16="http://schemas.microsoft.com/office/drawing/2014/main" id="{F498CFE7-C5C9-E6E8-7F57-16559E68A6BE}"/>
              </a:ext>
            </a:extLst>
          </p:cNvPr>
          <p:cNvCxnSpPr>
            <a:cxnSpLocks/>
            <a:stCxn id="30" idx="3"/>
            <a:endCxn id="34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41">
            <a:extLst>
              <a:ext uri="{FF2B5EF4-FFF2-40B4-BE49-F238E27FC236}">
                <a16:creationId xmlns:a16="http://schemas.microsoft.com/office/drawing/2014/main" id="{754DE536-FB9A-FE1C-BC15-CF42D77788B5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41">
            <a:extLst>
              <a:ext uri="{FF2B5EF4-FFF2-40B4-BE49-F238E27FC236}">
                <a16:creationId xmlns:a16="http://schemas.microsoft.com/office/drawing/2014/main" id="{A30C4959-3D38-BAE3-C531-09DD849DAE52}"/>
              </a:ext>
            </a:extLst>
          </p:cNvPr>
          <p:cNvCxnSpPr>
            <a:cxnSpLocks/>
            <a:stCxn id="38" idx="2"/>
            <a:endCxn id="28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41">
            <a:extLst>
              <a:ext uri="{FF2B5EF4-FFF2-40B4-BE49-F238E27FC236}">
                <a16:creationId xmlns:a16="http://schemas.microsoft.com/office/drawing/2014/main" id="{063C9BCE-879A-75FA-85C7-2D07300F237F}"/>
              </a:ext>
            </a:extLst>
          </p:cNvPr>
          <p:cNvCxnSpPr>
            <a:cxnSpLocks/>
            <a:stCxn id="41" idx="5"/>
            <a:endCxn id="4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41">
            <a:extLst>
              <a:ext uri="{FF2B5EF4-FFF2-40B4-BE49-F238E27FC236}">
                <a16:creationId xmlns:a16="http://schemas.microsoft.com/office/drawing/2014/main" id="{2035C326-DE97-7DA0-BF69-315AA4FF46D2}"/>
              </a:ext>
            </a:extLst>
          </p:cNvPr>
          <p:cNvCxnSpPr>
            <a:cxnSpLocks/>
            <a:stCxn id="25" idx="0"/>
            <a:endCxn id="19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66">
            <a:extLst>
              <a:ext uri="{FF2B5EF4-FFF2-40B4-BE49-F238E27FC236}">
                <a16:creationId xmlns:a16="http://schemas.microsoft.com/office/drawing/2014/main" id="{433699CF-F824-EF60-51FC-4C86147CA16F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D31280F1-4236-C8E3-4F50-C0A941A84680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2F8E2A28-231D-6B28-AB07-3DA82D00EE71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91169811-191C-E68F-CF60-AAB436E68CD2}"/>
              </a:ext>
            </a:extLst>
          </p:cNvPr>
          <p:cNvSpPr txBox="1"/>
          <p:nvPr/>
        </p:nvSpPr>
        <p:spPr>
          <a:xfrm>
            <a:off x="2022041" y="1376947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C0FF35F7-E767-52B6-8B1B-C0EEA2220F7E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A0978A40-A193-ED34-D18E-9FC22CBF1F6D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F03BD4FB-F8B6-A9D9-7563-B88512FBB29C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AD351EB1-96E3-6287-FFAB-0EB57C117F20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72571B8F-F927-5DD6-0AF5-24500CA31AF4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5E8AEA9F-01BC-D254-3F71-F705E2C935A7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F00AD695-D8D9-AB7D-792D-3B98A05269B8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102" name="TextBox 66">
            <a:extLst>
              <a:ext uri="{FF2B5EF4-FFF2-40B4-BE49-F238E27FC236}">
                <a16:creationId xmlns:a16="http://schemas.microsoft.com/office/drawing/2014/main" id="{D63D6EF3-72CA-7577-79CF-6A8B96078EE0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103" name="TextBox 66">
            <a:extLst>
              <a:ext uri="{FF2B5EF4-FFF2-40B4-BE49-F238E27FC236}">
                <a16:creationId xmlns:a16="http://schemas.microsoft.com/office/drawing/2014/main" id="{F23BB0CD-5701-DA0E-0603-70BF50AAB24D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104" name="TextBox 66">
            <a:extLst>
              <a:ext uri="{FF2B5EF4-FFF2-40B4-BE49-F238E27FC236}">
                <a16:creationId xmlns:a16="http://schemas.microsoft.com/office/drawing/2014/main" id="{5F1E48ED-AAB8-6C40-6B71-AAC2A7331E02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105" name="TextBox 66">
            <a:extLst>
              <a:ext uri="{FF2B5EF4-FFF2-40B4-BE49-F238E27FC236}">
                <a16:creationId xmlns:a16="http://schemas.microsoft.com/office/drawing/2014/main" id="{591EFD05-EDA1-AAF5-D30B-515CE298D42E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106" name="TextBox 66">
            <a:extLst>
              <a:ext uri="{FF2B5EF4-FFF2-40B4-BE49-F238E27FC236}">
                <a16:creationId xmlns:a16="http://schemas.microsoft.com/office/drawing/2014/main" id="{FF65CD47-4F6B-9602-B9FD-35E73066B323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107" name="TextBox 66">
            <a:extLst>
              <a:ext uri="{FF2B5EF4-FFF2-40B4-BE49-F238E27FC236}">
                <a16:creationId xmlns:a16="http://schemas.microsoft.com/office/drawing/2014/main" id="{DEB50FD9-9E3C-E6CC-5DFA-60C9E8660EB5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108" name="TextBox 66">
            <a:extLst>
              <a:ext uri="{FF2B5EF4-FFF2-40B4-BE49-F238E27FC236}">
                <a16:creationId xmlns:a16="http://schemas.microsoft.com/office/drawing/2014/main" id="{6A932517-6610-158B-B759-83AFF23768DB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109" name="TextBox 66">
            <a:extLst>
              <a:ext uri="{FF2B5EF4-FFF2-40B4-BE49-F238E27FC236}">
                <a16:creationId xmlns:a16="http://schemas.microsoft.com/office/drawing/2014/main" id="{87BD4C6B-87DA-8950-C496-098FE32F5102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10" name="TextBox 66">
            <a:extLst>
              <a:ext uri="{FF2B5EF4-FFF2-40B4-BE49-F238E27FC236}">
                <a16:creationId xmlns:a16="http://schemas.microsoft.com/office/drawing/2014/main" id="{8D666B43-3D18-1FD4-C54E-EEB3CEA59D3C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11" name="TextBox 66">
            <a:extLst>
              <a:ext uri="{FF2B5EF4-FFF2-40B4-BE49-F238E27FC236}">
                <a16:creationId xmlns:a16="http://schemas.microsoft.com/office/drawing/2014/main" id="{8FF1018B-D194-3BE4-52B5-5AF0D09AEDD1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12" name="TextBox 66">
            <a:extLst>
              <a:ext uri="{FF2B5EF4-FFF2-40B4-BE49-F238E27FC236}">
                <a16:creationId xmlns:a16="http://schemas.microsoft.com/office/drawing/2014/main" id="{37946F38-CBFA-4582-46C1-F12733B9A862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6A66A286-5C04-4C4A-7A28-F849BDA39069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457A3670-2479-7640-4713-B3728A461609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9E302D8D-A5B4-A981-0F9C-9E363C4E443F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8DD7B0C9-20E5-CEF2-356D-F153D6129250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9611CE39-FDEE-85FB-FF65-BD77FFD3A6B0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18" name="TextBox 53">
            <a:extLst>
              <a:ext uri="{FF2B5EF4-FFF2-40B4-BE49-F238E27FC236}">
                <a16:creationId xmlns:a16="http://schemas.microsoft.com/office/drawing/2014/main" id="{1EC8FF7D-940A-70E7-2423-BBA6969AA71F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19" name="TextBox 53">
            <a:extLst>
              <a:ext uri="{FF2B5EF4-FFF2-40B4-BE49-F238E27FC236}">
                <a16:creationId xmlns:a16="http://schemas.microsoft.com/office/drawing/2014/main" id="{B7C01E9D-AAA3-3669-9B4F-0BE474125737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20" name="TextBox 53">
            <a:extLst>
              <a:ext uri="{FF2B5EF4-FFF2-40B4-BE49-F238E27FC236}">
                <a16:creationId xmlns:a16="http://schemas.microsoft.com/office/drawing/2014/main" id="{3C7D03F9-33E3-D32A-3AA8-4E8FF5C2FDBD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21" name="TextBox 53">
            <a:extLst>
              <a:ext uri="{FF2B5EF4-FFF2-40B4-BE49-F238E27FC236}">
                <a16:creationId xmlns:a16="http://schemas.microsoft.com/office/drawing/2014/main" id="{EA55C26F-9EDD-925E-7BCB-9C99CB4C572D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22" name="TextBox 53">
            <a:extLst>
              <a:ext uri="{FF2B5EF4-FFF2-40B4-BE49-F238E27FC236}">
                <a16:creationId xmlns:a16="http://schemas.microsoft.com/office/drawing/2014/main" id="{284607DD-980A-48F3-BCE7-F237AF7A16F0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23" name="TextBox 53">
            <a:extLst>
              <a:ext uri="{FF2B5EF4-FFF2-40B4-BE49-F238E27FC236}">
                <a16:creationId xmlns:a16="http://schemas.microsoft.com/office/drawing/2014/main" id="{F3ABA5E0-BFD0-156C-6A4A-E00DAD074192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24" name="TextBox 53">
            <a:extLst>
              <a:ext uri="{FF2B5EF4-FFF2-40B4-BE49-F238E27FC236}">
                <a16:creationId xmlns:a16="http://schemas.microsoft.com/office/drawing/2014/main" id="{DC1CB9E0-27BC-18C0-F366-7586B2B34593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25" name="TextBox 53">
            <a:extLst>
              <a:ext uri="{FF2B5EF4-FFF2-40B4-BE49-F238E27FC236}">
                <a16:creationId xmlns:a16="http://schemas.microsoft.com/office/drawing/2014/main" id="{EAF7422C-1413-2791-9A92-B0464B1A04BA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26" name="TextBox 53">
            <a:extLst>
              <a:ext uri="{FF2B5EF4-FFF2-40B4-BE49-F238E27FC236}">
                <a16:creationId xmlns:a16="http://schemas.microsoft.com/office/drawing/2014/main" id="{F37EB2EB-5185-D49C-06CA-49E00020AE0D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27" name="TextBox 53">
            <a:extLst>
              <a:ext uri="{FF2B5EF4-FFF2-40B4-BE49-F238E27FC236}">
                <a16:creationId xmlns:a16="http://schemas.microsoft.com/office/drawing/2014/main" id="{9CB10123-87B6-EC0C-1862-28B4741D4058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86E5E67A-A9FB-AD52-C6AC-058EA104DC80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TextBox 57">
            <a:extLst>
              <a:ext uri="{FF2B5EF4-FFF2-40B4-BE49-F238E27FC236}">
                <a16:creationId xmlns:a16="http://schemas.microsoft.com/office/drawing/2014/main" id="{F2E8E650-4931-263D-40CE-15D45B270584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30" name="TextBox 57">
            <a:extLst>
              <a:ext uri="{FF2B5EF4-FFF2-40B4-BE49-F238E27FC236}">
                <a16:creationId xmlns:a16="http://schemas.microsoft.com/office/drawing/2014/main" id="{957BB9A6-E637-6E57-D2A6-02635C894902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31" name="Oval 181">
            <a:extLst>
              <a:ext uri="{FF2B5EF4-FFF2-40B4-BE49-F238E27FC236}">
                <a16:creationId xmlns:a16="http://schemas.microsoft.com/office/drawing/2014/main" id="{7162E13F-6045-64A9-79D7-B0AA1F8F79B7}"/>
              </a:ext>
            </a:extLst>
          </p:cNvPr>
          <p:cNvSpPr/>
          <p:nvPr/>
        </p:nvSpPr>
        <p:spPr>
          <a:xfrm rot="10800000">
            <a:off x="344452" y="527276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Oval 181">
            <a:extLst>
              <a:ext uri="{FF2B5EF4-FFF2-40B4-BE49-F238E27FC236}">
                <a16:creationId xmlns:a16="http://schemas.microsoft.com/office/drawing/2014/main" id="{F7BD0AFE-A52C-DC36-22C7-6B17E8BE7C7D}"/>
              </a:ext>
            </a:extLst>
          </p:cNvPr>
          <p:cNvSpPr/>
          <p:nvPr/>
        </p:nvSpPr>
        <p:spPr>
          <a:xfrm rot="10800000">
            <a:off x="141691" y="52149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Oval 181">
            <a:extLst>
              <a:ext uri="{FF2B5EF4-FFF2-40B4-BE49-F238E27FC236}">
                <a16:creationId xmlns:a16="http://schemas.microsoft.com/office/drawing/2014/main" id="{C7FB9DB5-8525-7B7D-F515-5AA227784D7E}"/>
              </a:ext>
            </a:extLst>
          </p:cNvPr>
          <p:cNvSpPr/>
          <p:nvPr/>
        </p:nvSpPr>
        <p:spPr>
          <a:xfrm rot="21365469">
            <a:off x="6658075" y="8854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Oval 181">
            <a:extLst>
              <a:ext uri="{FF2B5EF4-FFF2-40B4-BE49-F238E27FC236}">
                <a16:creationId xmlns:a16="http://schemas.microsoft.com/office/drawing/2014/main" id="{DF4874E6-2E3A-4C13-AB2D-BB5C68099233}"/>
              </a:ext>
            </a:extLst>
          </p:cNvPr>
          <p:cNvSpPr/>
          <p:nvPr/>
        </p:nvSpPr>
        <p:spPr>
          <a:xfrm rot="10800000">
            <a:off x="336602" y="267011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Oval 181">
            <a:extLst>
              <a:ext uri="{FF2B5EF4-FFF2-40B4-BE49-F238E27FC236}">
                <a16:creationId xmlns:a16="http://schemas.microsoft.com/office/drawing/2014/main" id="{EC5A3E06-F6D5-FF3F-9AED-EB1CAF43BBEC}"/>
              </a:ext>
            </a:extLst>
          </p:cNvPr>
          <p:cNvSpPr/>
          <p:nvPr/>
        </p:nvSpPr>
        <p:spPr>
          <a:xfrm rot="10800000">
            <a:off x="681416" y="2666199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9B6477F6-10CB-1E59-540D-8EFE1649070C}"/>
              </a:ext>
            </a:extLst>
          </p:cNvPr>
          <p:cNvSpPr/>
          <p:nvPr/>
        </p:nvSpPr>
        <p:spPr>
          <a:xfrm rot="10800000">
            <a:off x="307778" y="294366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val 181">
            <a:extLst>
              <a:ext uri="{FF2B5EF4-FFF2-40B4-BE49-F238E27FC236}">
                <a16:creationId xmlns:a16="http://schemas.microsoft.com/office/drawing/2014/main" id="{F9238E7D-1EC5-BFFF-694A-16A526092C64}"/>
              </a:ext>
            </a:extLst>
          </p:cNvPr>
          <p:cNvSpPr/>
          <p:nvPr/>
        </p:nvSpPr>
        <p:spPr>
          <a:xfrm rot="10800000">
            <a:off x="590853" y="297546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Oval 181">
            <a:extLst>
              <a:ext uri="{FF2B5EF4-FFF2-40B4-BE49-F238E27FC236}">
                <a16:creationId xmlns:a16="http://schemas.microsoft.com/office/drawing/2014/main" id="{B3983573-4637-1CA8-8AA8-D1523EEF7D2D}"/>
              </a:ext>
            </a:extLst>
          </p:cNvPr>
          <p:cNvSpPr/>
          <p:nvPr/>
        </p:nvSpPr>
        <p:spPr>
          <a:xfrm rot="21410245">
            <a:off x="6553920" y="46374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TextBox 182">
            <a:extLst>
              <a:ext uri="{FF2B5EF4-FFF2-40B4-BE49-F238E27FC236}">
                <a16:creationId xmlns:a16="http://schemas.microsoft.com/office/drawing/2014/main" id="{9EF6C909-3B37-B739-A557-7B86A74EAF1B}"/>
              </a:ext>
            </a:extLst>
          </p:cNvPr>
          <p:cNvSpPr txBox="1"/>
          <p:nvPr/>
        </p:nvSpPr>
        <p:spPr>
          <a:xfrm>
            <a:off x="1816554" y="-7977"/>
            <a:ext cx="2732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commande du client ayant réserver est en attente de préparation</a:t>
            </a:r>
          </a:p>
        </p:txBody>
      </p:sp>
      <p:sp>
        <p:nvSpPr>
          <p:cNvPr id="140" name="TextBox 53">
            <a:extLst>
              <a:ext uri="{FF2B5EF4-FFF2-40B4-BE49-F238E27FC236}">
                <a16:creationId xmlns:a16="http://schemas.microsoft.com/office/drawing/2014/main" id="{4DB4813E-BC03-2109-7900-4F99D49EC571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41" name="TextBox 53">
            <a:extLst>
              <a:ext uri="{FF2B5EF4-FFF2-40B4-BE49-F238E27FC236}">
                <a16:creationId xmlns:a16="http://schemas.microsoft.com/office/drawing/2014/main" id="{58756613-C0B7-1565-F3F4-F5486E6DE747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42" name="TextBox 53">
            <a:extLst>
              <a:ext uri="{FF2B5EF4-FFF2-40B4-BE49-F238E27FC236}">
                <a16:creationId xmlns:a16="http://schemas.microsoft.com/office/drawing/2014/main" id="{BBADA831-2E06-0D40-8F8C-0C1EDABED12F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43" name="TextBox 53">
            <a:extLst>
              <a:ext uri="{FF2B5EF4-FFF2-40B4-BE49-F238E27FC236}">
                <a16:creationId xmlns:a16="http://schemas.microsoft.com/office/drawing/2014/main" id="{81C0CCD0-6FC2-0C83-15F3-A49FAEB14E87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E3DFC6F-D940-B1DD-BD75-AA2A54D98A6E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2, 0, 5, 3, 0, 0, 1, 0, 1, 0, 1, 0, 1, 0, 0, 0, 0, 0,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Oval 181">
            <a:extLst>
              <a:ext uri="{FF2B5EF4-FFF2-40B4-BE49-F238E27FC236}">
                <a16:creationId xmlns:a16="http://schemas.microsoft.com/office/drawing/2014/main" id="{875F33C7-A000-19DE-CFFD-6BDEDFC00F11}"/>
              </a:ext>
            </a:extLst>
          </p:cNvPr>
          <p:cNvSpPr/>
          <p:nvPr/>
        </p:nvSpPr>
        <p:spPr>
          <a:xfrm rot="21410245">
            <a:off x="479562" y="282476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Oval 181">
            <a:extLst>
              <a:ext uri="{FF2B5EF4-FFF2-40B4-BE49-F238E27FC236}">
                <a16:creationId xmlns:a16="http://schemas.microsoft.com/office/drawing/2014/main" id="{2277E265-5DD4-EF1A-8944-C4D97B60D308}"/>
              </a:ext>
            </a:extLst>
          </p:cNvPr>
          <p:cNvSpPr/>
          <p:nvPr/>
        </p:nvSpPr>
        <p:spPr>
          <a:xfrm rot="10800000">
            <a:off x="6725224" y="6470177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Oval 181">
            <a:extLst>
              <a:ext uri="{FF2B5EF4-FFF2-40B4-BE49-F238E27FC236}">
                <a16:creationId xmlns:a16="http://schemas.microsoft.com/office/drawing/2014/main" id="{C538D9AD-A77B-BF7B-8069-68DBFDAFF938}"/>
              </a:ext>
            </a:extLst>
          </p:cNvPr>
          <p:cNvSpPr/>
          <p:nvPr/>
        </p:nvSpPr>
        <p:spPr>
          <a:xfrm rot="10800000">
            <a:off x="6523379" y="6360147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Oval 181">
            <a:extLst>
              <a:ext uri="{FF2B5EF4-FFF2-40B4-BE49-F238E27FC236}">
                <a16:creationId xmlns:a16="http://schemas.microsoft.com/office/drawing/2014/main" id="{6D123F08-BD37-F342-A77C-4D1F52248F72}"/>
              </a:ext>
            </a:extLst>
          </p:cNvPr>
          <p:cNvSpPr/>
          <p:nvPr/>
        </p:nvSpPr>
        <p:spPr>
          <a:xfrm rot="10800000">
            <a:off x="6548823" y="6579272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Oval 181">
            <a:extLst>
              <a:ext uri="{FF2B5EF4-FFF2-40B4-BE49-F238E27FC236}">
                <a16:creationId xmlns:a16="http://schemas.microsoft.com/office/drawing/2014/main" id="{787838F5-C492-81E2-0342-329CE84A1547}"/>
              </a:ext>
            </a:extLst>
          </p:cNvPr>
          <p:cNvSpPr/>
          <p:nvPr/>
        </p:nvSpPr>
        <p:spPr>
          <a:xfrm rot="10800000">
            <a:off x="6164369" y="1999057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720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81">
            <a:extLst>
              <a:ext uri="{FF2B5EF4-FFF2-40B4-BE49-F238E27FC236}">
                <a16:creationId xmlns:a16="http://schemas.microsoft.com/office/drawing/2014/main" id="{417A98D1-AE73-CBC3-5437-B74446A2ED4E}"/>
              </a:ext>
            </a:extLst>
          </p:cNvPr>
          <p:cNvSpPr/>
          <p:nvPr/>
        </p:nvSpPr>
        <p:spPr>
          <a:xfrm rot="21410245">
            <a:off x="6650168" y="2832573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Minus 21">
            <a:extLst>
              <a:ext uri="{FF2B5EF4-FFF2-40B4-BE49-F238E27FC236}">
                <a16:creationId xmlns:a16="http://schemas.microsoft.com/office/drawing/2014/main" id="{F896B86D-B4D5-D8C5-EF66-F06E1A1D9A64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FFD2E2BC-1676-154B-BAB2-33E213434D62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urved Connector 41">
            <a:extLst>
              <a:ext uri="{FF2B5EF4-FFF2-40B4-BE49-F238E27FC236}">
                <a16:creationId xmlns:a16="http://schemas.microsoft.com/office/drawing/2014/main" id="{1C67D542-724F-01FC-51B7-3C3C904A5A5F}"/>
              </a:ext>
            </a:extLst>
          </p:cNvPr>
          <p:cNvCxnSpPr>
            <a:cxnSpLocks/>
            <a:stCxn id="13" idx="1"/>
            <a:endCxn id="25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3">
            <a:extLst>
              <a:ext uri="{FF2B5EF4-FFF2-40B4-BE49-F238E27FC236}">
                <a16:creationId xmlns:a16="http://schemas.microsoft.com/office/drawing/2014/main" id="{A082B9A0-E083-912A-90E0-D794B9B42E5C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81585399-86B8-FBB0-FCA7-2B63C1A7C008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3">
            <a:extLst>
              <a:ext uri="{FF2B5EF4-FFF2-40B4-BE49-F238E27FC236}">
                <a16:creationId xmlns:a16="http://schemas.microsoft.com/office/drawing/2014/main" id="{8ABD3A6B-1C9E-99DE-83AB-2D74B0E68889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3F6C6AC0-8887-6EE7-D5F7-EBE8A60C600C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B7FAFD72-B4E4-E91F-C216-69B752BB31AF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Oval 3">
            <a:extLst>
              <a:ext uri="{FF2B5EF4-FFF2-40B4-BE49-F238E27FC236}">
                <a16:creationId xmlns:a16="http://schemas.microsoft.com/office/drawing/2014/main" id="{9477510C-B4AB-E9E2-05C8-88368B3CE4F2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DC8942E0-7F70-1F76-9F60-E5AA573261B4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68934C75-2F52-21D3-8655-175524C3DD7A}"/>
              </a:ext>
            </a:extLst>
          </p:cNvPr>
          <p:cNvSpPr/>
          <p:nvPr/>
        </p:nvSpPr>
        <p:spPr>
          <a:xfrm>
            <a:off x="1974015" y="163629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92E3F526-4FA8-E16A-0D8C-D6A593FC9844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9624871E-8B28-C6E5-3085-AF9624DF87B9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Minus 21">
            <a:extLst>
              <a:ext uri="{FF2B5EF4-FFF2-40B4-BE49-F238E27FC236}">
                <a16:creationId xmlns:a16="http://schemas.microsoft.com/office/drawing/2014/main" id="{62619EF1-1455-A177-B6C3-2DAAB91E27E8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Minus 21">
            <a:extLst>
              <a:ext uri="{FF2B5EF4-FFF2-40B4-BE49-F238E27FC236}">
                <a16:creationId xmlns:a16="http://schemas.microsoft.com/office/drawing/2014/main" id="{D88AB037-B610-9B0B-6E92-0954CF3B1C30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Minus 21">
            <a:extLst>
              <a:ext uri="{FF2B5EF4-FFF2-40B4-BE49-F238E27FC236}">
                <a16:creationId xmlns:a16="http://schemas.microsoft.com/office/drawing/2014/main" id="{4678EDA8-0CAF-313A-EE2F-958C06BE3F65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Minus 21">
            <a:extLst>
              <a:ext uri="{FF2B5EF4-FFF2-40B4-BE49-F238E27FC236}">
                <a16:creationId xmlns:a16="http://schemas.microsoft.com/office/drawing/2014/main" id="{F05B5171-3C7E-126E-3971-E38856343E9F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Minus 21">
            <a:extLst>
              <a:ext uri="{FF2B5EF4-FFF2-40B4-BE49-F238E27FC236}">
                <a16:creationId xmlns:a16="http://schemas.microsoft.com/office/drawing/2014/main" id="{5F1C43BD-4002-A5AD-758E-47A30C61783E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Minus 21">
            <a:extLst>
              <a:ext uri="{FF2B5EF4-FFF2-40B4-BE49-F238E27FC236}">
                <a16:creationId xmlns:a16="http://schemas.microsoft.com/office/drawing/2014/main" id="{EB60779F-C423-09DE-4D73-0D54590CC7FF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Minus 21">
            <a:extLst>
              <a:ext uri="{FF2B5EF4-FFF2-40B4-BE49-F238E27FC236}">
                <a16:creationId xmlns:a16="http://schemas.microsoft.com/office/drawing/2014/main" id="{DF3E4C61-47B7-794B-FF01-95ED3D5FF29A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Minus 21">
            <a:extLst>
              <a:ext uri="{FF2B5EF4-FFF2-40B4-BE49-F238E27FC236}">
                <a16:creationId xmlns:a16="http://schemas.microsoft.com/office/drawing/2014/main" id="{76C4CF33-5E0B-A895-5EB4-9AA9BBB09E28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AE7F9CA4-16DA-38F1-ECBD-C41515C0B911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">
            <a:extLst>
              <a:ext uri="{FF2B5EF4-FFF2-40B4-BE49-F238E27FC236}">
                <a16:creationId xmlns:a16="http://schemas.microsoft.com/office/drawing/2014/main" id="{25E8E6F1-BCB5-4A1B-A4E8-8AFB3670A826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F136230F-FD66-143D-AD36-FA611E1C1534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57BE97A1-D218-42DD-7462-CBA35FA18B91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C7F45483-0F73-033A-C3E5-2D24AAFB09BF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4B33B503-9BB4-CAB2-ACAE-2FC6E28BF3BD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B6FB1639-AD9B-5746-B732-70CAE3159333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val 3">
            <a:extLst>
              <a:ext uri="{FF2B5EF4-FFF2-40B4-BE49-F238E27FC236}">
                <a16:creationId xmlns:a16="http://schemas.microsoft.com/office/drawing/2014/main" id="{32EF477C-6A3E-8F20-9F74-996A08423C07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3">
            <a:extLst>
              <a:ext uri="{FF2B5EF4-FFF2-40B4-BE49-F238E27FC236}">
                <a16:creationId xmlns:a16="http://schemas.microsoft.com/office/drawing/2014/main" id="{E801D1A5-6F7A-5DC0-37FE-80ABACCDB733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val 3">
            <a:extLst>
              <a:ext uri="{FF2B5EF4-FFF2-40B4-BE49-F238E27FC236}">
                <a16:creationId xmlns:a16="http://schemas.microsoft.com/office/drawing/2014/main" id="{326E5A61-512D-4F31-0AD0-117A9C3B74DF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Minus 21">
            <a:extLst>
              <a:ext uri="{FF2B5EF4-FFF2-40B4-BE49-F238E27FC236}">
                <a16:creationId xmlns:a16="http://schemas.microsoft.com/office/drawing/2014/main" id="{1B978815-399E-427E-C94F-4280F012651B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Minus 21">
            <a:extLst>
              <a:ext uri="{FF2B5EF4-FFF2-40B4-BE49-F238E27FC236}">
                <a16:creationId xmlns:a16="http://schemas.microsoft.com/office/drawing/2014/main" id="{F0A0796B-67DE-6F8F-7993-EBA429D9FBD3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Minus 21">
            <a:extLst>
              <a:ext uri="{FF2B5EF4-FFF2-40B4-BE49-F238E27FC236}">
                <a16:creationId xmlns:a16="http://schemas.microsoft.com/office/drawing/2014/main" id="{E743B480-8261-4114-00FB-1D77451F71CF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Minus 21">
            <a:extLst>
              <a:ext uri="{FF2B5EF4-FFF2-40B4-BE49-F238E27FC236}">
                <a16:creationId xmlns:a16="http://schemas.microsoft.com/office/drawing/2014/main" id="{F750FC6C-E33C-70C9-234C-C2D6B1304100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0783779C-832E-90DA-DDDE-B79799B16EDB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7904E680-5962-12D4-0AC3-B3968E6A40E2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F37F4912-CBC8-3EB9-3960-EFCBD8AA4F01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8CF8551F-23A5-6974-BC76-0513792623B7}"/>
              </a:ext>
            </a:extLst>
          </p:cNvPr>
          <p:cNvCxnSpPr>
            <a:cxnSpLocks/>
            <a:stCxn id="24" idx="4"/>
            <a:endCxn id="13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41">
            <a:extLst>
              <a:ext uri="{FF2B5EF4-FFF2-40B4-BE49-F238E27FC236}">
                <a16:creationId xmlns:a16="http://schemas.microsoft.com/office/drawing/2014/main" id="{2257073B-5EA6-7E7F-2D8A-4CF4CB49EE9F}"/>
              </a:ext>
            </a:extLst>
          </p:cNvPr>
          <p:cNvCxnSpPr>
            <a:cxnSpLocks/>
            <a:stCxn id="13" idx="1"/>
            <a:endCxn id="21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41">
            <a:extLst>
              <a:ext uri="{FF2B5EF4-FFF2-40B4-BE49-F238E27FC236}">
                <a16:creationId xmlns:a16="http://schemas.microsoft.com/office/drawing/2014/main" id="{E82EBB20-184C-39F4-A496-0F083C57C9F8}"/>
              </a:ext>
            </a:extLst>
          </p:cNvPr>
          <p:cNvCxnSpPr>
            <a:cxnSpLocks/>
            <a:stCxn id="17" idx="4"/>
            <a:endCxn id="20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4">
            <a:extLst>
              <a:ext uri="{FF2B5EF4-FFF2-40B4-BE49-F238E27FC236}">
                <a16:creationId xmlns:a16="http://schemas.microsoft.com/office/drawing/2014/main" id="{27CEA001-DD35-2122-3900-75681A188610}"/>
              </a:ext>
            </a:extLst>
          </p:cNvPr>
          <p:cNvCxnSpPr>
            <a:cxnSpLocks/>
            <a:stCxn id="19" idx="1"/>
            <a:endCxn id="16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3AFB5C55-241B-9448-CE33-EEBDE1678068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466A3BE5-BDFF-E05D-25FB-72E2D4791666}"/>
              </a:ext>
            </a:extLst>
          </p:cNvPr>
          <p:cNvCxnSpPr>
            <a:cxnSpLocks/>
            <a:stCxn id="20" idx="3"/>
            <a:endCxn id="16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4">
            <a:extLst>
              <a:ext uri="{FF2B5EF4-FFF2-40B4-BE49-F238E27FC236}">
                <a16:creationId xmlns:a16="http://schemas.microsoft.com/office/drawing/2014/main" id="{CC4C47FA-24F4-E2A7-88F1-99361FB6DE41}"/>
              </a:ext>
            </a:extLst>
          </p:cNvPr>
          <p:cNvCxnSpPr>
            <a:cxnSpLocks/>
            <a:stCxn id="16" idx="6"/>
            <a:endCxn id="26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4">
            <a:extLst>
              <a:ext uri="{FF2B5EF4-FFF2-40B4-BE49-F238E27FC236}">
                <a16:creationId xmlns:a16="http://schemas.microsoft.com/office/drawing/2014/main" id="{7C0C5671-5415-2E16-FCFF-DF1BCBAE550D}"/>
              </a:ext>
            </a:extLst>
          </p:cNvPr>
          <p:cNvCxnSpPr>
            <a:cxnSpLocks/>
            <a:stCxn id="26" idx="1"/>
            <a:endCxn id="14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4">
            <a:extLst>
              <a:ext uri="{FF2B5EF4-FFF2-40B4-BE49-F238E27FC236}">
                <a16:creationId xmlns:a16="http://schemas.microsoft.com/office/drawing/2014/main" id="{CC66C5C8-65C8-3B78-90E2-11BBB4BB165D}"/>
              </a:ext>
            </a:extLst>
          </p:cNvPr>
          <p:cNvCxnSpPr>
            <a:cxnSpLocks/>
            <a:stCxn id="14" idx="6"/>
            <a:endCxn id="27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4">
            <a:extLst>
              <a:ext uri="{FF2B5EF4-FFF2-40B4-BE49-F238E27FC236}">
                <a16:creationId xmlns:a16="http://schemas.microsoft.com/office/drawing/2014/main" id="{B3423C03-D1AA-08A6-290E-0B34C17627AB}"/>
              </a:ext>
            </a:extLst>
          </p:cNvPr>
          <p:cNvCxnSpPr>
            <a:cxnSpLocks/>
            <a:stCxn id="27" idx="3"/>
            <a:endCxn id="22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34">
            <a:extLst>
              <a:ext uri="{FF2B5EF4-FFF2-40B4-BE49-F238E27FC236}">
                <a16:creationId xmlns:a16="http://schemas.microsoft.com/office/drawing/2014/main" id="{192F9123-AB97-8BCD-A860-8185AADC9727}"/>
              </a:ext>
            </a:extLst>
          </p:cNvPr>
          <p:cNvCxnSpPr>
            <a:cxnSpLocks/>
            <a:stCxn id="22" idx="6"/>
            <a:endCxn id="29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73C77E01-DE12-2B91-6EFC-9F55F1ADC3C7}"/>
              </a:ext>
            </a:extLst>
          </p:cNvPr>
          <p:cNvCxnSpPr>
            <a:cxnSpLocks/>
            <a:stCxn id="29" idx="1"/>
            <a:endCxn id="43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4">
            <a:extLst>
              <a:ext uri="{FF2B5EF4-FFF2-40B4-BE49-F238E27FC236}">
                <a16:creationId xmlns:a16="http://schemas.microsoft.com/office/drawing/2014/main" id="{374875C5-E7BB-8B19-3FD1-00FFB8DFF666}"/>
              </a:ext>
            </a:extLst>
          </p:cNvPr>
          <p:cNvCxnSpPr>
            <a:cxnSpLocks/>
            <a:stCxn id="43" idx="6"/>
            <a:endCxn id="33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D966A57B-992A-5D47-438B-770D2DDD4AF4}"/>
              </a:ext>
            </a:extLst>
          </p:cNvPr>
          <p:cNvCxnSpPr>
            <a:cxnSpLocks/>
            <a:stCxn id="33" idx="3"/>
            <a:endCxn id="41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41">
            <a:extLst>
              <a:ext uri="{FF2B5EF4-FFF2-40B4-BE49-F238E27FC236}">
                <a16:creationId xmlns:a16="http://schemas.microsoft.com/office/drawing/2014/main" id="{967C3A06-31EA-C1BB-077A-BBA0A3E7D18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0800000" flipV="1">
            <a:off x="1563757" y="1866669"/>
            <a:ext cx="410259" cy="693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41">
            <a:extLst>
              <a:ext uri="{FF2B5EF4-FFF2-40B4-BE49-F238E27FC236}">
                <a16:creationId xmlns:a16="http://schemas.microsoft.com/office/drawing/2014/main" id="{049EE6F3-C618-FD7A-7D91-08A0704A0F7B}"/>
              </a:ext>
            </a:extLst>
          </p:cNvPr>
          <p:cNvCxnSpPr>
            <a:cxnSpLocks/>
            <a:stCxn id="22" idx="4"/>
            <a:endCxn id="30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41">
            <a:extLst>
              <a:ext uri="{FF2B5EF4-FFF2-40B4-BE49-F238E27FC236}">
                <a16:creationId xmlns:a16="http://schemas.microsoft.com/office/drawing/2014/main" id="{B352B491-F681-F8C4-5574-B1EE8DBFCFB0}"/>
              </a:ext>
            </a:extLst>
          </p:cNvPr>
          <p:cNvCxnSpPr>
            <a:cxnSpLocks/>
            <a:stCxn id="22" idx="0"/>
            <a:endCxn id="28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41">
            <a:extLst>
              <a:ext uri="{FF2B5EF4-FFF2-40B4-BE49-F238E27FC236}">
                <a16:creationId xmlns:a16="http://schemas.microsoft.com/office/drawing/2014/main" id="{54EE6EB0-9BB3-D20A-9D48-51A47954C6DC}"/>
              </a:ext>
            </a:extLst>
          </p:cNvPr>
          <p:cNvCxnSpPr>
            <a:cxnSpLocks/>
            <a:stCxn id="28" idx="1"/>
            <a:endCxn id="37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407C6B69-2167-EE09-259D-E9BD9515CAB9}"/>
              </a:ext>
            </a:extLst>
          </p:cNvPr>
          <p:cNvCxnSpPr>
            <a:cxnSpLocks/>
            <a:stCxn id="37" idx="6"/>
            <a:endCxn id="31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F0445786-2E9E-C09B-6593-2436E9F59ED0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221F1051-745E-9FC6-72D9-D45D3007FF63}"/>
              </a:ext>
            </a:extLst>
          </p:cNvPr>
          <p:cNvCxnSpPr>
            <a:cxnSpLocks/>
            <a:stCxn id="32" idx="1"/>
            <a:endCxn id="41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4">
            <a:extLst>
              <a:ext uri="{FF2B5EF4-FFF2-40B4-BE49-F238E27FC236}">
                <a16:creationId xmlns:a16="http://schemas.microsoft.com/office/drawing/2014/main" id="{5862EB98-5C49-4C93-3AA5-79CCF6EDB6D0}"/>
              </a:ext>
            </a:extLst>
          </p:cNvPr>
          <p:cNvCxnSpPr>
            <a:cxnSpLocks/>
            <a:stCxn id="47" idx="1"/>
            <a:endCxn id="42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47B5E4A0-E763-EE96-6816-5B38749E2AE1}"/>
              </a:ext>
            </a:extLst>
          </p:cNvPr>
          <p:cNvCxnSpPr>
            <a:cxnSpLocks/>
            <a:stCxn id="40" idx="0"/>
            <a:endCxn id="4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34">
            <a:extLst>
              <a:ext uri="{FF2B5EF4-FFF2-40B4-BE49-F238E27FC236}">
                <a16:creationId xmlns:a16="http://schemas.microsoft.com/office/drawing/2014/main" id="{B27F53CA-5615-F296-9811-2F8D675AA233}"/>
              </a:ext>
            </a:extLst>
          </p:cNvPr>
          <p:cNvCxnSpPr>
            <a:cxnSpLocks/>
            <a:stCxn id="42" idx="6"/>
            <a:endCxn id="4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7C260EA9-691F-2031-2DDD-5734CBC7567A}"/>
              </a:ext>
            </a:extLst>
          </p:cNvPr>
          <p:cNvCxnSpPr>
            <a:cxnSpLocks/>
            <a:stCxn id="46" idx="2"/>
            <a:endCxn id="40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41">
            <a:extLst>
              <a:ext uri="{FF2B5EF4-FFF2-40B4-BE49-F238E27FC236}">
                <a16:creationId xmlns:a16="http://schemas.microsoft.com/office/drawing/2014/main" id="{43BA0E7F-D1ED-9A4A-BA90-7EDA7D483382}"/>
              </a:ext>
            </a:extLst>
          </p:cNvPr>
          <p:cNvCxnSpPr>
            <a:cxnSpLocks/>
            <a:stCxn id="39" idx="0"/>
            <a:endCxn id="4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34">
            <a:extLst>
              <a:ext uri="{FF2B5EF4-FFF2-40B4-BE49-F238E27FC236}">
                <a16:creationId xmlns:a16="http://schemas.microsoft.com/office/drawing/2014/main" id="{9CADFE03-C427-1E07-C1FA-BECEDBD39EEC}"/>
              </a:ext>
            </a:extLst>
          </p:cNvPr>
          <p:cNvCxnSpPr>
            <a:cxnSpLocks/>
            <a:stCxn id="45" idx="1"/>
            <a:endCxn id="5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4">
            <a:extLst>
              <a:ext uri="{FF2B5EF4-FFF2-40B4-BE49-F238E27FC236}">
                <a16:creationId xmlns:a16="http://schemas.microsoft.com/office/drawing/2014/main" id="{876E134E-4A58-FFD5-29AA-4F8AC3F5DACA}"/>
              </a:ext>
            </a:extLst>
          </p:cNvPr>
          <p:cNvCxnSpPr>
            <a:cxnSpLocks/>
            <a:stCxn id="44" idx="3"/>
            <a:endCxn id="4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0AC6A204-9C0E-48F8-1912-97700EB4F016}"/>
              </a:ext>
            </a:extLst>
          </p:cNvPr>
          <p:cNvCxnSpPr>
            <a:cxnSpLocks/>
            <a:stCxn id="50" idx="1"/>
            <a:endCxn id="4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8A5FF23E-93AC-7E86-072D-A666D245CAD9}"/>
              </a:ext>
            </a:extLst>
          </p:cNvPr>
          <p:cNvCxnSpPr>
            <a:cxnSpLocks/>
            <a:stCxn id="48" idx="3"/>
            <a:endCxn id="4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41">
            <a:extLst>
              <a:ext uri="{FF2B5EF4-FFF2-40B4-BE49-F238E27FC236}">
                <a16:creationId xmlns:a16="http://schemas.microsoft.com/office/drawing/2014/main" id="{6694EDC9-3C8A-BFEB-C6F9-F34D9659812D}"/>
              </a:ext>
            </a:extLst>
          </p:cNvPr>
          <p:cNvCxnSpPr>
            <a:cxnSpLocks/>
            <a:stCxn id="48" idx="6"/>
            <a:endCxn id="26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41">
            <a:extLst>
              <a:ext uri="{FF2B5EF4-FFF2-40B4-BE49-F238E27FC236}">
                <a16:creationId xmlns:a16="http://schemas.microsoft.com/office/drawing/2014/main" id="{80D3AA69-BCF2-44EB-C356-0F0F499E362C}"/>
              </a:ext>
            </a:extLst>
          </p:cNvPr>
          <p:cNvCxnSpPr>
            <a:cxnSpLocks/>
            <a:stCxn id="27" idx="0"/>
            <a:endCxn id="4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41">
            <a:extLst>
              <a:ext uri="{FF2B5EF4-FFF2-40B4-BE49-F238E27FC236}">
                <a16:creationId xmlns:a16="http://schemas.microsoft.com/office/drawing/2014/main" id="{CC74C1F3-7C46-91FD-6C1F-3C883344B576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41">
            <a:extLst>
              <a:ext uri="{FF2B5EF4-FFF2-40B4-BE49-F238E27FC236}">
                <a16:creationId xmlns:a16="http://schemas.microsoft.com/office/drawing/2014/main" id="{BD188EF8-DCDE-026F-C202-8A05C43139C5}"/>
              </a:ext>
            </a:extLst>
          </p:cNvPr>
          <p:cNvCxnSpPr>
            <a:cxnSpLocks/>
            <a:stCxn id="36" idx="2"/>
            <a:endCxn id="30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34">
            <a:extLst>
              <a:ext uri="{FF2B5EF4-FFF2-40B4-BE49-F238E27FC236}">
                <a16:creationId xmlns:a16="http://schemas.microsoft.com/office/drawing/2014/main" id="{ED377E7D-554C-BEC9-DBAF-929EDB81A962}"/>
              </a:ext>
            </a:extLst>
          </p:cNvPr>
          <p:cNvCxnSpPr>
            <a:cxnSpLocks/>
            <a:stCxn id="34" idx="6"/>
            <a:endCxn id="32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4">
            <a:extLst>
              <a:ext uri="{FF2B5EF4-FFF2-40B4-BE49-F238E27FC236}">
                <a16:creationId xmlns:a16="http://schemas.microsoft.com/office/drawing/2014/main" id="{3FCE5B1C-F5DF-9C06-866D-02DAE2F3348E}"/>
              </a:ext>
            </a:extLst>
          </p:cNvPr>
          <p:cNvCxnSpPr>
            <a:cxnSpLocks/>
            <a:stCxn id="30" idx="3"/>
            <a:endCxn id="34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41">
            <a:extLst>
              <a:ext uri="{FF2B5EF4-FFF2-40B4-BE49-F238E27FC236}">
                <a16:creationId xmlns:a16="http://schemas.microsoft.com/office/drawing/2014/main" id="{BBF48AAB-C884-BC8E-35BC-D114BDE1BA55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41">
            <a:extLst>
              <a:ext uri="{FF2B5EF4-FFF2-40B4-BE49-F238E27FC236}">
                <a16:creationId xmlns:a16="http://schemas.microsoft.com/office/drawing/2014/main" id="{2DDEE000-F747-01F4-D0C7-58B766739786}"/>
              </a:ext>
            </a:extLst>
          </p:cNvPr>
          <p:cNvCxnSpPr>
            <a:cxnSpLocks/>
            <a:stCxn id="38" idx="2"/>
            <a:endCxn id="28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41">
            <a:extLst>
              <a:ext uri="{FF2B5EF4-FFF2-40B4-BE49-F238E27FC236}">
                <a16:creationId xmlns:a16="http://schemas.microsoft.com/office/drawing/2014/main" id="{12907CFD-2D1E-CC10-003D-C01DFDB72FCA}"/>
              </a:ext>
            </a:extLst>
          </p:cNvPr>
          <p:cNvCxnSpPr>
            <a:cxnSpLocks/>
            <a:stCxn id="41" idx="5"/>
            <a:endCxn id="4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41">
            <a:extLst>
              <a:ext uri="{FF2B5EF4-FFF2-40B4-BE49-F238E27FC236}">
                <a16:creationId xmlns:a16="http://schemas.microsoft.com/office/drawing/2014/main" id="{983057E5-59E9-F65C-2655-FE38E799AE5C}"/>
              </a:ext>
            </a:extLst>
          </p:cNvPr>
          <p:cNvCxnSpPr>
            <a:cxnSpLocks/>
            <a:stCxn id="25" idx="0"/>
            <a:endCxn id="19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66">
            <a:extLst>
              <a:ext uri="{FF2B5EF4-FFF2-40B4-BE49-F238E27FC236}">
                <a16:creationId xmlns:a16="http://schemas.microsoft.com/office/drawing/2014/main" id="{B0CCB544-9AD4-52F1-F13D-CAE52942A744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2F9F0700-B687-22D9-9727-4E76C1122B73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15A178A9-5D46-408B-5B00-EF47E34492ED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34DAECA5-38E9-DC1E-369C-308D5D87954B}"/>
              </a:ext>
            </a:extLst>
          </p:cNvPr>
          <p:cNvSpPr txBox="1"/>
          <p:nvPr/>
        </p:nvSpPr>
        <p:spPr>
          <a:xfrm>
            <a:off x="2022041" y="1376947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B1D9B119-AF5A-E30B-DEF7-AF8124216C7C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1A5FF129-70E0-634A-4929-0A2830607DE9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D11D31B7-61F2-9353-68AA-1856F5DB7EB2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ECFB404B-BC43-2B4B-5B12-A72D8B4E7CFB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CCCB24D4-1106-4A73-03E6-183D4D926EFE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1CC28EE3-B54F-1691-9E16-0CEF2C34CB69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F8EE4666-C5A6-DAEF-B8F7-6787A1249221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102" name="TextBox 66">
            <a:extLst>
              <a:ext uri="{FF2B5EF4-FFF2-40B4-BE49-F238E27FC236}">
                <a16:creationId xmlns:a16="http://schemas.microsoft.com/office/drawing/2014/main" id="{3410DE1A-AE63-4AB9-CDCA-ECE59CC592AB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103" name="TextBox 66">
            <a:extLst>
              <a:ext uri="{FF2B5EF4-FFF2-40B4-BE49-F238E27FC236}">
                <a16:creationId xmlns:a16="http://schemas.microsoft.com/office/drawing/2014/main" id="{1EBED90D-66CB-FE86-D538-17A145D56D9E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104" name="TextBox 66">
            <a:extLst>
              <a:ext uri="{FF2B5EF4-FFF2-40B4-BE49-F238E27FC236}">
                <a16:creationId xmlns:a16="http://schemas.microsoft.com/office/drawing/2014/main" id="{BA7CCCC0-6BCB-A578-9DD6-AA53E8E7C12C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105" name="TextBox 66">
            <a:extLst>
              <a:ext uri="{FF2B5EF4-FFF2-40B4-BE49-F238E27FC236}">
                <a16:creationId xmlns:a16="http://schemas.microsoft.com/office/drawing/2014/main" id="{6C3AE1E1-9A56-73B2-6489-E363D8985E6C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106" name="TextBox 66">
            <a:extLst>
              <a:ext uri="{FF2B5EF4-FFF2-40B4-BE49-F238E27FC236}">
                <a16:creationId xmlns:a16="http://schemas.microsoft.com/office/drawing/2014/main" id="{60B49CD5-8D03-D988-0897-6EEFE5C59210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107" name="TextBox 66">
            <a:extLst>
              <a:ext uri="{FF2B5EF4-FFF2-40B4-BE49-F238E27FC236}">
                <a16:creationId xmlns:a16="http://schemas.microsoft.com/office/drawing/2014/main" id="{034FEBD1-E4BC-3561-8973-6D18A61FD252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108" name="TextBox 66">
            <a:extLst>
              <a:ext uri="{FF2B5EF4-FFF2-40B4-BE49-F238E27FC236}">
                <a16:creationId xmlns:a16="http://schemas.microsoft.com/office/drawing/2014/main" id="{F049C936-5AFA-FC0C-D4BE-95CD26002385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109" name="TextBox 66">
            <a:extLst>
              <a:ext uri="{FF2B5EF4-FFF2-40B4-BE49-F238E27FC236}">
                <a16:creationId xmlns:a16="http://schemas.microsoft.com/office/drawing/2014/main" id="{1F24FB8B-D17A-24B2-1D83-C0B12BDF3B35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10" name="TextBox 66">
            <a:extLst>
              <a:ext uri="{FF2B5EF4-FFF2-40B4-BE49-F238E27FC236}">
                <a16:creationId xmlns:a16="http://schemas.microsoft.com/office/drawing/2014/main" id="{B5DBFCD6-4B29-9568-40D8-0E8C11FCB7B6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11" name="TextBox 66">
            <a:extLst>
              <a:ext uri="{FF2B5EF4-FFF2-40B4-BE49-F238E27FC236}">
                <a16:creationId xmlns:a16="http://schemas.microsoft.com/office/drawing/2014/main" id="{FF8AB17C-C1F2-B393-2DC5-71232880B646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12" name="TextBox 66">
            <a:extLst>
              <a:ext uri="{FF2B5EF4-FFF2-40B4-BE49-F238E27FC236}">
                <a16:creationId xmlns:a16="http://schemas.microsoft.com/office/drawing/2014/main" id="{3F52C517-1438-5CA5-270F-4BCDE5C578AC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70F3AE47-4E7F-5FF8-5D67-C9EDD4B84DE2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9B6B0BDD-CA6B-63DF-99C3-41C0C9D891B2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413F907D-E6F8-119C-2482-03FA69FB34A1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B929EAAD-A537-9FCD-D199-0220F8EC13B2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24ACF2F4-CB61-5692-C324-0BE381B4B8E1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18" name="TextBox 53">
            <a:extLst>
              <a:ext uri="{FF2B5EF4-FFF2-40B4-BE49-F238E27FC236}">
                <a16:creationId xmlns:a16="http://schemas.microsoft.com/office/drawing/2014/main" id="{DAC791D6-C502-C9B9-159D-A7AFA2199059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19" name="TextBox 53">
            <a:extLst>
              <a:ext uri="{FF2B5EF4-FFF2-40B4-BE49-F238E27FC236}">
                <a16:creationId xmlns:a16="http://schemas.microsoft.com/office/drawing/2014/main" id="{AA19957D-206B-592E-3FA2-23AC24879144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20" name="TextBox 53">
            <a:extLst>
              <a:ext uri="{FF2B5EF4-FFF2-40B4-BE49-F238E27FC236}">
                <a16:creationId xmlns:a16="http://schemas.microsoft.com/office/drawing/2014/main" id="{5DD5EF71-21B2-C941-999B-26C2652B4DE5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21" name="TextBox 53">
            <a:extLst>
              <a:ext uri="{FF2B5EF4-FFF2-40B4-BE49-F238E27FC236}">
                <a16:creationId xmlns:a16="http://schemas.microsoft.com/office/drawing/2014/main" id="{0F29DC44-A42E-9C1F-8989-6414B40657E9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22" name="TextBox 53">
            <a:extLst>
              <a:ext uri="{FF2B5EF4-FFF2-40B4-BE49-F238E27FC236}">
                <a16:creationId xmlns:a16="http://schemas.microsoft.com/office/drawing/2014/main" id="{B69C65B1-36BD-83B1-C875-44CB7D771BDA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23" name="TextBox 53">
            <a:extLst>
              <a:ext uri="{FF2B5EF4-FFF2-40B4-BE49-F238E27FC236}">
                <a16:creationId xmlns:a16="http://schemas.microsoft.com/office/drawing/2014/main" id="{C5BBEFEC-4DBA-E537-DB61-A474DE69A8AF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24" name="TextBox 53">
            <a:extLst>
              <a:ext uri="{FF2B5EF4-FFF2-40B4-BE49-F238E27FC236}">
                <a16:creationId xmlns:a16="http://schemas.microsoft.com/office/drawing/2014/main" id="{87FDBA69-E40D-10F4-8919-060AF9621BBD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25" name="TextBox 53">
            <a:extLst>
              <a:ext uri="{FF2B5EF4-FFF2-40B4-BE49-F238E27FC236}">
                <a16:creationId xmlns:a16="http://schemas.microsoft.com/office/drawing/2014/main" id="{CCB60D34-4355-2D6E-41A5-AF7A7B614C41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26" name="TextBox 53">
            <a:extLst>
              <a:ext uri="{FF2B5EF4-FFF2-40B4-BE49-F238E27FC236}">
                <a16:creationId xmlns:a16="http://schemas.microsoft.com/office/drawing/2014/main" id="{C0A32980-5EEB-20AD-8794-C6855BB54577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27" name="TextBox 53">
            <a:extLst>
              <a:ext uri="{FF2B5EF4-FFF2-40B4-BE49-F238E27FC236}">
                <a16:creationId xmlns:a16="http://schemas.microsoft.com/office/drawing/2014/main" id="{0C7E4A16-5B8D-BB73-BBEC-4E1D265F3361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31787B52-0B96-1E56-DF80-044BDBFE3C60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TextBox 57">
            <a:extLst>
              <a:ext uri="{FF2B5EF4-FFF2-40B4-BE49-F238E27FC236}">
                <a16:creationId xmlns:a16="http://schemas.microsoft.com/office/drawing/2014/main" id="{FA4D60EE-BA4C-0DFA-6DB0-6D20DD42FE05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30" name="TextBox 57">
            <a:extLst>
              <a:ext uri="{FF2B5EF4-FFF2-40B4-BE49-F238E27FC236}">
                <a16:creationId xmlns:a16="http://schemas.microsoft.com/office/drawing/2014/main" id="{83C8161F-4FCC-A5E5-6371-2DFA0CAE6EEE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31" name="Oval 181">
            <a:extLst>
              <a:ext uri="{FF2B5EF4-FFF2-40B4-BE49-F238E27FC236}">
                <a16:creationId xmlns:a16="http://schemas.microsoft.com/office/drawing/2014/main" id="{BEF5A5E5-C69B-2F21-65BD-65534E9591EC}"/>
              </a:ext>
            </a:extLst>
          </p:cNvPr>
          <p:cNvSpPr/>
          <p:nvPr/>
        </p:nvSpPr>
        <p:spPr>
          <a:xfrm rot="10800000">
            <a:off x="344452" y="527276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Oval 181">
            <a:extLst>
              <a:ext uri="{FF2B5EF4-FFF2-40B4-BE49-F238E27FC236}">
                <a16:creationId xmlns:a16="http://schemas.microsoft.com/office/drawing/2014/main" id="{D6038827-CA7C-AA42-8D28-E5FBF47A89CD}"/>
              </a:ext>
            </a:extLst>
          </p:cNvPr>
          <p:cNvSpPr/>
          <p:nvPr/>
        </p:nvSpPr>
        <p:spPr>
          <a:xfrm rot="10800000">
            <a:off x="141691" y="52149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Oval 181">
            <a:extLst>
              <a:ext uri="{FF2B5EF4-FFF2-40B4-BE49-F238E27FC236}">
                <a16:creationId xmlns:a16="http://schemas.microsoft.com/office/drawing/2014/main" id="{0EAC31CD-47BF-3CC3-682E-49DD72FC9E61}"/>
              </a:ext>
            </a:extLst>
          </p:cNvPr>
          <p:cNvSpPr/>
          <p:nvPr/>
        </p:nvSpPr>
        <p:spPr>
          <a:xfrm rot="21365469">
            <a:off x="6658075" y="8854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Oval 181">
            <a:extLst>
              <a:ext uri="{FF2B5EF4-FFF2-40B4-BE49-F238E27FC236}">
                <a16:creationId xmlns:a16="http://schemas.microsoft.com/office/drawing/2014/main" id="{06010367-31FF-2796-ECF4-751D768C0DEA}"/>
              </a:ext>
            </a:extLst>
          </p:cNvPr>
          <p:cNvSpPr/>
          <p:nvPr/>
        </p:nvSpPr>
        <p:spPr>
          <a:xfrm rot="10800000">
            <a:off x="336602" y="267011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Oval 181">
            <a:extLst>
              <a:ext uri="{FF2B5EF4-FFF2-40B4-BE49-F238E27FC236}">
                <a16:creationId xmlns:a16="http://schemas.microsoft.com/office/drawing/2014/main" id="{36B36120-764C-A7C4-B7F6-05DEB118CC27}"/>
              </a:ext>
            </a:extLst>
          </p:cNvPr>
          <p:cNvSpPr/>
          <p:nvPr/>
        </p:nvSpPr>
        <p:spPr>
          <a:xfrm rot="10800000">
            <a:off x="681416" y="2666199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117E11D3-9B32-85B3-6F7E-0C54EE69AADB}"/>
              </a:ext>
            </a:extLst>
          </p:cNvPr>
          <p:cNvSpPr/>
          <p:nvPr/>
        </p:nvSpPr>
        <p:spPr>
          <a:xfrm rot="10800000">
            <a:off x="307778" y="294366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val 181">
            <a:extLst>
              <a:ext uri="{FF2B5EF4-FFF2-40B4-BE49-F238E27FC236}">
                <a16:creationId xmlns:a16="http://schemas.microsoft.com/office/drawing/2014/main" id="{C23672A7-106E-53E6-FA88-67BC6B467E36}"/>
              </a:ext>
            </a:extLst>
          </p:cNvPr>
          <p:cNvSpPr/>
          <p:nvPr/>
        </p:nvSpPr>
        <p:spPr>
          <a:xfrm rot="10800000">
            <a:off x="590853" y="297546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Oval 181">
            <a:extLst>
              <a:ext uri="{FF2B5EF4-FFF2-40B4-BE49-F238E27FC236}">
                <a16:creationId xmlns:a16="http://schemas.microsoft.com/office/drawing/2014/main" id="{D8C2F2B4-EAD6-E02A-B043-A2BC4687DE04}"/>
              </a:ext>
            </a:extLst>
          </p:cNvPr>
          <p:cNvSpPr/>
          <p:nvPr/>
        </p:nvSpPr>
        <p:spPr>
          <a:xfrm rot="21410245">
            <a:off x="8728631" y="284995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TextBox 182">
            <a:extLst>
              <a:ext uri="{FF2B5EF4-FFF2-40B4-BE49-F238E27FC236}">
                <a16:creationId xmlns:a16="http://schemas.microsoft.com/office/drawing/2014/main" id="{6DD3CB64-97BC-8E49-E6F2-ACE805681B69}"/>
              </a:ext>
            </a:extLst>
          </p:cNvPr>
          <p:cNvSpPr txBox="1"/>
          <p:nvPr/>
        </p:nvSpPr>
        <p:spPr>
          <a:xfrm>
            <a:off x="1816554" y="-7977"/>
            <a:ext cx="27327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commande du client ayant réserver est en cours de préparation et un des commande de l’anciens client est déjà prêt </a:t>
            </a:r>
          </a:p>
        </p:txBody>
      </p:sp>
      <p:sp>
        <p:nvSpPr>
          <p:cNvPr id="140" name="TextBox 53">
            <a:extLst>
              <a:ext uri="{FF2B5EF4-FFF2-40B4-BE49-F238E27FC236}">
                <a16:creationId xmlns:a16="http://schemas.microsoft.com/office/drawing/2014/main" id="{5E630394-8216-0DAF-3FFA-D23ADD772A69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41" name="TextBox 53">
            <a:extLst>
              <a:ext uri="{FF2B5EF4-FFF2-40B4-BE49-F238E27FC236}">
                <a16:creationId xmlns:a16="http://schemas.microsoft.com/office/drawing/2014/main" id="{47BEE5BB-EB02-2C2D-CFED-0FF897648E54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42" name="TextBox 53">
            <a:extLst>
              <a:ext uri="{FF2B5EF4-FFF2-40B4-BE49-F238E27FC236}">
                <a16:creationId xmlns:a16="http://schemas.microsoft.com/office/drawing/2014/main" id="{CC6B1E9C-7E12-4890-4480-1E27AD81A316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43" name="TextBox 53">
            <a:extLst>
              <a:ext uri="{FF2B5EF4-FFF2-40B4-BE49-F238E27FC236}">
                <a16:creationId xmlns:a16="http://schemas.microsoft.com/office/drawing/2014/main" id="{2C3E254A-5AB4-296B-5EF5-277F8B10B294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744499A-588B-2E99-7133-4DCE3FC74D58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2, 0, 5, 3, 0, 0, 0, 0, 0, 0, 1, 1, 0, 1, 0, 0, 0, 0,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Oval 181">
            <a:extLst>
              <a:ext uri="{FF2B5EF4-FFF2-40B4-BE49-F238E27FC236}">
                <a16:creationId xmlns:a16="http://schemas.microsoft.com/office/drawing/2014/main" id="{8D16DE0E-F819-ED89-8785-8BB5E2D46BA9}"/>
              </a:ext>
            </a:extLst>
          </p:cNvPr>
          <p:cNvSpPr/>
          <p:nvPr/>
        </p:nvSpPr>
        <p:spPr>
          <a:xfrm rot="21410245">
            <a:off x="479562" y="282476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Oval 181">
            <a:extLst>
              <a:ext uri="{FF2B5EF4-FFF2-40B4-BE49-F238E27FC236}">
                <a16:creationId xmlns:a16="http://schemas.microsoft.com/office/drawing/2014/main" id="{390D3EA3-A44F-AD09-1C05-1AE6287EE47A}"/>
              </a:ext>
            </a:extLst>
          </p:cNvPr>
          <p:cNvSpPr/>
          <p:nvPr/>
        </p:nvSpPr>
        <p:spPr>
          <a:xfrm rot="10800000">
            <a:off x="6725224" y="6470177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Oval 181">
            <a:extLst>
              <a:ext uri="{FF2B5EF4-FFF2-40B4-BE49-F238E27FC236}">
                <a16:creationId xmlns:a16="http://schemas.microsoft.com/office/drawing/2014/main" id="{B47AA6A2-42A8-F0F3-D17A-C79269C9844B}"/>
              </a:ext>
            </a:extLst>
          </p:cNvPr>
          <p:cNvSpPr/>
          <p:nvPr/>
        </p:nvSpPr>
        <p:spPr>
          <a:xfrm rot="10800000">
            <a:off x="6523379" y="6360147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Oval 181">
            <a:extLst>
              <a:ext uri="{FF2B5EF4-FFF2-40B4-BE49-F238E27FC236}">
                <a16:creationId xmlns:a16="http://schemas.microsoft.com/office/drawing/2014/main" id="{5A5EFBA8-89C4-ECCB-BD12-EADF68C76CC7}"/>
              </a:ext>
            </a:extLst>
          </p:cNvPr>
          <p:cNvSpPr/>
          <p:nvPr/>
        </p:nvSpPr>
        <p:spPr>
          <a:xfrm rot="10800000">
            <a:off x="6548823" y="6579272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465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1">
            <a:extLst>
              <a:ext uri="{FF2B5EF4-FFF2-40B4-BE49-F238E27FC236}">
                <a16:creationId xmlns:a16="http://schemas.microsoft.com/office/drawing/2014/main" id="{B9C3AA14-B03A-55FF-391A-BE2618DDDFF6}"/>
              </a:ext>
            </a:extLst>
          </p:cNvPr>
          <p:cNvSpPr/>
          <p:nvPr/>
        </p:nvSpPr>
        <p:spPr>
          <a:xfrm rot="21410245">
            <a:off x="6650168" y="2832573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inus 21">
            <a:extLst>
              <a:ext uri="{FF2B5EF4-FFF2-40B4-BE49-F238E27FC236}">
                <a16:creationId xmlns:a16="http://schemas.microsoft.com/office/drawing/2014/main" id="{C46101DF-3EB5-5EBC-C71A-A9AE8818ADB5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3BACD7-A192-C1DC-3891-4B5DEE7528FC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urved Connector 41">
            <a:extLst>
              <a:ext uri="{FF2B5EF4-FFF2-40B4-BE49-F238E27FC236}">
                <a16:creationId xmlns:a16="http://schemas.microsoft.com/office/drawing/2014/main" id="{D9F4F9EC-D201-2107-25AD-558B574E0AD6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">
            <a:extLst>
              <a:ext uri="{FF2B5EF4-FFF2-40B4-BE49-F238E27FC236}">
                <a16:creationId xmlns:a16="http://schemas.microsoft.com/office/drawing/2014/main" id="{C8789BEA-2D5A-CDA1-D5D1-B8A0907A4014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DF35C393-83A1-72F7-1F8C-1F28DE1655AA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55083C19-C574-5071-89C6-698BF57A28EA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9986853D-60A4-40EB-4D53-D40A48CD3AA0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Minus 21">
            <a:extLst>
              <a:ext uri="{FF2B5EF4-FFF2-40B4-BE49-F238E27FC236}">
                <a16:creationId xmlns:a16="http://schemas.microsoft.com/office/drawing/2014/main" id="{BC15BC69-9EE4-2900-18EA-F6C34F932822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C9AA2EF-79C6-D22E-211B-D33531C02D61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9E837A44-3885-866D-8A75-2F1EC8A5A8EA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AB557E6C-1420-4247-79FE-FD9BC7022A49}"/>
              </a:ext>
            </a:extLst>
          </p:cNvPr>
          <p:cNvSpPr/>
          <p:nvPr/>
        </p:nvSpPr>
        <p:spPr>
          <a:xfrm>
            <a:off x="1974015" y="163629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7B2F0F78-DCD5-871F-5218-0F4D9A12B471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0081F8C6-1E2F-DB46-1E49-98C7A4612384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358DD622-B1F5-A71E-064B-9F02B8465939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F206D2F2-E016-E52E-62CD-189B545103FB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C7ED8601-2491-98CC-9FB6-179BA416CB1E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3EDD93EC-A253-EF66-0BFD-B065D85F4DF7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7C6F5FC6-05D2-721B-F2F0-36603541157C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186A577D-CB22-8C70-AF5F-C2A964C0FCD9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E021F65F-EA0B-FA1D-EFEB-BE77595463AD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Minus 21">
            <a:extLst>
              <a:ext uri="{FF2B5EF4-FFF2-40B4-BE49-F238E27FC236}">
                <a16:creationId xmlns:a16="http://schemas.microsoft.com/office/drawing/2014/main" id="{D3B37714-7657-7630-3BD5-18A8B12D7E49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D43FC2C3-6DDF-B2B9-8563-1EF9BB619DBA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1D0E9239-0CF4-36DC-ED35-4A65042AB26A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C3A09EB9-A40B-6F4F-9480-33FB59D0A688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CED027D7-B61B-6C75-3909-BA190CCF224C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4B2E481F-5CAC-2F4C-CBC6-F164ECCE8D52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13AF6E9C-F001-E4D3-8AC5-9A26E4A91147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921D6A3F-1B63-8195-AAE3-2B7C805D1852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22702430-8A66-DE58-2078-260E8FA94C6C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E77902AD-3E40-A976-727E-4A57EB4A6AA3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EBA708E8-5C05-2106-416C-14DAADFC8224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296C086F-0059-BAD3-E379-28E91AD10F93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450318F9-2B1F-D1E7-D717-643C8ABA7F42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9E1DDD74-B888-5C0A-15F1-89A03AC5B075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Minus 21">
            <a:extLst>
              <a:ext uri="{FF2B5EF4-FFF2-40B4-BE49-F238E27FC236}">
                <a16:creationId xmlns:a16="http://schemas.microsoft.com/office/drawing/2014/main" id="{6C412981-DAEE-6FBA-BF3A-E18FB9533312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D34E36E3-B1C3-31C9-F1FA-54FB1B632BC1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AA0F19A9-4B85-0752-B4F0-EBB24017A8B4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4BE9542A-9645-4537-1634-342439CFB615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D259860E-12AD-59C3-29D2-89B165C0D0C7}"/>
              </a:ext>
            </a:extLst>
          </p:cNvPr>
          <p:cNvCxnSpPr>
            <a:cxnSpLocks/>
            <a:stCxn id="14" idx="4"/>
            <a:endCxn id="3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7BE70189-C871-1FA5-71AB-53704471EEBA}"/>
              </a:ext>
            </a:extLst>
          </p:cNvPr>
          <p:cNvCxnSpPr>
            <a:cxnSpLocks/>
            <a:stCxn id="3" idx="1"/>
            <a:endCxn id="11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1">
            <a:extLst>
              <a:ext uri="{FF2B5EF4-FFF2-40B4-BE49-F238E27FC236}">
                <a16:creationId xmlns:a16="http://schemas.microsoft.com/office/drawing/2014/main" id="{1C64A3E4-D133-858E-158C-7D79E65270F9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4">
            <a:extLst>
              <a:ext uri="{FF2B5EF4-FFF2-40B4-BE49-F238E27FC236}">
                <a16:creationId xmlns:a16="http://schemas.microsoft.com/office/drawing/2014/main" id="{B437F7AA-986F-16CA-B661-B567FB82F02E}"/>
              </a:ext>
            </a:extLst>
          </p:cNvPr>
          <p:cNvCxnSpPr>
            <a:cxnSpLocks/>
            <a:stCxn id="9" idx="1"/>
            <a:endCxn id="6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A95A218A-2F77-9697-0C9C-D063F05A3552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1">
            <a:extLst>
              <a:ext uri="{FF2B5EF4-FFF2-40B4-BE49-F238E27FC236}">
                <a16:creationId xmlns:a16="http://schemas.microsoft.com/office/drawing/2014/main" id="{C3CBA345-E085-841C-2528-FAA0DEF16243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F768CA48-97E1-4A76-D440-91D644FA2EC5}"/>
              </a:ext>
            </a:extLst>
          </p:cNvPr>
          <p:cNvCxnSpPr>
            <a:cxnSpLocks/>
            <a:stCxn id="6" idx="6"/>
            <a:endCxn id="16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D5B12C3F-486C-EDCE-A5B4-8C2F70487275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A331EF0F-6A83-F200-7DF5-29EB2AAA93A0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7A46A86D-ABFB-A1E2-2BD7-61D309FD6DFB}"/>
              </a:ext>
            </a:extLst>
          </p:cNvPr>
          <p:cNvCxnSpPr>
            <a:cxnSpLocks/>
            <a:stCxn id="17" idx="3"/>
            <a:endCxn id="12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658E2A50-2F44-0967-0364-B93E99BC8CEA}"/>
              </a:ext>
            </a:extLst>
          </p:cNvPr>
          <p:cNvCxnSpPr>
            <a:cxnSpLocks/>
            <a:stCxn id="12" idx="6"/>
            <a:endCxn id="19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C2576571-4ABF-E9F2-A5E7-C7C7FFD78EE8}"/>
              </a:ext>
            </a:extLst>
          </p:cNvPr>
          <p:cNvCxnSpPr>
            <a:cxnSpLocks/>
            <a:stCxn id="19" idx="1"/>
            <a:endCxn id="33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304622EC-4F52-7288-4FB3-8870738D1784}"/>
              </a:ext>
            </a:extLst>
          </p:cNvPr>
          <p:cNvCxnSpPr>
            <a:cxnSpLocks/>
            <a:stCxn id="33" idx="6"/>
            <a:endCxn id="23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4">
            <a:extLst>
              <a:ext uri="{FF2B5EF4-FFF2-40B4-BE49-F238E27FC236}">
                <a16:creationId xmlns:a16="http://schemas.microsoft.com/office/drawing/2014/main" id="{A7154478-B431-BF11-0AE6-ABA7550EE49F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54E8C47B-5F9D-5190-BFC0-05C88E539A29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0800000" flipV="1">
            <a:off x="1563757" y="1866669"/>
            <a:ext cx="410259" cy="693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E06F5CDE-C022-9D58-08CA-1595713990B3}"/>
              </a:ext>
            </a:extLst>
          </p:cNvPr>
          <p:cNvCxnSpPr>
            <a:cxnSpLocks/>
            <a:stCxn id="12" idx="4"/>
            <a:endCxn id="20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908D5955-3E26-6D73-B5BC-DAE6831EFB92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92E30E57-31A9-AC40-32FA-E355592BD30D}"/>
              </a:ext>
            </a:extLst>
          </p:cNvPr>
          <p:cNvCxnSpPr>
            <a:cxnSpLocks/>
            <a:stCxn id="18" idx="1"/>
            <a:endCxn id="27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2EC9253D-4750-A3D2-3C10-BD687818A1E6}"/>
              </a:ext>
            </a:extLst>
          </p:cNvPr>
          <p:cNvCxnSpPr>
            <a:cxnSpLocks/>
            <a:stCxn id="27" idx="6"/>
            <a:endCxn id="21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2D4ACF92-BF64-A1DB-E0EC-CDB7D7B16A5D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41">
            <a:extLst>
              <a:ext uri="{FF2B5EF4-FFF2-40B4-BE49-F238E27FC236}">
                <a16:creationId xmlns:a16="http://schemas.microsoft.com/office/drawing/2014/main" id="{795BB16D-FD00-7016-4D97-3525F484E7F1}"/>
              </a:ext>
            </a:extLst>
          </p:cNvPr>
          <p:cNvCxnSpPr>
            <a:cxnSpLocks/>
            <a:stCxn id="22" idx="1"/>
            <a:endCxn id="31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63958CF1-3C28-DB4C-844F-2B9CC73762CA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41">
            <a:extLst>
              <a:ext uri="{FF2B5EF4-FFF2-40B4-BE49-F238E27FC236}">
                <a16:creationId xmlns:a16="http://schemas.microsoft.com/office/drawing/2014/main" id="{8AFB0DAC-F3A9-0876-339A-82E29FD8694E}"/>
              </a:ext>
            </a:extLst>
          </p:cNvPr>
          <p:cNvCxnSpPr>
            <a:cxnSpLocks/>
            <a:stCxn id="30" idx="0"/>
            <a:endCxn id="3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9C9E60F6-8C57-3FC4-6E9A-19E768CAEBEE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4">
            <a:extLst>
              <a:ext uri="{FF2B5EF4-FFF2-40B4-BE49-F238E27FC236}">
                <a16:creationId xmlns:a16="http://schemas.microsoft.com/office/drawing/2014/main" id="{1324D462-3B98-C5F7-B94A-C5B1698147C8}"/>
              </a:ext>
            </a:extLst>
          </p:cNvPr>
          <p:cNvCxnSpPr>
            <a:cxnSpLocks/>
            <a:stCxn id="36" idx="2"/>
            <a:endCxn id="30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41">
            <a:extLst>
              <a:ext uri="{FF2B5EF4-FFF2-40B4-BE49-F238E27FC236}">
                <a16:creationId xmlns:a16="http://schemas.microsoft.com/office/drawing/2014/main" id="{E50312DF-E261-1909-BB98-D4C58BA0D2F9}"/>
              </a:ext>
            </a:extLst>
          </p:cNvPr>
          <p:cNvCxnSpPr>
            <a:cxnSpLocks/>
            <a:stCxn id="29" idx="0"/>
            <a:endCxn id="3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9403E191-6D60-6FAE-9CA9-268F25089814}"/>
              </a:ext>
            </a:extLst>
          </p:cNvPr>
          <p:cNvCxnSpPr>
            <a:cxnSpLocks/>
            <a:stCxn id="35" idx="1"/>
            <a:endCxn id="4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4">
            <a:extLst>
              <a:ext uri="{FF2B5EF4-FFF2-40B4-BE49-F238E27FC236}">
                <a16:creationId xmlns:a16="http://schemas.microsoft.com/office/drawing/2014/main" id="{E99A434C-9A75-9CD3-941F-EDEA225C0013}"/>
              </a:ext>
            </a:extLst>
          </p:cNvPr>
          <p:cNvCxnSpPr>
            <a:cxnSpLocks/>
            <a:stCxn id="34" idx="3"/>
            <a:endCxn id="3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620A9B93-7B7B-1001-760E-3913A5B7928A}"/>
              </a:ext>
            </a:extLst>
          </p:cNvPr>
          <p:cNvCxnSpPr>
            <a:cxnSpLocks/>
            <a:stCxn id="40" idx="1"/>
            <a:endCxn id="3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3B27ECBA-67C1-43CA-4E45-E1435093E7BB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5396572C-23D9-61EB-6E79-18876560F4AB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2DB182F5-4695-9CFA-0DCD-04B6A1FFFC1D}"/>
              </a:ext>
            </a:extLst>
          </p:cNvPr>
          <p:cNvCxnSpPr>
            <a:cxnSpLocks/>
            <a:stCxn id="17" idx="0"/>
            <a:endCxn id="3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4C332270-1E2E-318E-B1C6-2F337C081C41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41">
            <a:extLst>
              <a:ext uri="{FF2B5EF4-FFF2-40B4-BE49-F238E27FC236}">
                <a16:creationId xmlns:a16="http://schemas.microsoft.com/office/drawing/2014/main" id="{6BFE3A70-E256-ACFB-0A5B-F2624DFFED58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7E54A617-D5B9-9609-19F5-4B8F28BB1C8D}"/>
              </a:ext>
            </a:extLst>
          </p:cNvPr>
          <p:cNvCxnSpPr>
            <a:cxnSpLocks/>
            <a:stCxn id="24" idx="6"/>
            <a:endCxn id="22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4">
            <a:extLst>
              <a:ext uri="{FF2B5EF4-FFF2-40B4-BE49-F238E27FC236}">
                <a16:creationId xmlns:a16="http://schemas.microsoft.com/office/drawing/2014/main" id="{005ECBF0-68F4-404B-5224-219A1691D18C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0D3B68D2-5921-A8A8-11D1-71F08D3384AF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450FB23D-A9E7-6143-59D0-D2C070D9F9FA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EB3BDF2A-FD8A-E121-D787-0CEA7F382D24}"/>
              </a:ext>
            </a:extLst>
          </p:cNvPr>
          <p:cNvCxnSpPr>
            <a:cxnSpLocks/>
            <a:stCxn id="31" idx="5"/>
            <a:endCxn id="3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8D29A1FD-4FB9-7C97-AFF2-605BD2F0BEFB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6">
            <a:extLst>
              <a:ext uri="{FF2B5EF4-FFF2-40B4-BE49-F238E27FC236}">
                <a16:creationId xmlns:a16="http://schemas.microsoft.com/office/drawing/2014/main" id="{C4A19C11-7F43-CDE7-A3C0-A997077BB8D9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1EA0D7DB-123C-F7DC-85C8-DAE7D5961224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D8ABABA8-1ADD-B664-5767-318E9990D342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84" name="TextBox 66">
            <a:extLst>
              <a:ext uri="{FF2B5EF4-FFF2-40B4-BE49-F238E27FC236}">
                <a16:creationId xmlns:a16="http://schemas.microsoft.com/office/drawing/2014/main" id="{886203CA-0BB7-28DE-008A-471E0628F04D}"/>
              </a:ext>
            </a:extLst>
          </p:cNvPr>
          <p:cNvSpPr txBox="1"/>
          <p:nvPr/>
        </p:nvSpPr>
        <p:spPr>
          <a:xfrm>
            <a:off x="2022041" y="1376947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415EE250-9601-F27D-5056-16F44E0C71CE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86" name="TextBox 66">
            <a:extLst>
              <a:ext uri="{FF2B5EF4-FFF2-40B4-BE49-F238E27FC236}">
                <a16:creationId xmlns:a16="http://schemas.microsoft.com/office/drawing/2014/main" id="{8FC48A8F-FAB5-6619-8656-03E0F8D3C0ED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87" name="TextBox 66">
            <a:extLst>
              <a:ext uri="{FF2B5EF4-FFF2-40B4-BE49-F238E27FC236}">
                <a16:creationId xmlns:a16="http://schemas.microsoft.com/office/drawing/2014/main" id="{61A51B16-E6DF-10D9-F199-64547BA5615D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064DADF8-4A0E-5ACD-6509-0CE36CB875FF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A4FC568F-4004-5AEC-8C0D-1C45359B3202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90" name="TextBox 66">
            <a:extLst>
              <a:ext uri="{FF2B5EF4-FFF2-40B4-BE49-F238E27FC236}">
                <a16:creationId xmlns:a16="http://schemas.microsoft.com/office/drawing/2014/main" id="{154E63D5-906C-A842-6BE9-C8084313EB93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F8035FD4-A209-254F-74AF-FA51FD68465B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848F3B4C-C38F-ACB1-3222-72169A96C9EE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45C85B71-54C0-4EE7-3C58-29E74AD35956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70030BFC-639F-8ED4-A664-BBE90C7DE799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491E1BCC-7D7F-A107-75C0-15F67B00CBCC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F86250B3-04E8-DC50-F50F-D7A7DD9B1C0F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9C63ECD8-9CAF-DB9F-953D-083A1C8DEA09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E2D5F259-D02A-1A41-66AC-03AA3B720520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D02D7593-3FFB-A30F-713E-0DFAE9ED72B3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0EEBF9F1-368A-7B4B-A29A-E0244848BDA1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AFCEEE3C-7A9D-5541-A8F6-A46B69299C7E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02" name="TextBox 66">
            <a:extLst>
              <a:ext uri="{FF2B5EF4-FFF2-40B4-BE49-F238E27FC236}">
                <a16:creationId xmlns:a16="http://schemas.microsoft.com/office/drawing/2014/main" id="{FF096336-D487-F22E-38AD-A5DB1B475E75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1282FBA9-2F0B-C09A-D213-F3D3EF1973BD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9713D04D-DB0C-D094-BE2D-097DD75587D4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9F79AD01-7205-E03E-C78E-CAA4BCCB3846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06" name="TextBox 53">
            <a:extLst>
              <a:ext uri="{FF2B5EF4-FFF2-40B4-BE49-F238E27FC236}">
                <a16:creationId xmlns:a16="http://schemas.microsoft.com/office/drawing/2014/main" id="{015CEC70-AADB-8BDD-D51E-4E44959FE092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07" name="TextBox 53">
            <a:extLst>
              <a:ext uri="{FF2B5EF4-FFF2-40B4-BE49-F238E27FC236}">
                <a16:creationId xmlns:a16="http://schemas.microsoft.com/office/drawing/2014/main" id="{B8EFFB31-5139-FB03-27A9-88C93BF2FBBD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08" name="TextBox 53">
            <a:extLst>
              <a:ext uri="{FF2B5EF4-FFF2-40B4-BE49-F238E27FC236}">
                <a16:creationId xmlns:a16="http://schemas.microsoft.com/office/drawing/2014/main" id="{33E7B665-EEBC-C431-8258-74DE2F05C55A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id="{DF0779D3-40E8-E95D-C942-0D894CEAF85C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0737A107-DF72-E1F8-EB7E-52A9C34D8181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11" name="TextBox 53">
            <a:extLst>
              <a:ext uri="{FF2B5EF4-FFF2-40B4-BE49-F238E27FC236}">
                <a16:creationId xmlns:a16="http://schemas.microsoft.com/office/drawing/2014/main" id="{A818868F-C7C4-14BD-4773-1C68F67466A9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DA1713EB-6BD4-CC5D-BE1C-7E25F38C7BBC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DF1271EF-F314-8DD9-FA48-9E17BF27CC4A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7EB72BCB-8610-AA81-13A8-6BBB24C951AD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DEB65B44-6EAE-7916-CF72-044F4A68D33D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D09217BD-2102-CAA3-C071-75EB6AFE3354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0DD325B8-F6C6-D329-F829-B12A919714AD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D24CA5F9-DBBF-BD3A-0A29-1B663C6AF35A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57">
            <a:extLst>
              <a:ext uri="{FF2B5EF4-FFF2-40B4-BE49-F238E27FC236}">
                <a16:creationId xmlns:a16="http://schemas.microsoft.com/office/drawing/2014/main" id="{8A146876-9D6C-4B79-0B23-F1BA73FD0D58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20" name="TextBox 57">
            <a:extLst>
              <a:ext uri="{FF2B5EF4-FFF2-40B4-BE49-F238E27FC236}">
                <a16:creationId xmlns:a16="http://schemas.microsoft.com/office/drawing/2014/main" id="{66C01C98-FDF4-6EC9-899F-3CEB8A7B9781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387E33C0-B1A3-C2B9-3B95-78586C47F300}"/>
              </a:ext>
            </a:extLst>
          </p:cNvPr>
          <p:cNvSpPr/>
          <p:nvPr/>
        </p:nvSpPr>
        <p:spPr>
          <a:xfrm rot="10800000">
            <a:off x="344452" y="527276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D316E323-0E9A-D7B3-447D-CC74C44A9343}"/>
              </a:ext>
            </a:extLst>
          </p:cNvPr>
          <p:cNvSpPr/>
          <p:nvPr/>
        </p:nvSpPr>
        <p:spPr>
          <a:xfrm rot="10800000">
            <a:off x="141691" y="52149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81">
            <a:extLst>
              <a:ext uri="{FF2B5EF4-FFF2-40B4-BE49-F238E27FC236}">
                <a16:creationId xmlns:a16="http://schemas.microsoft.com/office/drawing/2014/main" id="{3325B6F9-AE71-0677-4B76-43A17D70B99D}"/>
              </a:ext>
            </a:extLst>
          </p:cNvPr>
          <p:cNvSpPr/>
          <p:nvPr/>
        </p:nvSpPr>
        <p:spPr>
          <a:xfrm rot="21365469">
            <a:off x="6658075" y="8854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81">
            <a:extLst>
              <a:ext uri="{FF2B5EF4-FFF2-40B4-BE49-F238E27FC236}">
                <a16:creationId xmlns:a16="http://schemas.microsoft.com/office/drawing/2014/main" id="{8C103876-1ABA-48DD-7460-4B7F06094DD2}"/>
              </a:ext>
            </a:extLst>
          </p:cNvPr>
          <p:cNvSpPr/>
          <p:nvPr/>
        </p:nvSpPr>
        <p:spPr>
          <a:xfrm rot="10800000">
            <a:off x="336602" y="267011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Oval 181">
            <a:extLst>
              <a:ext uri="{FF2B5EF4-FFF2-40B4-BE49-F238E27FC236}">
                <a16:creationId xmlns:a16="http://schemas.microsoft.com/office/drawing/2014/main" id="{52EEEDB3-7A97-7115-EDD1-CC18235AD5D9}"/>
              </a:ext>
            </a:extLst>
          </p:cNvPr>
          <p:cNvSpPr/>
          <p:nvPr/>
        </p:nvSpPr>
        <p:spPr>
          <a:xfrm rot="10800000">
            <a:off x="681416" y="2666199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Oval 181">
            <a:extLst>
              <a:ext uri="{FF2B5EF4-FFF2-40B4-BE49-F238E27FC236}">
                <a16:creationId xmlns:a16="http://schemas.microsoft.com/office/drawing/2014/main" id="{7D0A613F-CDCD-15DC-04BC-A5DCF0B7BE17}"/>
              </a:ext>
            </a:extLst>
          </p:cNvPr>
          <p:cNvSpPr/>
          <p:nvPr/>
        </p:nvSpPr>
        <p:spPr>
          <a:xfrm rot="10800000">
            <a:off x="307778" y="294366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Oval 181">
            <a:extLst>
              <a:ext uri="{FF2B5EF4-FFF2-40B4-BE49-F238E27FC236}">
                <a16:creationId xmlns:a16="http://schemas.microsoft.com/office/drawing/2014/main" id="{420D53C5-012A-ABA2-2DC3-AB63E04116F4}"/>
              </a:ext>
            </a:extLst>
          </p:cNvPr>
          <p:cNvSpPr/>
          <p:nvPr/>
        </p:nvSpPr>
        <p:spPr>
          <a:xfrm rot="10800000">
            <a:off x="590853" y="297546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Oval 181">
            <a:extLst>
              <a:ext uri="{FF2B5EF4-FFF2-40B4-BE49-F238E27FC236}">
                <a16:creationId xmlns:a16="http://schemas.microsoft.com/office/drawing/2014/main" id="{C320E7BA-3D20-D597-2CAA-F880B2AFC282}"/>
              </a:ext>
            </a:extLst>
          </p:cNvPr>
          <p:cNvSpPr/>
          <p:nvPr/>
        </p:nvSpPr>
        <p:spPr>
          <a:xfrm rot="21410245">
            <a:off x="10847540" y="369085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TextBox 182">
            <a:extLst>
              <a:ext uri="{FF2B5EF4-FFF2-40B4-BE49-F238E27FC236}">
                <a16:creationId xmlns:a16="http://schemas.microsoft.com/office/drawing/2014/main" id="{0571DCD3-39C3-3AF8-3B5E-22F0F269D305}"/>
              </a:ext>
            </a:extLst>
          </p:cNvPr>
          <p:cNvSpPr txBox="1"/>
          <p:nvPr/>
        </p:nvSpPr>
        <p:spPr>
          <a:xfrm>
            <a:off x="1816554" y="-7977"/>
            <a:ext cx="2732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commande de l’anciens client est servi</a:t>
            </a:r>
          </a:p>
        </p:txBody>
      </p:sp>
      <p:sp>
        <p:nvSpPr>
          <p:cNvPr id="130" name="TextBox 53">
            <a:extLst>
              <a:ext uri="{FF2B5EF4-FFF2-40B4-BE49-F238E27FC236}">
                <a16:creationId xmlns:a16="http://schemas.microsoft.com/office/drawing/2014/main" id="{ABF9CC6A-F964-5EBA-B996-4DB53CFB4BC5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31" name="TextBox 53">
            <a:extLst>
              <a:ext uri="{FF2B5EF4-FFF2-40B4-BE49-F238E27FC236}">
                <a16:creationId xmlns:a16="http://schemas.microsoft.com/office/drawing/2014/main" id="{D04CD557-A7D0-1F9A-A8A8-87350EFD821D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32" name="TextBox 53">
            <a:extLst>
              <a:ext uri="{FF2B5EF4-FFF2-40B4-BE49-F238E27FC236}">
                <a16:creationId xmlns:a16="http://schemas.microsoft.com/office/drawing/2014/main" id="{9742255E-237F-1AF8-A92F-9128D485F8DC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33" name="TextBox 53">
            <a:extLst>
              <a:ext uri="{FF2B5EF4-FFF2-40B4-BE49-F238E27FC236}">
                <a16:creationId xmlns:a16="http://schemas.microsoft.com/office/drawing/2014/main" id="{F2F08550-36B2-7F5C-B17D-59707B4EB63F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995146F-80B4-CD34-CF24-ED67177ABCFF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2, 0, 5, 2, 0, 0, 0, 0, 0, 0, 1, 1, 0, 0, 1, 0, 0, 0,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Oval 181">
            <a:extLst>
              <a:ext uri="{FF2B5EF4-FFF2-40B4-BE49-F238E27FC236}">
                <a16:creationId xmlns:a16="http://schemas.microsoft.com/office/drawing/2014/main" id="{DE7B09F3-E979-FBF8-5AC0-C2156E4AB8AC}"/>
              </a:ext>
            </a:extLst>
          </p:cNvPr>
          <p:cNvSpPr/>
          <p:nvPr/>
        </p:nvSpPr>
        <p:spPr>
          <a:xfrm rot="21410245">
            <a:off x="479562" y="282476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91E03FA0-CCDE-6269-2CB2-0290CD00899B}"/>
              </a:ext>
            </a:extLst>
          </p:cNvPr>
          <p:cNvSpPr/>
          <p:nvPr/>
        </p:nvSpPr>
        <p:spPr>
          <a:xfrm rot="10800000">
            <a:off x="6725224" y="6470177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Oval 181">
            <a:extLst>
              <a:ext uri="{FF2B5EF4-FFF2-40B4-BE49-F238E27FC236}">
                <a16:creationId xmlns:a16="http://schemas.microsoft.com/office/drawing/2014/main" id="{93E8D6AF-25E1-E1E0-E3E4-F8949B8AF5CD}"/>
              </a:ext>
            </a:extLst>
          </p:cNvPr>
          <p:cNvSpPr/>
          <p:nvPr/>
        </p:nvSpPr>
        <p:spPr>
          <a:xfrm rot="10800000">
            <a:off x="6464527" y="6446427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678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1">
            <a:extLst>
              <a:ext uri="{FF2B5EF4-FFF2-40B4-BE49-F238E27FC236}">
                <a16:creationId xmlns:a16="http://schemas.microsoft.com/office/drawing/2014/main" id="{0B8B854C-5F86-C567-9CAA-8E11E1E63591}"/>
              </a:ext>
            </a:extLst>
          </p:cNvPr>
          <p:cNvSpPr/>
          <p:nvPr/>
        </p:nvSpPr>
        <p:spPr>
          <a:xfrm rot="21410245">
            <a:off x="8650017" y="287462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inus 21">
            <a:extLst>
              <a:ext uri="{FF2B5EF4-FFF2-40B4-BE49-F238E27FC236}">
                <a16:creationId xmlns:a16="http://schemas.microsoft.com/office/drawing/2014/main" id="{8F6CC818-139F-C93B-E102-9F14A7F5295B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6520B5-ED20-5AD8-62C7-8923D15B3D78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urved Connector 41">
            <a:extLst>
              <a:ext uri="{FF2B5EF4-FFF2-40B4-BE49-F238E27FC236}">
                <a16:creationId xmlns:a16="http://schemas.microsoft.com/office/drawing/2014/main" id="{A36EC4D0-9F29-8C91-2C44-7ACA06B76FCC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">
            <a:extLst>
              <a:ext uri="{FF2B5EF4-FFF2-40B4-BE49-F238E27FC236}">
                <a16:creationId xmlns:a16="http://schemas.microsoft.com/office/drawing/2014/main" id="{7567196D-E59A-F40A-5AC9-8081E0CA177D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250FFA78-CD53-BC2F-EB8E-D10AB5F43EEA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D47744C2-E151-2551-B3A9-DB3C4979D2EB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538E2B92-2096-FC76-AA56-0FA1675E91C8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Minus 21">
            <a:extLst>
              <a:ext uri="{FF2B5EF4-FFF2-40B4-BE49-F238E27FC236}">
                <a16:creationId xmlns:a16="http://schemas.microsoft.com/office/drawing/2014/main" id="{1306AE00-80F9-23F5-BA84-034B2FE2BF2A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EEF7E61D-2E3F-BC59-1FAA-3ED14D29C539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B6203137-7BF3-9D07-422D-351BF0E25C3F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EAE4F88F-A051-5C16-3F0A-011D65FD7145}"/>
              </a:ext>
            </a:extLst>
          </p:cNvPr>
          <p:cNvSpPr/>
          <p:nvPr/>
        </p:nvSpPr>
        <p:spPr>
          <a:xfrm>
            <a:off x="1974015" y="163629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37314BA6-8C7B-2896-6A1E-C0F97ADD934A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64774C92-3871-02E4-BAA7-5C3A2055CE21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0C2EA851-646F-1D63-A0C6-71AE1A83C42F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325182E4-5AE2-2B81-1C54-5CD5CE2D7D76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CFF4DC8A-D241-81F5-FD58-C8BD7DB470F4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0F7612A7-C896-0956-B266-D61C3F1009A5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3BE95120-0BF8-B7E4-B9CA-AB885071F17D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CCCBC2AD-BEE7-4329-E714-FAEBF1C316D3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410373BD-3F14-D7B9-8987-C1F8201CBB29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Minus 21">
            <a:extLst>
              <a:ext uri="{FF2B5EF4-FFF2-40B4-BE49-F238E27FC236}">
                <a16:creationId xmlns:a16="http://schemas.microsoft.com/office/drawing/2014/main" id="{945A960D-4196-2B21-BA98-CC809BE952F9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D1546DC2-9349-F48E-A39A-A0BC39B9BC84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1BDB02E4-FDF3-4A3E-455C-1E4B3600F266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8B31777E-806D-567D-8038-941BE2A82E9E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DB2C14C4-789A-EFBF-0CDA-427C5EC79F40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10A93D42-3601-4B0F-79B0-B305258670FB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8CD2E3CD-3D60-2577-54BF-6F1E4009CD10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402F420B-A9C6-C075-B26D-2E2F9D53FCF2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C5B98641-CF35-EA55-CEFB-9AE59003D030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0D61052C-69FB-065C-BDB0-7182DE9353A2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ADB07A57-8D47-651E-F9F3-52906E38E917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EB4EFFDE-5C79-03A4-E12B-5F954AE7CF6F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21009B71-60D4-3DDD-235A-444C07B8878B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C4B380DF-38AD-EF5F-1967-700960355A47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Minus 21">
            <a:extLst>
              <a:ext uri="{FF2B5EF4-FFF2-40B4-BE49-F238E27FC236}">
                <a16:creationId xmlns:a16="http://schemas.microsoft.com/office/drawing/2014/main" id="{87BC6F45-15D1-D8AB-C5D3-FFE82906BD53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0ECDCCC4-DCEE-0E43-B1E4-DC5D1915E20C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94DA9368-4BB4-3DA2-2A5D-7729439A7969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907D8EEA-3F08-3951-61A5-0600B30E8EE0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75AD25B3-8764-AC2A-D7A5-C52F98BEF676}"/>
              </a:ext>
            </a:extLst>
          </p:cNvPr>
          <p:cNvCxnSpPr>
            <a:cxnSpLocks/>
            <a:stCxn id="14" idx="4"/>
            <a:endCxn id="3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91D16A7E-E9FB-9C0A-22B1-186DDD8FCC5F}"/>
              </a:ext>
            </a:extLst>
          </p:cNvPr>
          <p:cNvCxnSpPr>
            <a:cxnSpLocks/>
            <a:stCxn id="3" idx="1"/>
            <a:endCxn id="11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1">
            <a:extLst>
              <a:ext uri="{FF2B5EF4-FFF2-40B4-BE49-F238E27FC236}">
                <a16:creationId xmlns:a16="http://schemas.microsoft.com/office/drawing/2014/main" id="{BE505DCF-47C9-5D1C-851C-95B90333FBD1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4">
            <a:extLst>
              <a:ext uri="{FF2B5EF4-FFF2-40B4-BE49-F238E27FC236}">
                <a16:creationId xmlns:a16="http://schemas.microsoft.com/office/drawing/2014/main" id="{A7B74FC5-ACED-DFA1-C929-30452A115032}"/>
              </a:ext>
            </a:extLst>
          </p:cNvPr>
          <p:cNvCxnSpPr>
            <a:cxnSpLocks/>
            <a:stCxn id="9" idx="1"/>
            <a:endCxn id="6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316E4C0E-18D7-34BA-41C8-425D999CC73B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1">
            <a:extLst>
              <a:ext uri="{FF2B5EF4-FFF2-40B4-BE49-F238E27FC236}">
                <a16:creationId xmlns:a16="http://schemas.microsoft.com/office/drawing/2014/main" id="{11D90F0A-6D07-423A-779D-4756D6C5B70D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CA389104-51AA-A282-E7B4-D82FC91E62C2}"/>
              </a:ext>
            </a:extLst>
          </p:cNvPr>
          <p:cNvCxnSpPr>
            <a:cxnSpLocks/>
            <a:stCxn id="6" idx="6"/>
            <a:endCxn id="16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5BEB2E83-E4FC-12FA-8903-07F76C516745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5AB6E165-09EC-DC75-E24F-713DE3F3FAA0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1A72240B-29C0-2369-7425-F59C086B66BA}"/>
              </a:ext>
            </a:extLst>
          </p:cNvPr>
          <p:cNvCxnSpPr>
            <a:cxnSpLocks/>
            <a:stCxn id="17" idx="3"/>
            <a:endCxn id="12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1A85AAB2-807E-DEF9-FB9C-CA55EB9F3C10}"/>
              </a:ext>
            </a:extLst>
          </p:cNvPr>
          <p:cNvCxnSpPr>
            <a:cxnSpLocks/>
            <a:stCxn id="12" idx="6"/>
            <a:endCxn id="19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A37C780D-06BD-D08D-FB94-15F12987AFEB}"/>
              </a:ext>
            </a:extLst>
          </p:cNvPr>
          <p:cNvCxnSpPr>
            <a:cxnSpLocks/>
            <a:stCxn id="19" idx="1"/>
            <a:endCxn id="33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A8B5DD24-769F-3FD3-A635-4D5A76300C78}"/>
              </a:ext>
            </a:extLst>
          </p:cNvPr>
          <p:cNvCxnSpPr>
            <a:cxnSpLocks/>
            <a:stCxn id="33" idx="6"/>
            <a:endCxn id="23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4">
            <a:extLst>
              <a:ext uri="{FF2B5EF4-FFF2-40B4-BE49-F238E27FC236}">
                <a16:creationId xmlns:a16="http://schemas.microsoft.com/office/drawing/2014/main" id="{7BAA620E-52AA-EA5F-2BDF-45684D14E1B8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8A8401EA-96A0-6763-DAA9-D240D71EFAEA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0800000" flipV="1">
            <a:off x="1563757" y="1866669"/>
            <a:ext cx="410259" cy="693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0316965C-7B20-4ACB-446B-345300A7F7D3}"/>
              </a:ext>
            </a:extLst>
          </p:cNvPr>
          <p:cNvCxnSpPr>
            <a:cxnSpLocks/>
            <a:stCxn id="12" idx="4"/>
            <a:endCxn id="20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39EAAE0D-F547-7C33-9544-57437560B620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19DAF262-4251-1633-FB52-3FF5C94B5B97}"/>
              </a:ext>
            </a:extLst>
          </p:cNvPr>
          <p:cNvCxnSpPr>
            <a:cxnSpLocks/>
            <a:stCxn id="18" idx="1"/>
            <a:endCxn id="27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126FF03D-738E-D1C4-EFBB-F2BEF28512D8}"/>
              </a:ext>
            </a:extLst>
          </p:cNvPr>
          <p:cNvCxnSpPr>
            <a:cxnSpLocks/>
            <a:stCxn id="27" idx="6"/>
            <a:endCxn id="21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2B2844EA-2AB4-2D30-CBE0-84495B3682BA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41">
            <a:extLst>
              <a:ext uri="{FF2B5EF4-FFF2-40B4-BE49-F238E27FC236}">
                <a16:creationId xmlns:a16="http://schemas.microsoft.com/office/drawing/2014/main" id="{D7222A93-B226-6CB5-3C92-ECA18453D093}"/>
              </a:ext>
            </a:extLst>
          </p:cNvPr>
          <p:cNvCxnSpPr>
            <a:cxnSpLocks/>
            <a:stCxn id="22" idx="1"/>
            <a:endCxn id="31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13B09179-3DB1-000A-44FB-8273A26C64D4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41">
            <a:extLst>
              <a:ext uri="{FF2B5EF4-FFF2-40B4-BE49-F238E27FC236}">
                <a16:creationId xmlns:a16="http://schemas.microsoft.com/office/drawing/2014/main" id="{AF1C4209-FB9E-9EFC-C30B-8E05BED12E2C}"/>
              </a:ext>
            </a:extLst>
          </p:cNvPr>
          <p:cNvCxnSpPr>
            <a:cxnSpLocks/>
            <a:stCxn id="30" idx="0"/>
            <a:endCxn id="3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09E128A7-296C-0832-F53D-1E0BA02C6884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4">
            <a:extLst>
              <a:ext uri="{FF2B5EF4-FFF2-40B4-BE49-F238E27FC236}">
                <a16:creationId xmlns:a16="http://schemas.microsoft.com/office/drawing/2014/main" id="{E4C54A77-D64D-8A19-B912-AEFC7FCE1F9D}"/>
              </a:ext>
            </a:extLst>
          </p:cNvPr>
          <p:cNvCxnSpPr>
            <a:cxnSpLocks/>
            <a:stCxn id="36" idx="2"/>
            <a:endCxn id="30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41">
            <a:extLst>
              <a:ext uri="{FF2B5EF4-FFF2-40B4-BE49-F238E27FC236}">
                <a16:creationId xmlns:a16="http://schemas.microsoft.com/office/drawing/2014/main" id="{4FFE2E48-96C7-6772-2F60-BE30D6F77E63}"/>
              </a:ext>
            </a:extLst>
          </p:cNvPr>
          <p:cNvCxnSpPr>
            <a:cxnSpLocks/>
            <a:stCxn id="29" idx="0"/>
            <a:endCxn id="3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1FB016F0-8E62-3CB9-A6EC-DF3DD5C7D7AE}"/>
              </a:ext>
            </a:extLst>
          </p:cNvPr>
          <p:cNvCxnSpPr>
            <a:cxnSpLocks/>
            <a:stCxn id="35" idx="1"/>
            <a:endCxn id="4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4">
            <a:extLst>
              <a:ext uri="{FF2B5EF4-FFF2-40B4-BE49-F238E27FC236}">
                <a16:creationId xmlns:a16="http://schemas.microsoft.com/office/drawing/2014/main" id="{C93C32F7-AC1C-EC27-5062-385DE5253642}"/>
              </a:ext>
            </a:extLst>
          </p:cNvPr>
          <p:cNvCxnSpPr>
            <a:cxnSpLocks/>
            <a:stCxn id="34" idx="3"/>
            <a:endCxn id="3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548B8530-ECE2-03B3-E95D-8E6A478353F0}"/>
              </a:ext>
            </a:extLst>
          </p:cNvPr>
          <p:cNvCxnSpPr>
            <a:cxnSpLocks/>
            <a:stCxn id="40" idx="1"/>
            <a:endCxn id="3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5E46C8C6-D9D3-5435-A132-58C9F7A43546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21AB7F93-D47D-48EE-476C-7CC8631E95DA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56DB8B2A-92D4-D657-2407-9E533AEA1226}"/>
              </a:ext>
            </a:extLst>
          </p:cNvPr>
          <p:cNvCxnSpPr>
            <a:cxnSpLocks/>
            <a:stCxn id="17" idx="0"/>
            <a:endCxn id="3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7A474841-4DDF-CA3B-86EA-1A9C1694F22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41">
            <a:extLst>
              <a:ext uri="{FF2B5EF4-FFF2-40B4-BE49-F238E27FC236}">
                <a16:creationId xmlns:a16="http://schemas.microsoft.com/office/drawing/2014/main" id="{25D9B8CA-8901-4BFB-E11B-F5CB17AEBEA3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62850290-AE72-9D30-62C2-FB2DA9EC7377}"/>
              </a:ext>
            </a:extLst>
          </p:cNvPr>
          <p:cNvCxnSpPr>
            <a:cxnSpLocks/>
            <a:stCxn id="24" idx="6"/>
            <a:endCxn id="22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4">
            <a:extLst>
              <a:ext uri="{FF2B5EF4-FFF2-40B4-BE49-F238E27FC236}">
                <a16:creationId xmlns:a16="http://schemas.microsoft.com/office/drawing/2014/main" id="{4FCE3221-3F38-0714-0E2D-9C4B419CD6FB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1FACBB00-B486-9B7D-8BD9-3BBC83C741A2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1CBB1960-BC07-9BE7-5B30-70D9921FBE14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E4E834DC-B6C4-9F89-19AA-AA5B2EA902ED}"/>
              </a:ext>
            </a:extLst>
          </p:cNvPr>
          <p:cNvCxnSpPr>
            <a:cxnSpLocks/>
            <a:stCxn id="31" idx="5"/>
            <a:endCxn id="3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CC92C427-5140-9349-9EF4-344B0F2F9A6E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6">
            <a:extLst>
              <a:ext uri="{FF2B5EF4-FFF2-40B4-BE49-F238E27FC236}">
                <a16:creationId xmlns:a16="http://schemas.microsoft.com/office/drawing/2014/main" id="{96F1C29D-5726-9CD2-F618-F57E31F1FE7F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372C89A0-11E5-2225-EAE1-2D2DF22564FC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FE9B56AB-08ED-C8E6-637B-5DAE690C4BE2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84" name="TextBox 66">
            <a:extLst>
              <a:ext uri="{FF2B5EF4-FFF2-40B4-BE49-F238E27FC236}">
                <a16:creationId xmlns:a16="http://schemas.microsoft.com/office/drawing/2014/main" id="{0A660ED5-C196-2F37-C2E6-EA95B5E4B17F}"/>
              </a:ext>
            </a:extLst>
          </p:cNvPr>
          <p:cNvSpPr txBox="1"/>
          <p:nvPr/>
        </p:nvSpPr>
        <p:spPr>
          <a:xfrm>
            <a:off x="2022041" y="1376947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A7A1F71D-15A2-2E25-3205-2A715095CC6F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86" name="TextBox 66">
            <a:extLst>
              <a:ext uri="{FF2B5EF4-FFF2-40B4-BE49-F238E27FC236}">
                <a16:creationId xmlns:a16="http://schemas.microsoft.com/office/drawing/2014/main" id="{460AC946-469E-20D4-9945-53EFD9BEE652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87" name="TextBox 66">
            <a:extLst>
              <a:ext uri="{FF2B5EF4-FFF2-40B4-BE49-F238E27FC236}">
                <a16:creationId xmlns:a16="http://schemas.microsoft.com/office/drawing/2014/main" id="{158C9DE6-F09C-FF2F-E231-AB16DCAC69C0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C11A7DE8-594B-6398-C961-FE4645BA881F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2E6B2EE3-5E42-B04E-3A28-028B0B38FC9A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90" name="TextBox 66">
            <a:extLst>
              <a:ext uri="{FF2B5EF4-FFF2-40B4-BE49-F238E27FC236}">
                <a16:creationId xmlns:a16="http://schemas.microsoft.com/office/drawing/2014/main" id="{E2BAB835-C3AA-A8A4-4A70-810353E41CA0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E34FCD30-62C4-ED14-C7D5-AB7DAFF9F79A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7E6D2494-4E40-1310-6369-960B0F092A63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D437F534-D6E7-2762-2F19-A3447623D51C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2F629D6C-8208-92AB-A3CC-D64DC64F28C4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123D575C-D75F-75E5-7DA4-DB0B742CF7BD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2A07C5C8-5E87-723B-3FBF-1A9BBF6FBF03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060519B8-1BD4-9837-BC60-D025FB0E92A6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724D90C6-A9BC-654B-67EC-4A7EC383B9A9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C39CA22A-27FF-52AC-D59C-E2009CCA7C13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E760D40C-BC54-0FE3-A7E7-91BDAD95A1EB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591D0B0C-C92F-2443-CF1F-46096AD9F02D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02" name="TextBox 66">
            <a:extLst>
              <a:ext uri="{FF2B5EF4-FFF2-40B4-BE49-F238E27FC236}">
                <a16:creationId xmlns:a16="http://schemas.microsoft.com/office/drawing/2014/main" id="{D11424AD-B3EE-35D3-6F9C-4904BE8CCCE8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237F7920-3D76-252A-10B6-79F9C76B603D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7686457C-1798-0F3B-4C76-CA3002995B75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0B55A531-95D1-59E1-A8F2-B98597E12542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06" name="TextBox 53">
            <a:extLst>
              <a:ext uri="{FF2B5EF4-FFF2-40B4-BE49-F238E27FC236}">
                <a16:creationId xmlns:a16="http://schemas.microsoft.com/office/drawing/2014/main" id="{BC2114F5-6EE3-D1AB-4B87-5AF0845DDBE8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07" name="TextBox 53">
            <a:extLst>
              <a:ext uri="{FF2B5EF4-FFF2-40B4-BE49-F238E27FC236}">
                <a16:creationId xmlns:a16="http://schemas.microsoft.com/office/drawing/2014/main" id="{A761A815-422E-8089-26BA-05770C6AEF8D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08" name="TextBox 53">
            <a:extLst>
              <a:ext uri="{FF2B5EF4-FFF2-40B4-BE49-F238E27FC236}">
                <a16:creationId xmlns:a16="http://schemas.microsoft.com/office/drawing/2014/main" id="{F0AC0FBD-D2B0-775F-AF68-5141360B435E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id="{641925E4-51EB-7142-C8A1-25F6B9E4E4D2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EA8BC235-9598-69DF-7B33-DAA5FCF73FEA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11" name="TextBox 53">
            <a:extLst>
              <a:ext uri="{FF2B5EF4-FFF2-40B4-BE49-F238E27FC236}">
                <a16:creationId xmlns:a16="http://schemas.microsoft.com/office/drawing/2014/main" id="{87D9D052-1256-2FB6-DBB1-4E683014C4AA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8D3DBABD-ECC5-5553-2585-7CC07C0FF791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E98AE9A1-F934-1BAC-8AB6-DF13B1948693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8ABAD4EE-42C5-19A8-BC40-4D99698D2508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54626046-BC0A-0841-14B4-95B15424E8BA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2D6071ED-B278-D516-8DBE-FBB8C8F957F0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949DE94A-D5FA-20B8-D154-C3C39E6382BF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65252B04-94C5-CB09-8C85-565EA48ECFBF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57">
            <a:extLst>
              <a:ext uri="{FF2B5EF4-FFF2-40B4-BE49-F238E27FC236}">
                <a16:creationId xmlns:a16="http://schemas.microsoft.com/office/drawing/2014/main" id="{AC0660E3-7290-7CD7-1FB6-ADE3322D7F20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20" name="TextBox 57">
            <a:extLst>
              <a:ext uri="{FF2B5EF4-FFF2-40B4-BE49-F238E27FC236}">
                <a16:creationId xmlns:a16="http://schemas.microsoft.com/office/drawing/2014/main" id="{5CD7F733-9315-0375-1D95-FDEF69BAD884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51CC55ED-94F1-47BA-D577-2099D75A2AC7}"/>
              </a:ext>
            </a:extLst>
          </p:cNvPr>
          <p:cNvSpPr/>
          <p:nvPr/>
        </p:nvSpPr>
        <p:spPr>
          <a:xfrm rot="10800000">
            <a:off x="344452" y="527276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A7A59657-CCC0-3DD6-69F0-29346A35DCE1}"/>
              </a:ext>
            </a:extLst>
          </p:cNvPr>
          <p:cNvSpPr/>
          <p:nvPr/>
        </p:nvSpPr>
        <p:spPr>
          <a:xfrm rot="10800000">
            <a:off x="141691" y="52149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81">
            <a:extLst>
              <a:ext uri="{FF2B5EF4-FFF2-40B4-BE49-F238E27FC236}">
                <a16:creationId xmlns:a16="http://schemas.microsoft.com/office/drawing/2014/main" id="{16D7E3F4-5E1B-09AB-32F3-AFD6C6382D42}"/>
              </a:ext>
            </a:extLst>
          </p:cNvPr>
          <p:cNvSpPr/>
          <p:nvPr/>
        </p:nvSpPr>
        <p:spPr>
          <a:xfrm rot="21365469">
            <a:off x="8836807" y="2785137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81">
            <a:extLst>
              <a:ext uri="{FF2B5EF4-FFF2-40B4-BE49-F238E27FC236}">
                <a16:creationId xmlns:a16="http://schemas.microsoft.com/office/drawing/2014/main" id="{3F46B94C-833F-F824-D1B6-2528731185C2}"/>
              </a:ext>
            </a:extLst>
          </p:cNvPr>
          <p:cNvSpPr/>
          <p:nvPr/>
        </p:nvSpPr>
        <p:spPr>
          <a:xfrm rot="10800000">
            <a:off x="336602" y="267011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Oval 181">
            <a:extLst>
              <a:ext uri="{FF2B5EF4-FFF2-40B4-BE49-F238E27FC236}">
                <a16:creationId xmlns:a16="http://schemas.microsoft.com/office/drawing/2014/main" id="{FC11E6DC-F4BA-DA06-2081-97DEEE96265E}"/>
              </a:ext>
            </a:extLst>
          </p:cNvPr>
          <p:cNvSpPr/>
          <p:nvPr/>
        </p:nvSpPr>
        <p:spPr>
          <a:xfrm rot="10800000">
            <a:off x="681416" y="2666199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Oval 181">
            <a:extLst>
              <a:ext uri="{FF2B5EF4-FFF2-40B4-BE49-F238E27FC236}">
                <a16:creationId xmlns:a16="http://schemas.microsoft.com/office/drawing/2014/main" id="{E4039A0B-951A-6BC0-CFE0-3BC1EFC5D73B}"/>
              </a:ext>
            </a:extLst>
          </p:cNvPr>
          <p:cNvSpPr/>
          <p:nvPr/>
        </p:nvSpPr>
        <p:spPr>
          <a:xfrm rot="10800000">
            <a:off x="307778" y="294366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Oval 181">
            <a:extLst>
              <a:ext uri="{FF2B5EF4-FFF2-40B4-BE49-F238E27FC236}">
                <a16:creationId xmlns:a16="http://schemas.microsoft.com/office/drawing/2014/main" id="{8997322A-3F1C-6963-01F3-49DC69F4A4D4}"/>
              </a:ext>
            </a:extLst>
          </p:cNvPr>
          <p:cNvSpPr/>
          <p:nvPr/>
        </p:nvSpPr>
        <p:spPr>
          <a:xfrm rot="10800000">
            <a:off x="590853" y="297546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Oval 181">
            <a:extLst>
              <a:ext uri="{FF2B5EF4-FFF2-40B4-BE49-F238E27FC236}">
                <a16:creationId xmlns:a16="http://schemas.microsoft.com/office/drawing/2014/main" id="{2EF1ABAD-E088-0093-C178-62B8B779AA4A}"/>
              </a:ext>
            </a:extLst>
          </p:cNvPr>
          <p:cNvSpPr/>
          <p:nvPr/>
        </p:nvSpPr>
        <p:spPr>
          <a:xfrm rot="21410245">
            <a:off x="11792491" y="2370914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TextBox 182">
            <a:extLst>
              <a:ext uri="{FF2B5EF4-FFF2-40B4-BE49-F238E27FC236}">
                <a16:creationId xmlns:a16="http://schemas.microsoft.com/office/drawing/2014/main" id="{64FD38FD-C93F-F55B-0769-868A5123D5CF}"/>
              </a:ext>
            </a:extLst>
          </p:cNvPr>
          <p:cNvSpPr txBox="1"/>
          <p:nvPr/>
        </p:nvSpPr>
        <p:spPr>
          <a:xfrm>
            <a:off x="1816554" y="-7977"/>
            <a:ext cx="2732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 les préparations sont terminées, et l’anciens client déguste son plats   </a:t>
            </a:r>
          </a:p>
        </p:txBody>
      </p:sp>
      <p:sp>
        <p:nvSpPr>
          <p:cNvPr id="130" name="TextBox 53">
            <a:extLst>
              <a:ext uri="{FF2B5EF4-FFF2-40B4-BE49-F238E27FC236}">
                <a16:creationId xmlns:a16="http://schemas.microsoft.com/office/drawing/2014/main" id="{2C1B657B-31E0-881A-ACC8-29AE818FD6E2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31" name="TextBox 53">
            <a:extLst>
              <a:ext uri="{FF2B5EF4-FFF2-40B4-BE49-F238E27FC236}">
                <a16:creationId xmlns:a16="http://schemas.microsoft.com/office/drawing/2014/main" id="{7736F519-CFBF-2B8C-07E3-C78798928F3A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32" name="TextBox 53">
            <a:extLst>
              <a:ext uri="{FF2B5EF4-FFF2-40B4-BE49-F238E27FC236}">
                <a16:creationId xmlns:a16="http://schemas.microsoft.com/office/drawing/2014/main" id="{E6CC3103-A5BC-793E-6111-D5CC54A57FFA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33" name="TextBox 53">
            <a:extLst>
              <a:ext uri="{FF2B5EF4-FFF2-40B4-BE49-F238E27FC236}">
                <a16:creationId xmlns:a16="http://schemas.microsoft.com/office/drawing/2014/main" id="{C473F58F-E5D2-325F-329A-CA8233C1FC2F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D0E0ED5-70CB-2D8F-A0D3-C7D1B02850B9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2, 0, 5, 3, 0, 0, 0, 0, 0, 0, 0, 0, 0, 2, 0, 1, 0, 0,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Oval 181">
            <a:extLst>
              <a:ext uri="{FF2B5EF4-FFF2-40B4-BE49-F238E27FC236}">
                <a16:creationId xmlns:a16="http://schemas.microsoft.com/office/drawing/2014/main" id="{41AA784B-BCA2-0DDC-E92D-05EFFAE3D8E0}"/>
              </a:ext>
            </a:extLst>
          </p:cNvPr>
          <p:cNvSpPr/>
          <p:nvPr/>
        </p:nvSpPr>
        <p:spPr>
          <a:xfrm rot="21410245">
            <a:off x="479562" y="282476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DC8BCBE7-3D0F-52F2-2623-C28CA70F1144}"/>
              </a:ext>
            </a:extLst>
          </p:cNvPr>
          <p:cNvSpPr/>
          <p:nvPr/>
        </p:nvSpPr>
        <p:spPr>
          <a:xfrm rot="10800000">
            <a:off x="6725224" y="6470177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val 181">
            <a:extLst>
              <a:ext uri="{FF2B5EF4-FFF2-40B4-BE49-F238E27FC236}">
                <a16:creationId xmlns:a16="http://schemas.microsoft.com/office/drawing/2014/main" id="{51A224BD-E6FD-C3E7-6748-3B49AA44FA93}"/>
              </a:ext>
            </a:extLst>
          </p:cNvPr>
          <p:cNvSpPr/>
          <p:nvPr/>
        </p:nvSpPr>
        <p:spPr>
          <a:xfrm rot="10800000">
            <a:off x="6508494" y="6542242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Oval 181">
            <a:extLst>
              <a:ext uri="{FF2B5EF4-FFF2-40B4-BE49-F238E27FC236}">
                <a16:creationId xmlns:a16="http://schemas.microsoft.com/office/drawing/2014/main" id="{C6701674-BF7D-1D5F-7379-91DA76DF23E7}"/>
              </a:ext>
            </a:extLst>
          </p:cNvPr>
          <p:cNvSpPr/>
          <p:nvPr/>
        </p:nvSpPr>
        <p:spPr>
          <a:xfrm rot="10800000">
            <a:off x="6539967" y="6350142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408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1">
            <a:extLst>
              <a:ext uri="{FF2B5EF4-FFF2-40B4-BE49-F238E27FC236}">
                <a16:creationId xmlns:a16="http://schemas.microsoft.com/office/drawing/2014/main" id="{E509B2B3-006E-3B38-B81A-57B68B317770}"/>
              </a:ext>
            </a:extLst>
          </p:cNvPr>
          <p:cNvSpPr/>
          <p:nvPr/>
        </p:nvSpPr>
        <p:spPr>
          <a:xfrm rot="21410245">
            <a:off x="10758438" y="3701927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inus 21">
            <a:extLst>
              <a:ext uri="{FF2B5EF4-FFF2-40B4-BE49-F238E27FC236}">
                <a16:creationId xmlns:a16="http://schemas.microsoft.com/office/drawing/2014/main" id="{F1765769-649D-5550-DEEC-19BA02566558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101E6D-B186-E23A-CCBC-6A951E442D90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urved Connector 41">
            <a:extLst>
              <a:ext uri="{FF2B5EF4-FFF2-40B4-BE49-F238E27FC236}">
                <a16:creationId xmlns:a16="http://schemas.microsoft.com/office/drawing/2014/main" id="{F3D5B094-7C33-99AB-A5EB-E4355FFCE84B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">
            <a:extLst>
              <a:ext uri="{FF2B5EF4-FFF2-40B4-BE49-F238E27FC236}">
                <a16:creationId xmlns:a16="http://schemas.microsoft.com/office/drawing/2014/main" id="{913A4665-6C04-B6AA-B720-17E2D76CCBA0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44BE3F3B-B4FE-E2E4-4803-16B788600779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56EBA103-3A20-CAD6-0671-06205BA93144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BCB505BF-8997-E659-A249-8B59566A6022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Minus 21">
            <a:extLst>
              <a:ext uri="{FF2B5EF4-FFF2-40B4-BE49-F238E27FC236}">
                <a16:creationId xmlns:a16="http://schemas.microsoft.com/office/drawing/2014/main" id="{A392E27D-D2AA-4568-D10F-A262F7792243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88A6CB57-0E2B-0E40-4CBA-0B180EEA4283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F0FA4D9B-A3F5-FD09-69CA-F7D52A2BAC53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F91DDA1F-BA73-8717-4CF2-862073F68834}"/>
              </a:ext>
            </a:extLst>
          </p:cNvPr>
          <p:cNvSpPr/>
          <p:nvPr/>
        </p:nvSpPr>
        <p:spPr>
          <a:xfrm>
            <a:off x="1974015" y="163629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DCBDB9C9-0754-A29C-8ED5-3F434A6145D9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1830DD0-CEBA-2A91-A2EB-3856E86FC140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F1B80974-D712-82FA-10D3-D3AB0B393DF8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8E5CCF40-4E34-1209-BBC7-F990D56553E8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EB0363F4-E6D5-BA67-9CDA-EDAE8D2A9A8F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6DAD865C-C2E0-B65B-200E-CD2B6A85CF8D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26429C8E-4903-6DAE-684A-AC41A1006303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9895A117-5905-E9FD-D3A4-57EB4F451309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2ABCE6E6-53A7-3EF9-B266-555EDA3AD940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Minus 21">
            <a:extLst>
              <a:ext uri="{FF2B5EF4-FFF2-40B4-BE49-F238E27FC236}">
                <a16:creationId xmlns:a16="http://schemas.microsoft.com/office/drawing/2014/main" id="{55C924A1-737C-98A1-3BAE-66F9098F9902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A23EBA55-E899-D9A3-87D1-A4C1E0F4D594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B900872A-9FBB-B400-850A-645AA47855AE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0A21078D-9961-BD43-CF19-4559E4B028F6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4B8972E8-49C8-192A-A729-9445B0D8A7BA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EEA4BD00-4815-6AFA-9978-4B71A9BEDB7E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4E21885C-CC94-826C-1D82-3D27B598BFB4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593F67D8-2544-F1EB-54AB-F54998F051FC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385D7E39-0181-30C4-B2DC-3028F837037C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1D97C8B0-C067-8EE0-A016-BD59C0ECA18B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40C7B131-3E59-DE86-9A9F-D719E27C7395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38DAC3B1-1742-1E6F-BB41-6470223247BD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0A2F5C1F-1D4F-C98D-27A7-515F076984E4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A613AEEF-07D6-D58C-75A2-97BA52158A1B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Minus 21">
            <a:extLst>
              <a:ext uri="{FF2B5EF4-FFF2-40B4-BE49-F238E27FC236}">
                <a16:creationId xmlns:a16="http://schemas.microsoft.com/office/drawing/2014/main" id="{E35D133D-424D-FA0E-B10C-AB3EE56CA2BC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8F342A52-472B-2FBD-82A0-5D23C8AD2148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BE36E691-CCCC-92C4-118E-C5507D18F2E7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AB940915-02EA-BE4A-EBE8-438913950818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1CB59898-777B-DAF1-DCAF-542647AAAAAA}"/>
              </a:ext>
            </a:extLst>
          </p:cNvPr>
          <p:cNvCxnSpPr>
            <a:cxnSpLocks/>
            <a:stCxn id="14" idx="4"/>
            <a:endCxn id="3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E671F1FE-7A62-5E93-5CE7-864D772B0A43}"/>
              </a:ext>
            </a:extLst>
          </p:cNvPr>
          <p:cNvCxnSpPr>
            <a:cxnSpLocks/>
            <a:stCxn id="3" idx="1"/>
            <a:endCxn id="11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1">
            <a:extLst>
              <a:ext uri="{FF2B5EF4-FFF2-40B4-BE49-F238E27FC236}">
                <a16:creationId xmlns:a16="http://schemas.microsoft.com/office/drawing/2014/main" id="{0DD2560E-D629-847D-660F-B98BD993F030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4">
            <a:extLst>
              <a:ext uri="{FF2B5EF4-FFF2-40B4-BE49-F238E27FC236}">
                <a16:creationId xmlns:a16="http://schemas.microsoft.com/office/drawing/2014/main" id="{393EE67D-040A-0A9D-8CB8-487F00850252}"/>
              </a:ext>
            </a:extLst>
          </p:cNvPr>
          <p:cNvCxnSpPr>
            <a:cxnSpLocks/>
            <a:stCxn id="9" idx="1"/>
            <a:endCxn id="6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2995AC3A-7B7C-AC73-FA21-F7642CABA4A0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1">
            <a:extLst>
              <a:ext uri="{FF2B5EF4-FFF2-40B4-BE49-F238E27FC236}">
                <a16:creationId xmlns:a16="http://schemas.microsoft.com/office/drawing/2014/main" id="{3CFABA6C-9EE1-255B-5D2C-D1632F731E14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2D557426-29EA-3402-1A8B-0D7715F82966}"/>
              </a:ext>
            </a:extLst>
          </p:cNvPr>
          <p:cNvCxnSpPr>
            <a:cxnSpLocks/>
            <a:stCxn id="6" idx="6"/>
            <a:endCxn id="16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7E6C18AB-EE41-321D-6ACC-A1E73D079A19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779F7BC4-E825-3C6F-E34B-23BA36AD68F2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002EC88E-5684-71BD-5AB9-52C6FA0A8C5F}"/>
              </a:ext>
            </a:extLst>
          </p:cNvPr>
          <p:cNvCxnSpPr>
            <a:cxnSpLocks/>
            <a:stCxn id="17" idx="3"/>
            <a:endCxn id="12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BFC8D5E7-B72A-0750-8C2E-E0A26E8F6CEC}"/>
              </a:ext>
            </a:extLst>
          </p:cNvPr>
          <p:cNvCxnSpPr>
            <a:cxnSpLocks/>
            <a:stCxn id="12" idx="6"/>
            <a:endCxn id="19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5EB89CC4-E0CE-FD9B-C334-508C463AB438}"/>
              </a:ext>
            </a:extLst>
          </p:cNvPr>
          <p:cNvCxnSpPr>
            <a:cxnSpLocks/>
            <a:stCxn id="19" idx="1"/>
            <a:endCxn id="33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6CF50CFB-945C-11D0-E427-053241EE552E}"/>
              </a:ext>
            </a:extLst>
          </p:cNvPr>
          <p:cNvCxnSpPr>
            <a:cxnSpLocks/>
            <a:stCxn id="33" idx="6"/>
            <a:endCxn id="23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4">
            <a:extLst>
              <a:ext uri="{FF2B5EF4-FFF2-40B4-BE49-F238E27FC236}">
                <a16:creationId xmlns:a16="http://schemas.microsoft.com/office/drawing/2014/main" id="{41ABC8F3-EC22-FDE2-CC9B-82234E0ED990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AA9E9167-3B67-9849-93D0-686F3CFBB00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0800000" flipV="1">
            <a:off x="1563757" y="1866669"/>
            <a:ext cx="410259" cy="693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DD6EA67F-2902-ED6C-1986-4BA10DB6C924}"/>
              </a:ext>
            </a:extLst>
          </p:cNvPr>
          <p:cNvCxnSpPr>
            <a:cxnSpLocks/>
            <a:stCxn id="12" idx="4"/>
            <a:endCxn id="20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2F5A35FF-3003-4647-14FA-8575B89DDC12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F2BD62D1-31E7-4889-7ECA-0989FA92AFCC}"/>
              </a:ext>
            </a:extLst>
          </p:cNvPr>
          <p:cNvCxnSpPr>
            <a:cxnSpLocks/>
            <a:stCxn id="18" idx="1"/>
            <a:endCxn id="27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174F6D08-0F76-EE8F-DDA9-D9E3F9AAFAB3}"/>
              </a:ext>
            </a:extLst>
          </p:cNvPr>
          <p:cNvCxnSpPr>
            <a:cxnSpLocks/>
            <a:stCxn id="27" idx="6"/>
            <a:endCxn id="21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B4CD3EEF-200D-A156-45E3-7B2FC674920A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41">
            <a:extLst>
              <a:ext uri="{FF2B5EF4-FFF2-40B4-BE49-F238E27FC236}">
                <a16:creationId xmlns:a16="http://schemas.microsoft.com/office/drawing/2014/main" id="{9B7664F4-21B1-AEC0-2652-2433008C1774}"/>
              </a:ext>
            </a:extLst>
          </p:cNvPr>
          <p:cNvCxnSpPr>
            <a:cxnSpLocks/>
            <a:stCxn id="22" idx="1"/>
            <a:endCxn id="31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5950DD1E-9BD1-BA75-E484-9D70B9D59D1D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41">
            <a:extLst>
              <a:ext uri="{FF2B5EF4-FFF2-40B4-BE49-F238E27FC236}">
                <a16:creationId xmlns:a16="http://schemas.microsoft.com/office/drawing/2014/main" id="{CD84B186-08C4-690E-7E77-0EA310F3135C}"/>
              </a:ext>
            </a:extLst>
          </p:cNvPr>
          <p:cNvCxnSpPr>
            <a:cxnSpLocks/>
            <a:stCxn id="30" idx="0"/>
            <a:endCxn id="3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BF5F3D65-D9CE-4D4D-53E7-92260997E44A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4">
            <a:extLst>
              <a:ext uri="{FF2B5EF4-FFF2-40B4-BE49-F238E27FC236}">
                <a16:creationId xmlns:a16="http://schemas.microsoft.com/office/drawing/2014/main" id="{C35D21CE-5890-0723-FFB6-331679DF029B}"/>
              </a:ext>
            </a:extLst>
          </p:cNvPr>
          <p:cNvCxnSpPr>
            <a:cxnSpLocks/>
            <a:stCxn id="36" idx="2"/>
            <a:endCxn id="30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41">
            <a:extLst>
              <a:ext uri="{FF2B5EF4-FFF2-40B4-BE49-F238E27FC236}">
                <a16:creationId xmlns:a16="http://schemas.microsoft.com/office/drawing/2014/main" id="{9B6E067B-DC65-5CE0-7709-708919CA2854}"/>
              </a:ext>
            </a:extLst>
          </p:cNvPr>
          <p:cNvCxnSpPr>
            <a:cxnSpLocks/>
            <a:stCxn id="29" idx="0"/>
            <a:endCxn id="3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FA907C73-3474-9098-2103-F230E3EB0E7B}"/>
              </a:ext>
            </a:extLst>
          </p:cNvPr>
          <p:cNvCxnSpPr>
            <a:cxnSpLocks/>
            <a:stCxn id="35" idx="1"/>
            <a:endCxn id="4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4">
            <a:extLst>
              <a:ext uri="{FF2B5EF4-FFF2-40B4-BE49-F238E27FC236}">
                <a16:creationId xmlns:a16="http://schemas.microsoft.com/office/drawing/2014/main" id="{3BCDC08D-29E1-F58B-5DB2-906E8706DED7}"/>
              </a:ext>
            </a:extLst>
          </p:cNvPr>
          <p:cNvCxnSpPr>
            <a:cxnSpLocks/>
            <a:stCxn id="34" idx="3"/>
            <a:endCxn id="3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DC3AF4AE-4636-BB3E-FA30-8CF90A2C0141}"/>
              </a:ext>
            </a:extLst>
          </p:cNvPr>
          <p:cNvCxnSpPr>
            <a:cxnSpLocks/>
            <a:stCxn id="40" idx="1"/>
            <a:endCxn id="3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54F831A5-8146-C905-DF71-AC396926518B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5651F6A8-2801-FB24-3EBA-63F268A76C56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030D0103-91F1-166A-F5FB-34B1906565EA}"/>
              </a:ext>
            </a:extLst>
          </p:cNvPr>
          <p:cNvCxnSpPr>
            <a:cxnSpLocks/>
            <a:stCxn id="17" idx="0"/>
            <a:endCxn id="3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D15E4F5A-9703-755E-1A5D-7470A78EF668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41">
            <a:extLst>
              <a:ext uri="{FF2B5EF4-FFF2-40B4-BE49-F238E27FC236}">
                <a16:creationId xmlns:a16="http://schemas.microsoft.com/office/drawing/2014/main" id="{7C5D65F9-2D89-66EE-A376-3FE5152CEC90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542A19AA-D2CE-7A25-0D9B-2DB20BC09C80}"/>
              </a:ext>
            </a:extLst>
          </p:cNvPr>
          <p:cNvCxnSpPr>
            <a:cxnSpLocks/>
            <a:stCxn id="24" idx="6"/>
            <a:endCxn id="22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4">
            <a:extLst>
              <a:ext uri="{FF2B5EF4-FFF2-40B4-BE49-F238E27FC236}">
                <a16:creationId xmlns:a16="http://schemas.microsoft.com/office/drawing/2014/main" id="{2BF18370-442F-CC0D-C070-952B704E8389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10ABE0D3-39D1-0344-0D0B-FA4B17BE746D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74819417-D463-0EA3-BF8B-BDD9D1A15EEE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A0A9974C-8062-4E7A-8444-F3566A0F2796}"/>
              </a:ext>
            </a:extLst>
          </p:cNvPr>
          <p:cNvCxnSpPr>
            <a:cxnSpLocks/>
            <a:stCxn id="31" idx="5"/>
            <a:endCxn id="3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556AE86F-CA1E-F24D-E7A6-4047423E0C91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6">
            <a:extLst>
              <a:ext uri="{FF2B5EF4-FFF2-40B4-BE49-F238E27FC236}">
                <a16:creationId xmlns:a16="http://schemas.microsoft.com/office/drawing/2014/main" id="{D3B8AB92-263A-39CD-E9A9-2A35D470C8F5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397C851E-68E4-20CF-6DDA-81E7C26FBD8A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0A24A492-8809-5981-4C60-57495431A523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84" name="TextBox 66">
            <a:extLst>
              <a:ext uri="{FF2B5EF4-FFF2-40B4-BE49-F238E27FC236}">
                <a16:creationId xmlns:a16="http://schemas.microsoft.com/office/drawing/2014/main" id="{F5D54F64-6E32-C341-FD2B-17C26AFE2968}"/>
              </a:ext>
            </a:extLst>
          </p:cNvPr>
          <p:cNvSpPr txBox="1"/>
          <p:nvPr/>
        </p:nvSpPr>
        <p:spPr>
          <a:xfrm>
            <a:off x="2022041" y="1376947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311E6B6C-706D-7853-4769-242D70801246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86" name="TextBox 66">
            <a:extLst>
              <a:ext uri="{FF2B5EF4-FFF2-40B4-BE49-F238E27FC236}">
                <a16:creationId xmlns:a16="http://schemas.microsoft.com/office/drawing/2014/main" id="{42B1FD4C-B1E4-D7BA-6ED6-A68582C3C03A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87" name="TextBox 66">
            <a:extLst>
              <a:ext uri="{FF2B5EF4-FFF2-40B4-BE49-F238E27FC236}">
                <a16:creationId xmlns:a16="http://schemas.microsoft.com/office/drawing/2014/main" id="{B66E802D-0BCF-74AF-02CC-2DCD1DAFFF05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B135B7C6-C978-5E6F-F0C9-D6B803111F5E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96C02664-0475-2A3D-25F7-5835857CB01E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90" name="TextBox 66">
            <a:extLst>
              <a:ext uri="{FF2B5EF4-FFF2-40B4-BE49-F238E27FC236}">
                <a16:creationId xmlns:a16="http://schemas.microsoft.com/office/drawing/2014/main" id="{4E863FF0-099D-4BD9-1C58-82164FB94B40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F185CB0A-D7DC-E4F2-096A-E02199A91E89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B1B1ED6A-8BE8-8548-4E96-3B894E3415DA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9EE61589-8A04-BF66-E6DD-FC003EFF37AD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BBEF4D36-6A8F-A6CF-9F89-0E4A7DBC20BE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47DDEC1F-3234-A216-7F75-DCB088046F99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878F2B21-A5D2-5D38-0AB1-003AEE1C0B2A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18D47881-362A-7257-0ED5-BC04B764A3D2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CE7AB4A8-4AFE-B597-A252-9332FB55EAC6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BE0477E4-AEAB-AC43-5FE6-603F4D5A97C6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AFE340BC-9A0B-DDA6-F9CD-EA7C52B636B0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43D76F38-D388-4BEA-1981-187666C21B02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02" name="TextBox 66">
            <a:extLst>
              <a:ext uri="{FF2B5EF4-FFF2-40B4-BE49-F238E27FC236}">
                <a16:creationId xmlns:a16="http://schemas.microsoft.com/office/drawing/2014/main" id="{90D366F3-195D-1AB3-64A4-9DBD9B31B071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86795F51-4415-1670-739E-D7CF2F912DC2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325E3C69-36DD-C5B5-C7D1-FD3B4DD06103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82E146AD-B5F4-1527-9EF9-EDF2A66E8B48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06" name="TextBox 53">
            <a:extLst>
              <a:ext uri="{FF2B5EF4-FFF2-40B4-BE49-F238E27FC236}">
                <a16:creationId xmlns:a16="http://schemas.microsoft.com/office/drawing/2014/main" id="{95814509-91A2-3A85-1AAB-CC613D52D919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07" name="TextBox 53">
            <a:extLst>
              <a:ext uri="{FF2B5EF4-FFF2-40B4-BE49-F238E27FC236}">
                <a16:creationId xmlns:a16="http://schemas.microsoft.com/office/drawing/2014/main" id="{6AC70FF1-F74C-BDF0-F6BD-1256C174F61B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08" name="TextBox 53">
            <a:extLst>
              <a:ext uri="{FF2B5EF4-FFF2-40B4-BE49-F238E27FC236}">
                <a16:creationId xmlns:a16="http://schemas.microsoft.com/office/drawing/2014/main" id="{50C40DC5-472B-A474-5106-81185B6304A2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id="{F5DC25FE-F2A0-C18F-31BC-52D7824A64EB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5B48D543-78A7-1386-8298-E4CB43DFDB2C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11" name="TextBox 53">
            <a:extLst>
              <a:ext uri="{FF2B5EF4-FFF2-40B4-BE49-F238E27FC236}">
                <a16:creationId xmlns:a16="http://schemas.microsoft.com/office/drawing/2014/main" id="{4B883765-4330-3DE9-5314-291D0079D26D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A659CE6F-0183-5772-A1F5-BD46C21F3A19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87F420E3-F8AF-31B0-85CC-2560D2EA2943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AAF93A5C-1538-963A-343D-CE5CABE5296D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23244D38-B786-997A-E6AA-77A674D24714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D7B713EF-9215-D300-D7DA-554A866A9E4C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B478E1E9-0D4E-D228-6FA0-BF31CFF82330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D24B9ABD-EB2D-5B02-40CB-A00E8C1A3878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57">
            <a:extLst>
              <a:ext uri="{FF2B5EF4-FFF2-40B4-BE49-F238E27FC236}">
                <a16:creationId xmlns:a16="http://schemas.microsoft.com/office/drawing/2014/main" id="{790D0118-7355-BA94-BB38-E603E60C40DD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20" name="TextBox 57">
            <a:extLst>
              <a:ext uri="{FF2B5EF4-FFF2-40B4-BE49-F238E27FC236}">
                <a16:creationId xmlns:a16="http://schemas.microsoft.com/office/drawing/2014/main" id="{509BBB0C-455A-A395-3C89-68D0F4A7287C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4C1559B3-FBCB-3B3D-7114-030F0F2838E4}"/>
              </a:ext>
            </a:extLst>
          </p:cNvPr>
          <p:cNvSpPr/>
          <p:nvPr/>
        </p:nvSpPr>
        <p:spPr>
          <a:xfrm rot="10800000">
            <a:off x="344452" y="527276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06986EF8-E947-F54E-A664-EF730406C522}"/>
              </a:ext>
            </a:extLst>
          </p:cNvPr>
          <p:cNvSpPr/>
          <p:nvPr/>
        </p:nvSpPr>
        <p:spPr>
          <a:xfrm rot="10800000">
            <a:off x="141691" y="52149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81">
            <a:extLst>
              <a:ext uri="{FF2B5EF4-FFF2-40B4-BE49-F238E27FC236}">
                <a16:creationId xmlns:a16="http://schemas.microsoft.com/office/drawing/2014/main" id="{5558C611-0817-2729-39AD-8D7102A871A1}"/>
              </a:ext>
            </a:extLst>
          </p:cNvPr>
          <p:cNvSpPr/>
          <p:nvPr/>
        </p:nvSpPr>
        <p:spPr>
          <a:xfrm rot="21365469">
            <a:off x="10942685" y="369907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81">
            <a:extLst>
              <a:ext uri="{FF2B5EF4-FFF2-40B4-BE49-F238E27FC236}">
                <a16:creationId xmlns:a16="http://schemas.microsoft.com/office/drawing/2014/main" id="{C271C8AD-D712-C754-1BC6-30698BD7D01F}"/>
              </a:ext>
            </a:extLst>
          </p:cNvPr>
          <p:cNvSpPr/>
          <p:nvPr/>
        </p:nvSpPr>
        <p:spPr>
          <a:xfrm rot="10800000">
            <a:off x="336602" y="267011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Oval 181">
            <a:extLst>
              <a:ext uri="{FF2B5EF4-FFF2-40B4-BE49-F238E27FC236}">
                <a16:creationId xmlns:a16="http://schemas.microsoft.com/office/drawing/2014/main" id="{E5234260-8E87-B073-0D87-C80647561629}"/>
              </a:ext>
            </a:extLst>
          </p:cNvPr>
          <p:cNvSpPr/>
          <p:nvPr/>
        </p:nvSpPr>
        <p:spPr>
          <a:xfrm rot="10800000">
            <a:off x="681416" y="2666199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Oval 181">
            <a:extLst>
              <a:ext uri="{FF2B5EF4-FFF2-40B4-BE49-F238E27FC236}">
                <a16:creationId xmlns:a16="http://schemas.microsoft.com/office/drawing/2014/main" id="{DF202E9C-22DC-C6C4-86BA-28DA635510A5}"/>
              </a:ext>
            </a:extLst>
          </p:cNvPr>
          <p:cNvSpPr/>
          <p:nvPr/>
        </p:nvSpPr>
        <p:spPr>
          <a:xfrm rot="10800000">
            <a:off x="307778" y="294366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Oval 181">
            <a:extLst>
              <a:ext uri="{FF2B5EF4-FFF2-40B4-BE49-F238E27FC236}">
                <a16:creationId xmlns:a16="http://schemas.microsoft.com/office/drawing/2014/main" id="{BAA5ABD5-0DB7-A55E-F5D2-7B65A64AEF12}"/>
              </a:ext>
            </a:extLst>
          </p:cNvPr>
          <p:cNvSpPr/>
          <p:nvPr/>
        </p:nvSpPr>
        <p:spPr>
          <a:xfrm rot="10800000">
            <a:off x="590853" y="297546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Oval 181">
            <a:extLst>
              <a:ext uri="{FF2B5EF4-FFF2-40B4-BE49-F238E27FC236}">
                <a16:creationId xmlns:a16="http://schemas.microsoft.com/office/drawing/2014/main" id="{3B36A45F-70D6-AB2C-5539-1AAC1ED66F3C}"/>
              </a:ext>
            </a:extLst>
          </p:cNvPr>
          <p:cNvSpPr/>
          <p:nvPr/>
        </p:nvSpPr>
        <p:spPr>
          <a:xfrm rot="21410245">
            <a:off x="11792491" y="2370914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TextBox 182">
            <a:extLst>
              <a:ext uri="{FF2B5EF4-FFF2-40B4-BE49-F238E27FC236}">
                <a16:creationId xmlns:a16="http://schemas.microsoft.com/office/drawing/2014/main" id="{E2EB446B-74B5-EEB2-16D2-29B447E29C85}"/>
              </a:ext>
            </a:extLst>
          </p:cNvPr>
          <p:cNvSpPr txBox="1"/>
          <p:nvPr/>
        </p:nvSpPr>
        <p:spPr>
          <a:xfrm>
            <a:off x="1816554" y="-7977"/>
            <a:ext cx="2732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 les plats sont servi</a:t>
            </a:r>
          </a:p>
        </p:txBody>
      </p:sp>
      <p:sp>
        <p:nvSpPr>
          <p:cNvPr id="130" name="TextBox 53">
            <a:extLst>
              <a:ext uri="{FF2B5EF4-FFF2-40B4-BE49-F238E27FC236}">
                <a16:creationId xmlns:a16="http://schemas.microsoft.com/office/drawing/2014/main" id="{C34BB315-D0B8-C45B-7855-95042155B100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31" name="TextBox 53">
            <a:extLst>
              <a:ext uri="{FF2B5EF4-FFF2-40B4-BE49-F238E27FC236}">
                <a16:creationId xmlns:a16="http://schemas.microsoft.com/office/drawing/2014/main" id="{C3902530-E7AF-1542-04CF-28160A951B82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32" name="TextBox 53">
            <a:extLst>
              <a:ext uri="{FF2B5EF4-FFF2-40B4-BE49-F238E27FC236}">
                <a16:creationId xmlns:a16="http://schemas.microsoft.com/office/drawing/2014/main" id="{BE7F8C57-68D9-21EE-00E6-2E57EF8571AC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33" name="TextBox 53">
            <a:extLst>
              <a:ext uri="{FF2B5EF4-FFF2-40B4-BE49-F238E27FC236}">
                <a16:creationId xmlns:a16="http://schemas.microsoft.com/office/drawing/2014/main" id="{8FB9DAA9-68E6-44FB-6E14-9108802DAD2F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3C1DB1-438B-6170-D9A2-15E7BA672DE5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2, 0, 5, 1, 0, 0, 0, 0, 0, 0, 0, 0, 0, 0, 2, 1, 0, 0,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Oval 181">
            <a:extLst>
              <a:ext uri="{FF2B5EF4-FFF2-40B4-BE49-F238E27FC236}">
                <a16:creationId xmlns:a16="http://schemas.microsoft.com/office/drawing/2014/main" id="{62DC25F2-EB6A-0D15-5529-C245AC14F1DD}"/>
              </a:ext>
            </a:extLst>
          </p:cNvPr>
          <p:cNvSpPr/>
          <p:nvPr/>
        </p:nvSpPr>
        <p:spPr>
          <a:xfrm rot="21410245">
            <a:off x="479562" y="282476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FDEAA664-4C1F-F242-50EC-E18531931BA5}"/>
              </a:ext>
            </a:extLst>
          </p:cNvPr>
          <p:cNvSpPr/>
          <p:nvPr/>
        </p:nvSpPr>
        <p:spPr>
          <a:xfrm rot="10800000">
            <a:off x="6594393" y="6487695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722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1">
            <a:extLst>
              <a:ext uri="{FF2B5EF4-FFF2-40B4-BE49-F238E27FC236}">
                <a16:creationId xmlns:a16="http://schemas.microsoft.com/office/drawing/2014/main" id="{4D39BC35-7748-3A74-6B02-73AAF519B4C2}"/>
              </a:ext>
            </a:extLst>
          </p:cNvPr>
          <p:cNvSpPr/>
          <p:nvPr/>
        </p:nvSpPr>
        <p:spPr>
          <a:xfrm rot="21410245">
            <a:off x="11744158" y="2438059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inus 21">
            <a:extLst>
              <a:ext uri="{FF2B5EF4-FFF2-40B4-BE49-F238E27FC236}">
                <a16:creationId xmlns:a16="http://schemas.microsoft.com/office/drawing/2014/main" id="{B6F84A2F-648B-D9D1-1E28-8DBA6DB6BBEC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FCEDF2-4B20-F8B1-B195-E4494E9E1E6D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urved Connector 41">
            <a:extLst>
              <a:ext uri="{FF2B5EF4-FFF2-40B4-BE49-F238E27FC236}">
                <a16:creationId xmlns:a16="http://schemas.microsoft.com/office/drawing/2014/main" id="{E95DA256-CC6A-BDEC-F54B-883BCE07D74E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">
            <a:extLst>
              <a:ext uri="{FF2B5EF4-FFF2-40B4-BE49-F238E27FC236}">
                <a16:creationId xmlns:a16="http://schemas.microsoft.com/office/drawing/2014/main" id="{59E61AC9-1A3F-0879-CF98-A99A2BDAAEF8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1B9F3D82-059B-1E8A-5B44-F9DD491AA6E2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13CFA7A5-3C78-55F2-CD69-00A152F97F49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D822C785-FB3A-8D46-E3E0-BF27501A9C6A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Minus 21">
            <a:extLst>
              <a:ext uri="{FF2B5EF4-FFF2-40B4-BE49-F238E27FC236}">
                <a16:creationId xmlns:a16="http://schemas.microsoft.com/office/drawing/2014/main" id="{7525D14B-5E32-73F7-C737-B72D0DC5F932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46741F5-9198-2101-8395-1E9F90961A9E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A900D892-5F9A-CCF7-1192-D1992106DBDB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C2562475-B50D-5FBE-B33C-5F5540FA3999}"/>
              </a:ext>
            </a:extLst>
          </p:cNvPr>
          <p:cNvSpPr/>
          <p:nvPr/>
        </p:nvSpPr>
        <p:spPr>
          <a:xfrm>
            <a:off x="1974015" y="163629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C7E5B45A-83A1-6C92-A90E-6223EE3CEA45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CE7B38B0-D376-14A9-7AB4-9F66BF77ED59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9DE39C6F-B957-F735-ED30-7A32A7B65A3B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0259F63D-38FA-F431-5A7F-10C3D246F7C2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B5B82AB8-1C42-73B6-6016-DE4FB2CEBA70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D1C52BEC-154E-06F6-3E22-2230D8490445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3E9D6621-EF4D-B855-C22B-0680EC95866F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20230D5C-6A41-1B84-096E-455B36C0754F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AF4FB760-7FC0-8BCB-2E17-8202EF7808C4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Minus 21">
            <a:extLst>
              <a:ext uri="{FF2B5EF4-FFF2-40B4-BE49-F238E27FC236}">
                <a16:creationId xmlns:a16="http://schemas.microsoft.com/office/drawing/2014/main" id="{90DBD5AF-E3A9-09D6-71A7-48CE10EAC21D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BB475F42-0B94-B64D-443B-B6A109829C90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FD230EFE-3F42-14B6-FDA0-8AD95E99AB2D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FCC29BA4-0178-5FBD-BF48-15FC6BE72C9D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BE6A57FF-8994-E9C6-4F1D-552255A543D0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EF9441B1-0FD9-015D-9D3B-F9045F610B83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F3862D85-8501-EB12-54CC-1F3A4807ACC5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0551C287-7483-801A-21A2-0C587C43B828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370EDBED-D340-D077-D596-8534AC0E93DC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0741E730-36F6-1F27-04D4-111D559CBBB4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A4E382BB-81F4-C5AA-AB3F-8451624F0D2F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B0DD7FDE-07ED-0298-362C-C99EDE1D7EE0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EC88B4E0-B4F1-C6B9-D3C5-1D59045DF210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DA169183-3DBA-6A97-1AF7-E8FFD90F7DDC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Minus 21">
            <a:extLst>
              <a:ext uri="{FF2B5EF4-FFF2-40B4-BE49-F238E27FC236}">
                <a16:creationId xmlns:a16="http://schemas.microsoft.com/office/drawing/2014/main" id="{99479AC7-0DD6-3619-7A7C-DCD861FA5230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C215F665-1204-87A8-FB6B-5729073BD668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8B0DFBE7-304C-6BCD-EB86-3864178CC4F8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E790CA8A-3EAA-F92B-8C98-0FE2AEB4F906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785EEEC8-98AD-C4B9-C1E9-3F6FB5E49755}"/>
              </a:ext>
            </a:extLst>
          </p:cNvPr>
          <p:cNvCxnSpPr>
            <a:cxnSpLocks/>
            <a:stCxn id="14" idx="4"/>
            <a:endCxn id="3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23F2CD6-641E-3C37-4E17-7032ABC303DF}"/>
              </a:ext>
            </a:extLst>
          </p:cNvPr>
          <p:cNvCxnSpPr>
            <a:cxnSpLocks/>
            <a:stCxn id="3" idx="1"/>
            <a:endCxn id="11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1">
            <a:extLst>
              <a:ext uri="{FF2B5EF4-FFF2-40B4-BE49-F238E27FC236}">
                <a16:creationId xmlns:a16="http://schemas.microsoft.com/office/drawing/2014/main" id="{DF899D56-343E-07C4-5E46-EE1DB6FCAC6B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4">
            <a:extLst>
              <a:ext uri="{FF2B5EF4-FFF2-40B4-BE49-F238E27FC236}">
                <a16:creationId xmlns:a16="http://schemas.microsoft.com/office/drawing/2014/main" id="{6F7D7C3A-F46E-B90E-EEA4-4BBD82D92748}"/>
              </a:ext>
            </a:extLst>
          </p:cNvPr>
          <p:cNvCxnSpPr>
            <a:cxnSpLocks/>
            <a:stCxn id="9" idx="1"/>
            <a:endCxn id="6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BF3758AF-C3F0-0D9C-9EAC-CC09A1DEFD1E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1">
            <a:extLst>
              <a:ext uri="{FF2B5EF4-FFF2-40B4-BE49-F238E27FC236}">
                <a16:creationId xmlns:a16="http://schemas.microsoft.com/office/drawing/2014/main" id="{E7307A9F-036D-E71C-67DD-AA21072D6DC9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F50125E6-4E17-32BE-0624-7B6C32FCEE34}"/>
              </a:ext>
            </a:extLst>
          </p:cNvPr>
          <p:cNvCxnSpPr>
            <a:cxnSpLocks/>
            <a:stCxn id="6" idx="6"/>
            <a:endCxn id="16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22974060-A048-84F2-E766-6C0D44F88535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F6AC228E-3118-E8C3-24E0-D6D377A02759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A949F929-3D32-A004-2105-8BD171F69B05}"/>
              </a:ext>
            </a:extLst>
          </p:cNvPr>
          <p:cNvCxnSpPr>
            <a:cxnSpLocks/>
            <a:stCxn id="17" idx="3"/>
            <a:endCxn id="12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D40A5B90-0C68-E43C-2943-C1B9383BEE70}"/>
              </a:ext>
            </a:extLst>
          </p:cNvPr>
          <p:cNvCxnSpPr>
            <a:cxnSpLocks/>
            <a:stCxn id="12" idx="6"/>
            <a:endCxn id="19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03C2CC88-B71E-700C-F07B-991F733C6AAD}"/>
              </a:ext>
            </a:extLst>
          </p:cNvPr>
          <p:cNvCxnSpPr>
            <a:cxnSpLocks/>
            <a:stCxn id="19" idx="1"/>
            <a:endCxn id="33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A2DB16A1-9D71-7BD4-60F1-9016DB0425EF}"/>
              </a:ext>
            </a:extLst>
          </p:cNvPr>
          <p:cNvCxnSpPr>
            <a:cxnSpLocks/>
            <a:stCxn id="33" idx="6"/>
            <a:endCxn id="23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4">
            <a:extLst>
              <a:ext uri="{FF2B5EF4-FFF2-40B4-BE49-F238E27FC236}">
                <a16:creationId xmlns:a16="http://schemas.microsoft.com/office/drawing/2014/main" id="{9FEADD06-8BE4-5CA6-F9F8-E418D6047A1A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439F4630-347C-524E-5E92-3600E1E397A6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0800000" flipV="1">
            <a:off x="1563757" y="1866669"/>
            <a:ext cx="410259" cy="693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5F959A5E-F670-3607-C937-1754BCDA64C3}"/>
              </a:ext>
            </a:extLst>
          </p:cNvPr>
          <p:cNvCxnSpPr>
            <a:cxnSpLocks/>
            <a:stCxn id="12" idx="4"/>
            <a:endCxn id="20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2023AA21-606D-D538-735C-AE74CB181754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D286669B-C308-A59B-4C63-AECC05BE0861}"/>
              </a:ext>
            </a:extLst>
          </p:cNvPr>
          <p:cNvCxnSpPr>
            <a:cxnSpLocks/>
            <a:stCxn id="18" idx="1"/>
            <a:endCxn id="27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0C85115D-2F2A-72E4-7812-377F889B1DE6}"/>
              </a:ext>
            </a:extLst>
          </p:cNvPr>
          <p:cNvCxnSpPr>
            <a:cxnSpLocks/>
            <a:stCxn id="27" idx="6"/>
            <a:endCxn id="21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52E26341-8DF1-259A-E5B7-25A1078248A9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41">
            <a:extLst>
              <a:ext uri="{FF2B5EF4-FFF2-40B4-BE49-F238E27FC236}">
                <a16:creationId xmlns:a16="http://schemas.microsoft.com/office/drawing/2014/main" id="{123B5D6F-BF11-58D3-C091-587A8B397797}"/>
              </a:ext>
            </a:extLst>
          </p:cNvPr>
          <p:cNvCxnSpPr>
            <a:cxnSpLocks/>
            <a:stCxn id="22" idx="1"/>
            <a:endCxn id="31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AC03B8ED-A3B2-3361-89FF-F071D1FBB563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41">
            <a:extLst>
              <a:ext uri="{FF2B5EF4-FFF2-40B4-BE49-F238E27FC236}">
                <a16:creationId xmlns:a16="http://schemas.microsoft.com/office/drawing/2014/main" id="{A5720AAA-1357-A815-E1DD-80705590F7A1}"/>
              </a:ext>
            </a:extLst>
          </p:cNvPr>
          <p:cNvCxnSpPr>
            <a:cxnSpLocks/>
            <a:stCxn id="30" idx="0"/>
            <a:endCxn id="3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DC1669F0-3864-D543-477C-B7C23AF14AA6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4">
            <a:extLst>
              <a:ext uri="{FF2B5EF4-FFF2-40B4-BE49-F238E27FC236}">
                <a16:creationId xmlns:a16="http://schemas.microsoft.com/office/drawing/2014/main" id="{F8BC18D5-A785-0796-070B-4BB88F2FBA41}"/>
              </a:ext>
            </a:extLst>
          </p:cNvPr>
          <p:cNvCxnSpPr>
            <a:cxnSpLocks/>
            <a:stCxn id="36" idx="2"/>
            <a:endCxn id="30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41">
            <a:extLst>
              <a:ext uri="{FF2B5EF4-FFF2-40B4-BE49-F238E27FC236}">
                <a16:creationId xmlns:a16="http://schemas.microsoft.com/office/drawing/2014/main" id="{456B51D4-0BCD-60E3-A717-237F0CCBADEF}"/>
              </a:ext>
            </a:extLst>
          </p:cNvPr>
          <p:cNvCxnSpPr>
            <a:cxnSpLocks/>
            <a:stCxn id="29" idx="0"/>
            <a:endCxn id="3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A6322F95-2CF3-C283-A892-9960B1472307}"/>
              </a:ext>
            </a:extLst>
          </p:cNvPr>
          <p:cNvCxnSpPr>
            <a:cxnSpLocks/>
            <a:stCxn id="35" idx="1"/>
            <a:endCxn id="4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4">
            <a:extLst>
              <a:ext uri="{FF2B5EF4-FFF2-40B4-BE49-F238E27FC236}">
                <a16:creationId xmlns:a16="http://schemas.microsoft.com/office/drawing/2014/main" id="{C1CF16FE-F1A3-15FE-45BA-5DC9AC06CE6D}"/>
              </a:ext>
            </a:extLst>
          </p:cNvPr>
          <p:cNvCxnSpPr>
            <a:cxnSpLocks/>
            <a:stCxn id="34" idx="3"/>
            <a:endCxn id="3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ED6894A6-69C3-387C-E434-E8BA04CEF0E6}"/>
              </a:ext>
            </a:extLst>
          </p:cNvPr>
          <p:cNvCxnSpPr>
            <a:cxnSpLocks/>
            <a:stCxn id="40" idx="1"/>
            <a:endCxn id="3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AB4646DD-22D4-B991-7861-397D9DE68921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580E181B-0FBC-8CFC-6DA1-4F2F2157FC9C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56FE59A9-6395-58C6-EB2C-98B751A84D08}"/>
              </a:ext>
            </a:extLst>
          </p:cNvPr>
          <p:cNvCxnSpPr>
            <a:cxnSpLocks/>
            <a:stCxn id="17" idx="0"/>
            <a:endCxn id="3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300A5AD7-12E2-CFF2-4602-1EE545E2A245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41">
            <a:extLst>
              <a:ext uri="{FF2B5EF4-FFF2-40B4-BE49-F238E27FC236}">
                <a16:creationId xmlns:a16="http://schemas.microsoft.com/office/drawing/2014/main" id="{DF6F244D-AF90-591D-0769-96AD80CC37E6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C83A55A8-0678-88D3-90F1-BE458C3E16FA}"/>
              </a:ext>
            </a:extLst>
          </p:cNvPr>
          <p:cNvCxnSpPr>
            <a:cxnSpLocks/>
            <a:stCxn id="24" idx="6"/>
            <a:endCxn id="22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4">
            <a:extLst>
              <a:ext uri="{FF2B5EF4-FFF2-40B4-BE49-F238E27FC236}">
                <a16:creationId xmlns:a16="http://schemas.microsoft.com/office/drawing/2014/main" id="{ED80AC70-C482-0011-F128-83787B79DF21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9BDCC785-8FDA-C5DE-0F0D-35229C852961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199495E5-3FA9-A5A4-6A88-9B13F4AE1995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4ADAF9B3-CB37-4B8B-36F8-D1CD1D5DF8C6}"/>
              </a:ext>
            </a:extLst>
          </p:cNvPr>
          <p:cNvCxnSpPr>
            <a:cxnSpLocks/>
            <a:stCxn id="31" idx="5"/>
            <a:endCxn id="3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60D8B6DD-2926-5578-F110-2AB8BD37D6AB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6">
            <a:extLst>
              <a:ext uri="{FF2B5EF4-FFF2-40B4-BE49-F238E27FC236}">
                <a16:creationId xmlns:a16="http://schemas.microsoft.com/office/drawing/2014/main" id="{05F45B82-10F0-EC23-AE21-FAFD64C569F0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633229D7-35A1-3A84-874D-8D01A8BEC3E3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096EB62B-FB03-A4FA-CA5A-C55FF8C17FC4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84" name="TextBox 66">
            <a:extLst>
              <a:ext uri="{FF2B5EF4-FFF2-40B4-BE49-F238E27FC236}">
                <a16:creationId xmlns:a16="http://schemas.microsoft.com/office/drawing/2014/main" id="{9B409A95-8423-6BB2-8DB3-93AC6CEE95BD}"/>
              </a:ext>
            </a:extLst>
          </p:cNvPr>
          <p:cNvSpPr txBox="1"/>
          <p:nvPr/>
        </p:nvSpPr>
        <p:spPr>
          <a:xfrm>
            <a:off x="2022041" y="1376947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B440BE9E-EC41-24EB-9219-22586DD899A1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86" name="TextBox 66">
            <a:extLst>
              <a:ext uri="{FF2B5EF4-FFF2-40B4-BE49-F238E27FC236}">
                <a16:creationId xmlns:a16="http://schemas.microsoft.com/office/drawing/2014/main" id="{F34D5F16-1901-A64A-0B7C-1DFE93A7A2A3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87" name="TextBox 66">
            <a:extLst>
              <a:ext uri="{FF2B5EF4-FFF2-40B4-BE49-F238E27FC236}">
                <a16:creationId xmlns:a16="http://schemas.microsoft.com/office/drawing/2014/main" id="{70B31987-AD6F-454C-4CC9-8BD447C43D7C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F267A2B5-F64A-0089-3E23-F4B11741C967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5091A140-3230-D906-2620-37BAD4B60F79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90" name="TextBox 66">
            <a:extLst>
              <a:ext uri="{FF2B5EF4-FFF2-40B4-BE49-F238E27FC236}">
                <a16:creationId xmlns:a16="http://schemas.microsoft.com/office/drawing/2014/main" id="{D931F173-3A1A-0EC1-3570-4B9591A6321A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490FE63D-DEC7-CD6F-BFF0-D0521809DBE6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4B1C545D-FCE2-4695-50AF-7E4EFFC1B56C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D95F43A7-D974-EFEA-9481-1DCEF3DF63E7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2166E3B7-404B-52BB-5864-56068C0E3794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5D688A52-551E-AF02-C027-F98D36B3ECA3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B6F89811-73E4-3213-A712-0C32BCAAFFF2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9C508CF6-BFD9-82A4-9E0F-43A399D162F3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8A4E14B9-1186-4BFB-4D00-D3B335CA84AA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598EB646-D92A-34F7-2CA9-586BD1123A9A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0114B59C-3A79-1A45-C593-1A3A4C39A381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F74F9FAA-4836-A66C-46AA-43B29A79CEEF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02" name="TextBox 66">
            <a:extLst>
              <a:ext uri="{FF2B5EF4-FFF2-40B4-BE49-F238E27FC236}">
                <a16:creationId xmlns:a16="http://schemas.microsoft.com/office/drawing/2014/main" id="{4F3BD57B-3695-0C34-BF16-C4C35ED43D04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DDFEB270-6701-149D-BF98-8EA38B50611D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3019D17E-8424-0F92-BAEF-56BDCF111C5D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9FA5C424-70E1-E8F1-DB20-99D857103506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06" name="TextBox 53">
            <a:extLst>
              <a:ext uri="{FF2B5EF4-FFF2-40B4-BE49-F238E27FC236}">
                <a16:creationId xmlns:a16="http://schemas.microsoft.com/office/drawing/2014/main" id="{F36BD4CC-88C5-A5D9-512A-08BFE40F25B1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07" name="TextBox 53">
            <a:extLst>
              <a:ext uri="{FF2B5EF4-FFF2-40B4-BE49-F238E27FC236}">
                <a16:creationId xmlns:a16="http://schemas.microsoft.com/office/drawing/2014/main" id="{2D6B4F4F-5C34-FE1B-91DA-8AC0EE0678D4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08" name="TextBox 53">
            <a:extLst>
              <a:ext uri="{FF2B5EF4-FFF2-40B4-BE49-F238E27FC236}">
                <a16:creationId xmlns:a16="http://schemas.microsoft.com/office/drawing/2014/main" id="{381E7C37-FF1D-9A85-9441-D515A3DD5A7A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id="{24EE2BAE-DFC7-DC2E-137E-26ACEB99C9E9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3384DBBC-768F-8F28-E919-9C3EC148D340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11" name="TextBox 53">
            <a:extLst>
              <a:ext uri="{FF2B5EF4-FFF2-40B4-BE49-F238E27FC236}">
                <a16:creationId xmlns:a16="http://schemas.microsoft.com/office/drawing/2014/main" id="{DB5D4100-476E-012C-A4A6-E327A7045D3D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2D5FE797-767B-A378-34D8-6D326CCA9FFE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A552DD8B-0B8D-66E5-B4E3-939A2F74BED1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212C0933-875A-60BC-DE87-3505F1D5BA08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2D51ACC8-1DAC-2081-ACF7-52869FEE59C7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6140CE4C-484B-93CB-7565-3FF5301C044D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DEC03F80-9814-82A2-2378-6D6C9A1EF6B9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C5CD68CD-694B-6398-9A0A-288F141FB6BB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57">
            <a:extLst>
              <a:ext uri="{FF2B5EF4-FFF2-40B4-BE49-F238E27FC236}">
                <a16:creationId xmlns:a16="http://schemas.microsoft.com/office/drawing/2014/main" id="{3928A31E-72AC-8E1B-14BA-81E38720E321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20" name="TextBox 57">
            <a:extLst>
              <a:ext uri="{FF2B5EF4-FFF2-40B4-BE49-F238E27FC236}">
                <a16:creationId xmlns:a16="http://schemas.microsoft.com/office/drawing/2014/main" id="{87E1DA4F-A1BF-798C-CC07-5823F7D1D375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84B26A6D-D321-553D-5CDB-68E54494A9BA}"/>
              </a:ext>
            </a:extLst>
          </p:cNvPr>
          <p:cNvSpPr/>
          <p:nvPr/>
        </p:nvSpPr>
        <p:spPr>
          <a:xfrm rot="10800000">
            <a:off x="344452" y="527276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7FA05B17-03E5-4EE6-AC0D-263525D230DA}"/>
              </a:ext>
            </a:extLst>
          </p:cNvPr>
          <p:cNvSpPr/>
          <p:nvPr/>
        </p:nvSpPr>
        <p:spPr>
          <a:xfrm rot="10800000">
            <a:off x="141691" y="52149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81">
            <a:extLst>
              <a:ext uri="{FF2B5EF4-FFF2-40B4-BE49-F238E27FC236}">
                <a16:creationId xmlns:a16="http://schemas.microsoft.com/office/drawing/2014/main" id="{40A4C543-AC66-D613-6130-106054A53B0E}"/>
              </a:ext>
            </a:extLst>
          </p:cNvPr>
          <p:cNvSpPr/>
          <p:nvPr/>
        </p:nvSpPr>
        <p:spPr>
          <a:xfrm rot="21365469">
            <a:off x="11928035" y="236380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81">
            <a:extLst>
              <a:ext uri="{FF2B5EF4-FFF2-40B4-BE49-F238E27FC236}">
                <a16:creationId xmlns:a16="http://schemas.microsoft.com/office/drawing/2014/main" id="{6694C862-3A50-56D1-17B1-804B1D253FEE}"/>
              </a:ext>
            </a:extLst>
          </p:cNvPr>
          <p:cNvSpPr/>
          <p:nvPr/>
        </p:nvSpPr>
        <p:spPr>
          <a:xfrm rot="10800000">
            <a:off x="336602" y="267011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Oval 181">
            <a:extLst>
              <a:ext uri="{FF2B5EF4-FFF2-40B4-BE49-F238E27FC236}">
                <a16:creationId xmlns:a16="http://schemas.microsoft.com/office/drawing/2014/main" id="{592BD48C-8A5F-C8DC-F64C-727F77A39091}"/>
              </a:ext>
            </a:extLst>
          </p:cNvPr>
          <p:cNvSpPr/>
          <p:nvPr/>
        </p:nvSpPr>
        <p:spPr>
          <a:xfrm rot="10800000">
            <a:off x="681416" y="2666199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Oval 181">
            <a:extLst>
              <a:ext uri="{FF2B5EF4-FFF2-40B4-BE49-F238E27FC236}">
                <a16:creationId xmlns:a16="http://schemas.microsoft.com/office/drawing/2014/main" id="{482614CB-E909-62B9-2613-955DA086ECF8}"/>
              </a:ext>
            </a:extLst>
          </p:cNvPr>
          <p:cNvSpPr/>
          <p:nvPr/>
        </p:nvSpPr>
        <p:spPr>
          <a:xfrm rot="10800000">
            <a:off x="307778" y="294366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Oval 181">
            <a:extLst>
              <a:ext uri="{FF2B5EF4-FFF2-40B4-BE49-F238E27FC236}">
                <a16:creationId xmlns:a16="http://schemas.microsoft.com/office/drawing/2014/main" id="{5929A5F7-A666-6751-9B1E-A96C86EF04E1}"/>
              </a:ext>
            </a:extLst>
          </p:cNvPr>
          <p:cNvSpPr/>
          <p:nvPr/>
        </p:nvSpPr>
        <p:spPr>
          <a:xfrm rot="10800000">
            <a:off x="590853" y="297546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Oval 181">
            <a:extLst>
              <a:ext uri="{FF2B5EF4-FFF2-40B4-BE49-F238E27FC236}">
                <a16:creationId xmlns:a16="http://schemas.microsoft.com/office/drawing/2014/main" id="{B3F2A2D8-AFA2-3AFC-1FF8-CAF4A0BC2426}"/>
              </a:ext>
            </a:extLst>
          </p:cNvPr>
          <p:cNvSpPr/>
          <p:nvPr/>
        </p:nvSpPr>
        <p:spPr>
          <a:xfrm rot="21410245">
            <a:off x="11775814" y="2240936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TextBox 182">
            <a:extLst>
              <a:ext uri="{FF2B5EF4-FFF2-40B4-BE49-F238E27FC236}">
                <a16:creationId xmlns:a16="http://schemas.microsoft.com/office/drawing/2014/main" id="{E23D8917-92FC-8338-0056-A414B25DF59A}"/>
              </a:ext>
            </a:extLst>
          </p:cNvPr>
          <p:cNvSpPr txBox="1"/>
          <p:nvPr/>
        </p:nvSpPr>
        <p:spPr>
          <a:xfrm>
            <a:off x="1816554" y="-7977"/>
            <a:ext cx="2732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clients déguste leurs plats</a:t>
            </a:r>
          </a:p>
        </p:txBody>
      </p:sp>
      <p:sp>
        <p:nvSpPr>
          <p:cNvPr id="130" name="TextBox 53">
            <a:extLst>
              <a:ext uri="{FF2B5EF4-FFF2-40B4-BE49-F238E27FC236}">
                <a16:creationId xmlns:a16="http://schemas.microsoft.com/office/drawing/2014/main" id="{FE32D143-5240-05F5-A9A4-779CDBF5BBC0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31" name="TextBox 53">
            <a:extLst>
              <a:ext uri="{FF2B5EF4-FFF2-40B4-BE49-F238E27FC236}">
                <a16:creationId xmlns:a16="http://schemas.microsoft.com/office/drawing/2014/main" id="{82944AAA-8891-9ACD-782F-5652F1A95B6E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32" name="TextBox 53">
            <a:extLst>
              <a:ext uri="{FF2B5EF4-FFF2-40B4-BE49-F238E27FC236}">
                <a16:creationId xmlns:a16="http://schemas.microsoft.com/office/drawing/2014/main" id="{A93F29F9-BA52-86BF-495A-032C335556EF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33" name="TextBox 53">
            <a:extLst>
              <a:ext uri="{FF2B5EF4-FFF2-40B4-BE49-F238E27FC236}">
                <a16:creationId xmlns:a16="http://schemas.microsoft.com/office/drawing/2014/main" id="{BC6B6BF5-8DFB-D924-3DD2-299EF700E6A5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E473F00-4A41-E94E-411B-6701373A4EAB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2, 0, 5, 3, 0, 0, 0, 0, 0, 0, 0, 0, 0, 0, 0, 3, 0, 0,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Oval 181">
            <a:extLst>
              <a:ext uri="{FF2B5EF4-FFF2-40B4-BE49-F238E27FC236}">
                <a16:creationId xmlns:a16="http://schemas.microsoft.com/office/drawing/2014/main" id="{5CF1125B-013C-4928-70A6-C74E405B88A8}"/>
              </a:ext>
            </a:extLst>
          </p:cNvPr>
          <p:cNvSpPr/>
          <p:nvPr/>
        </p:nvSpPr>
        <p:spPr>
          <a:xfrm rot="21410245">
            <a:off x="479562" y="282476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12D647DF-8163-336A-97F2-286C22EC2B19}"/>
              </a:ext>
            </a:extLst>
          </p:cNvPr>
          <p:cNvSpPr/>
          <p:nvPr/>
        </p:nvSpPr>
        <p:spPr>
          <a:xfrm rot="10800000">
            <a:off x="6545946" y="6566793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val 181">
            <a:extLst>
              <a:ext uri="{FF2B5EF4-FFF2-40B4-BE49-F238E27FC236}">
                <a16:creationId xmlns:a16="http://schemas.microsoft.com/office/drawing/2014/main" id="{817853BD-BD30-2768-9DD7-54A4CE30CF01}"/>
              </a:ext>
            </a:extLst>
          </p:cNvPr>
          <p:cNvSpPr/>
          <p:nvPr/>
        </p:nvSpPr>
        <p:spPr>
          <a:xfrm rot="10800000">
            <a:off x="6746618" y="6420858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Oval 181">
            <a:extLst>
              <a:ext uri="{FF2B5EF4-FFF2-40B4-BE49-F238E27FC236}">
                <a16:creationId xmlns:a16="http://schemas.microsoft.com/office/drawing/2014/main" id="{BB4A8D3E-F2E4-09C6-246B-5231F590FB6B}"/>
              </a:ext>
            </a:extLst>
          </p:cNvPr>
          <p:cNvSpPr/>
          <p:nvPr/>
        </p:nvSpPr>
        <p:spPr>
          <a:xfrm rot="10800000">
            <a:off x="6516229" y="6364231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419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1">
            <a:extLst>
              <a:ext uri="{FF2B5EF4-FFF2-40B4-BE49-F238E27FC236}">
                <a16:creationId xmlns:a16="http://schemas.microsoft.com/office/drawing/2014/main" id="{ED6FC2E4-90D7-FCB8-D514-E9000839E501}"/>
              </a:ext>
            </a:extLst>
          </p:cNvPr>
          <p:cNvSpPr/>
          <p:nvPr/>
        </p:nvSpPr>
        <p:spPr>
          <a:xfrm rot="21410245">
            <a:off x="11744158" y="2438059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inus 21">
            <a:extLst>
              <a:ext uri="{FF2B5EF4-FFF2-40B4-BE49-F238E27FC236}">
                <a16:creationId xmlns:a16="http://schemas.microsoft.com/office/drawing/2014/main" id="{9DD59C92-467A-0D92-798A-121C91AD606F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BE8ED3-AB57-43E1-8714-40072EDE7E9E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urved Connector 41">
            <a:extLst>
              <a:ext uri="{FF2B5EF4-FFF2-40B4-BE49-F238E27FC236}">
                <a16:creationId xmlns:a16="http://schemas.microsoft.com/office/drawing/2014/main" id="{C3A90E15-B592-42DC-2806-79F248C8E5BE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">
            <a:extLst>
              <a:ext uri="{FF2B5EF4-FFF2-40B4-BE49-F238E27FC236}">
                <a16:creationId xmlns:a16="http://schemas.microsoft.com/office/drawing/2014/main" id="{66997035-2FD7-97E9-9AAA-FA2370221B18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52F60834-8E18-6693-1A49-261AB34FB85B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979ADED2-838B-8F7B-10C9-A9906D04403C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BB66518A-C6F5-ABE5-6324-10EEFFCB125C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Minus 21">
            <a:extLst>
              <a:ext uri="{FF2B5EF4-FFF2-40B4-BE49-F238E27FC236}">
                <a16:creationId xmlns:a16="http://schemas.microsoft.com/office/drawing/2014/main" id="{F58C54B1-BF86-40EC-0362-6DFC386D93C3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7CFF3648-AE6F-B336-B197-1BD7A87FA757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1DFEA59D-13F8-089B-46D3-9F8AB264B0E7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303D74D5-F03C-3E90-E440-8DB9F4AB3CD8}"/>
              </a:ext>
            </a:extLst>
          </p:cNvPr>
          <p:cNvSpPr/>
          <p:nvPr/>
        </p:nvSpPr>
        <p:spPr>
          <a:xfrm>
            <a:off x="1974015" y="163629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6F24E3E1-4313-4B25-7F4E-ACBC14542532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E17B5F22-F005-50B4-E252-53C4D7891B9B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1B3F2D9A-3DDC-F37E-7938-6CADF0C8AD3D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CCBE3DA9-79CC-F6B1-D4DB-D54043DBF6A0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79FED060-BC9F-DCF9-B1C1-51681194ADA5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3D114C1B-B50B-37CD-961A-9F12D365FE4B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C48350E1-0AFB-8B1C-D84C-C4FD4AC7EE46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CCA8BB36-C1BA-8A77-FF06-0F869A29A03D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7552676C-4E27-CA21-2AB1-A7C2FF8F7ED3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Minus 21">
            <a:extLst>
              <a:ext uri="{FF2B5EF4-FFF2-40B4-BE49-F238E27FC236}">
                <a16:creationId xmlns:a16="http://schemas.microsoft.com/office/drawing/2014/main" id="{1C91BA8F-8ABC-4A3E-3B1C-E52659A9777A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E8357110-77CB-B50B-4EA9-065AF1DEA819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689C7207-4B73-3CEA-82EF-484925ACA4AB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1D76BD43-750A-4218-BAB5-F61407A2B64D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E76F846A-B567-C698-2436-AFC3AD7F0D27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C87AA7FB-7CB7-CD95-B5D3-708D2FBEFD95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242327A1-D5C8-CE55-5697-9105AE8097C4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311B7AB2-EE76-DCC4-1284-6AACFBB76BC8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29C07554-8E5F-4DB8-1732-D8A90BC29040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89A7DCBC-59D1-E0C8-7E54-179938A2DD68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0D8EE2BA-9A6D-3A97-A49F-DE97F66693DE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5B70144A-46F7-27F4-8711-554D9A7C8F85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A6BE3A29-7A6E-2063-7DB2-B43568425699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B169ED6C-13AD-D4DC-ED21-FD0FE4AFE673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Minus 21">
            <a:extLst>
              <a:ext uri="{FF2B5EF4-FFF2-40B4-BE49-F238E27FC236}">
                <a16:creationId xmlns:a16="http://schemas.microsoft.com/office/drawing/2014/main" id="{3674C1DC-61CF-EF49-D4AA-38074E06F0B5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9FAC4458-C112-171B-9BF0-45AADC25E220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A44088FA-88E1-9FF9-7913-836B290B6D1C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13715EA6-6212-75C3-E1E4-168452E4AFAA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7F87EBD6-7BE8-7A43-596C-947B77ABE232}"/>
              </a:ext>
            </a:extLst>
          </p:cNvPr>
          <p:cNvCxnSpPr>
            <a:cxnSpLocks/>
            <a:stCxn id="14" idx="4"/>
            <a:endCxn id="3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9ABB564-185D-CD18-3ADB-E4966BDE089D}"/>
              </a:ext>
            </a:extLst>
          </p:cNvPr>
          <p:cNvCxnSpPr>
            <a:cxnSpLocks/>
            <a:stCxn id="3" idx="1"/>
            <a:endCxn id="11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1">
            <a:extLst>
              <a:ext uri="{FF2B5EF4-FFF2-40B4-BE49-F238E27FC236}">
                <a16:creationId xmlns:a16="http://schemas.microsoft.com/office/drawing/2014/main" id="{87BCCAE2-77AF-F0C7-4254-BAEE52D2C902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4">
            <a:extLst>
              <a:ext uri="{FF2B5EF4-FFF2-40B4-BE49-F238E27FC236}">
                <a16:creationId xmlns:a16="http://schemas.microsoft.com/office/drawing/2014/main" id="{54FA6814-C44A-D617-F12C-65B836F453B5}"/>
              </a:ext>
            </a:extLst>
          </p:cNvPr>
          <p:cNvCxnSpPr>
            <a:cxnSpLocks/>
            <a:stCxn id="9" idx="1"/>
            <a:endCxn id="6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96339E94-C3AE-47A4-4E83-0A81EAEDF0BD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1">
            <a:extLst>
              <a:ext uri="{FF2B5EF4-FFF2-40B4-BE49-F238E27FC236}">
                <a16:creationId xmlns:a16="http://schemas.microsoft.com/office/drawing/2014/main" id="{845B8C1B-57E9-15E1-9AEA-E66EA6EC79DB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5FD2B14E-BB8C-9423-11A2-8706ACE0E553}"/>
              </a:ext>
            </a:extLst>
          </p:cNvPr>
          <p:cNvCxnSpPr>
            <a:cxnSpLocks/>
            <a:stCxn id="6" idx="6"/>
            <a:endCxn id="16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77AAAE1C-490B-DEF2-CCEA-B5C69439D449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3EF4CCFC-0F51-9CE2-1278-E45E09BF0071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6679ED89-49CE-16FA-9B70-009350FD862D}"/>
              </a:ext>
            </a:extLst>
          </p:cNvPr>
          <p:cNvCxnSpPr>
            <a:cxnSpLocks/>
            <a:stCxn id="17" idx="3"/>
            <a:endCxn id="12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D2D0CB4A-AECC-8DB5-E361-5B54182226BD}"/>
              </a:ext>
            </a:extLst>
          </p:cNvPr>
          <p:cNvCxnSpPr>
            <a:cxnSpLocks/>
            <a:stCxn id="12" idx="6"/>
            <a:endCxn id="19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0AED9C19-8C4B-635F-E0AB-D2F65919ED92}"/>
              </a:ext>
            </a:extLst>
          </p:cNvPr>
          <p:cNvCxnSpPr>
            <a:cxnSpLocks/>
            <a:stCxn id="19" idx="1"/>
            <a:endCxn id="33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42019A3C-1BB6-9B3A-3306-BF88AB2528DE}"/>
              </a:ext>
            </a:extLst>
          </p:cNvPr>
          <p:cNvCxnSpPr>
            <a:cxnSpLocks/>
            <a:stCxn id="33" idx="6"/>
            <a:endCxn id="23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4">
            <a:extLst>
              <a:ext uri="{FF2B5EF4-FFF2-40B4-BE49-F238E27FC236}">
                <a16:creationId xmlns:a16="http://schemas.microsoft.com/office/drawing/2014/main" id="{C282D9D5-491D-916B-21F4-B879207C1432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CACEB0F6-1F76-53A7-8B38-830C3C39137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0800000" flipV="1">
            <a:off x="1563757" y="1866669"/>
            <a:ext cx="410259" cy="693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C5784FC6-D567-AEBF-8F73-053721B700CD}"/>
              </a:ext>
            </a:extLst>
          </p:cNvPr>
          <p:cNvCxnSpPr>
            <a:cxnSpLocks/>
            <a:stCxn id="12" idx="4"/>
            <a:endCxn id="20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4FFBF5BD-4EB5-85F3-C897-3C4899B5BF96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D8448D7B-5EDB-9209-768E-6DC6EFA30496}"/>
              </a:ext>
            </a:extLst>
          </p:cNvPr>
          <p:cNvCxnSpPr>
            <a:cxnSpLocks/>
            <a:stCxn id="18" idx="1"/>
            <a:endCxn id="27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106499A0-0DD2-FF68-16F1-D088BBC81DD6}"/>
              </a:ext>
            </a:extLst>
          </p:cNvPr>
          <p:cNvCxnSpPr>
            <a:cxnSpLocks/>
            <a:stCxn id="27" idx="6"/>
            <a:endCxn id="21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B8146688-331D-F9F1-B1E2-0C36CE8C0C50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41">
            <a:extLst>
              <a:ext uri="{FF2B5EF4-FFF2-40B4-BE49-F238E27FC236}">
                <a16:creationId xmlns:a16="http://schemas.microsoft.com/office/drawing/2014/main" id="{50209CF4-15A9-EA3B-F0ED-8B2701D22A0E}"/>
              </a:ext>
            </a:extLst>
          </p:cNvPr>
          <p:cNvCxnSpPr>
            <a:cxnSpLocks/>
            <a:stCxn id="22" idx="1"/>
            <a:endCxn id="31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C49772E8-BD8E-6AA5-12D0-6BE6C94E85A2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41">
            <a:extLst>
              <a:ext uri="{FF2B5EF4-FFF2-40B4-BE49-F238E27FC236}">
                <a16:creationId xmlns:a16="http://schemas.microsoft.com/office/drawing/2014/main" id="{278041CB-BDBF-C5BD-C700-2E4D0F237C71}"/>
              </a:ext>
            </a:extLst>
          </p:cNvPr>
          <p:cNvCxnSpPr>
            <a:cxnSpLocks/>
            <a:stCxn id="30" idx="0"/>
            <a:endCxn id="3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D05E61AF-39EF-C493-F0F5-B52184D3DB67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4">
            <a:extLst>
              <a:ext uri="{FF2B5EF4-FFF2-40B4-BE49-F238E27FC236}">
                <a16:creationId xmlns:a16="http://schemas.microsoft.com/office/drawing/2014/main" id="{5CAC6A24-9E57-3337-41A1-93AC47ABE8EB}"/>
              </a:ext>
            </a:extLst>
          </p:cNvPr>
          <p:cNvCxnSpPr>
            <a:cxnSpLocks/>
            <a:stCxn id="36" idx="2"/>
            <a:endCxn id="30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41">
            <a:extLst>
              <a:ext uri="{FF2B5EF4-FFF2-40B4-BE49-F238E27FC236}">
                <a16:creationId xmlns:a16="http://schemas.microsoft.com/office/drawing/2014/main" id="{D018E0DB-77E2-B4C5-41B1-4B9AD2C4F9C4}"/>
              </a:ext>
            </a:extLst>
          </p:cNvPr>
          <p:cNvCxnSpPr>
            <a:cxnSpLocks/>
            <a:stCxn id="29" idx="0"/>
            <a:endCxn id="3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29710829-91A8-C7C1-F982-F2019AB597D8}"/>
              </a:ext>
            </a:extLst>
          </p:cNvPr>
          <p:cNvCxnSpPr>
            <a:cxnSpLocks/>
            <a:stCxn id="35" idx="1"/>
            <a:endCxn id="4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4">
            <a:extLst>
              <a:ext uri="{FF2B5EF4-FFF2-40B4-BE49-F238E27FC236}">
                <a16:creationId xmlns:a16="http://schemas.microsoft.com/office/drawing/2014/main" id="{41AEFFDE-8AB2-9D57-4169-9EE50DDA170F}"/>
              </a:ext>
            </a:extLst>
          </p:cNvPr>
          <p:cNvCxnSpPr>
            <a:cxnSpLocks/>
            <a:stCxn id="34" idx="3"/>
            <a:endCxn id="3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C6FA1720-D40D-DEFD-A8F0-C011435C9B07}"/>
              </a:ext>
            </a:extLst>
          </p:cNvPr>
          <p:cNvCxnSpPr>
            <a:cxnSpLocks/>
            <a:stCxn id="40" idx="1"/>
            <a:endCxn id="3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32EB7F7D-6B2B-F1B7-3139-7E4CF14D50CA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3DCCB717-EFB5-EC2C-F3ED-18139B5373B4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145AE94F-132D-A76F-2BB5-35468959636E}"/>
              </a:ext>
            </a:extLst>
          </p:cNvPr>
          <p:cNvCxnSpPr>
            <a:cxnSpLocks/>
            <a:stCxn id="17" idx="0"/>
            <a:endCxn id="3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2CD474A6-960A-D4F2-7AD3-65AA15F49D43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41">
            <a:extLst>
              <a:ext uri="{FF2B5EF4-FFF2-40B4-BE49-F238E27FC236}">
                <a16:creationId xmlns:a16="http://schemas.microsoft.com/office/drawing/2014/main" id="{B163D8D6-FEE1-3CCA-74E1-4ECEBAF034DB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58201D32-2F55-EDB8-A5DC-A6F5EE7609B4}"/>
              </a:ext>
            </a:extLst>
          </p:cNvPr>
          <p:cNvCxnSpPr>
            <a:cxnSpLocks/>
            <a:stCxn id="24" idx="6"/>
            <a:endCxn id="22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4">
            <a:extLst>
              <a:ext uri="{FF2B5EF4-FFF2-40B4-BE49-F238E27FC236}">
                <a16:creationId xmlns:a16="http://schemas.microsoft.com/office/drawing/2014/main" id="{621A982E-ACAA-3C4A-E956-63884D6E6AC3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8E29B347-5388-018F-FAFB-FF46CB64AB9D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31E0EF04-F674-621C-74D4-42BE5FE583A6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161FC390-302C-15CE-3A13-ED13897C752E}"/>
              </a:ext>
            </a:extLst>
          </p:cNvPr>
          <p:cNvCxnSpPr>
            <a:cxnSpLocks/>
            <a:stCxn id="31" idx="5"/>
            <a:endCxn id="3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96A7DB11-5C2B-4015-4105-BB0A13011B4C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6">
            <a:extLst>
              <a:ext uri="{FF2B5EF4-FFF2-40B4-BE49-F238E27FC236}">
                <a16:creationId xmlns:a16="http://schemas.microsoft.com/office/drawing/2014/main" id="{17E350F6-4171-DAB6-9B0B-1E50949CCB33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97430CA3-C049-68AA-6E4D-ED952DF859DE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14119C1A-A560-7DED-C867-A1A720075D42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84" name="TextBox 66">
            <a:extLst>
              <a:ext uri="{FF2B5EF4-FFF2-40B4-BE49-F238E27FC236}">
                <a16:creationId xmlns:a16="http://schemas.microsoft.com/office/drawing/2014/main" id="{1817E0DB-CD0A-168C-7066-373D67A4699F}"/>
              </a:ext>
            </a:extLst>
          </p:cNvPr>
          <p:cNvSpPr txBox="1"/>
          <p:nvPr/>
        </p:nvSpPr>
        <p:spPr>
          <a:xfrm>
            <a:off x="2022041" y="1376947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EA12D4BC-6018-FB68-47FE-5260D5AF10D7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86" name="TextBox 66">
            <a:extLst>
              <a:ext uri="{FF2B5EF4-FFF2-40B4-BE49-F238E27FC236}">
                <a16:creationId xmlns:a16="http://schemas.microsoft.com/office/drawing/2014/main" id="{77E3CE7F-EE0C-F005-D48E-E03001598BCA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87" name="TextBox 66">
            <a:extLst>
              <a:ext uri="{FF2B5EF4-FFF2-40B4-BE49-F238E27FC236}">
                <a16:creationId xmlns:a16="http://schemas.microsoft.com/office/drawing/2014/main" id="{B637FA82-8BAE-8DD0-5D2B-1C98141ADCA2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A1210458-E0C0-B58B-3128-7002D8D83177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E0F8ED18-8D08-38FB-B542-D65776A67542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90" name="TextBox 66">
            <a:extLst>
              <a:ext uri="{FF2B5EF4-FFF2-40B4-BE49-F238E27FC236}">
                <a16:creationId xmlns:a16="http://schemas.microsoft.com/office/drawing/2014/main" id="{39D584EF-75D2-7EA3-F7F0-78BA2F51F857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5AF2A2EF-27B0-545E-8C6C-C7A1DA8098E9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CD049282-E302-E02A-D5A0-D9A448399BA2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30923ADC-8E17-DC42-D405-654DBD81949D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F78A37B8-A0A3-B66D-736A-5DC7ABDC2A08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30E0697B-3E34-7766-6EA7-91E005D053D7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AEB5F142-46E2-56E6-B2C4-B779F83D4923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0BC76695-6DFE-A110-EEF5-626DF1E5A9FB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9C352779-7D4A-121D-AAC5-871586E56D95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C3388F0E-88AE-3DF7-EF67-2F6EE37869D0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DB262E22-DA8D-2521-EFBA-D7331B1773C4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B592D3F0-450F-CA2F-23CA-FCB931DE3CAB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02" name="TextBox 66">
            <a:extLst>
              <a:ext uri="{FF2B5EF4-FFF2-40B4-BE49-F238E27FC236}">
                <a16:creationId xmlns:a16="http://schemas.microsoft.com/office/drawing/2014/main" id="{53AEEAA4-F1B6-71D4-62BA-2CF45EC326BE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607F1839-0865-42BF-04E9-583348831023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2B6F1CFA-88C0-7824-AA2F-D4F9A3D29018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52BD4B10-4C98-619E-9E70-9E56D7A3D4ED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06" name="TextBox 53">
            <a:extLst>
              <a:ext uri="{FF2B5EF4-FFF2-40B4-BE49-F238E27FC236}">
                <a16:creationId xmlns:a16="http://schemas.microsoft.com/office/drawing/2014/main" id="{7842971E-7405-CCC1-222C-AF4D5014A024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07" name="TextBox 53">
            <a:extLst>
              <a:ext uri="{FF2B5EF4-FFF2-40B4-BE49-F238E27FC236}">
                <a16:creationId xmlns:a16="http://schemas.microsoft.com/office/drawing/2014/main" id="{38E8F7A0-23DA-2AD0-705E-59074E47C436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08" name="TextBox 53">
            <a:extLst>
              <a:ext uri="{FF2B5EF4-FFF2-40B4-BE49-F238E27FC236}">
                <a16:creationId xmlns:a16="http://schemas.microsoft.com/office/drawing/2014/main" id="{3CF08BF0-AB95-929E-96CB-7F154A96F5C5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id="{CE3CCD8B-E92A-6BD6-1C18-AEEA6026D5F0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8F6CCB19-06E4-6A27-B816-6B981AB92021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11" name="TextBox 53">
            <a:extLst>
              <a:ext uri="{FF2B5EF4-FFF2-40B4-BE49-F238E27FC236}">
                <a16:creationId xmlns:a16="http://schemas.microsoft.com/office/drawing/2014/main" id="{93F4A9D8-0573-EC97-C682-5E6F1DE15E7D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8E9DE5DE-6797-7E34-C0E0-6983B96AB98F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D157B7EE-7C5D-D111-343B-A2F1EC8A333D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DA13C198-2292-B94B-65DA-E44275D16C12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E311DF6F-C04A-4EFE-4BCB-232CFAF5E518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98130A2F-5CDA-35FB-7C41-F734F9268CE1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AFAAE375-464D-B10F-DB3D-3AFFE6AA9633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D93B053C-6530-B907-00DC-32B921F97821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57">
            <a:extLst>
              <a:ext uri="{FF2B5EF4-FFF2-40B4-BE49-F238E27FC236}">
                <a16:creationId xmlns:a16="http://schemas.microsoft.com/office/drawing/2014/main" id="{48FAF2DF-387A-E533-CAAD-71D698E8EDA3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20" name="TextBox 57">
            <a:extLst>
              <a:ext uri="{FF2B5EF4-FFF2-40B4-BE49-F238E27FC236}">
                <a16:creationId xmlns:a16="http://schemas.microsoft.com/office/drawing/2014/main" id="{47B00857-9C84-0A8C-F755-11C21A0108E6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0041013B-60B3-0A89-2FA9-63D4F0D46AE7}"/>
              </a:ext>
            </a:extLst>
          </p:cNvPr>
          <p:cNvSpPr/>
          <p:nvPr/>
        </p:nvSpPr>
        <p:spPr>
          <a:xfrm rot="10800000">
            <a:off x="344452" y="527276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14629827-2D59-FE84-41F7-8064ED501837}"/>
              </a:ext>
            </a:extLst>
          </p:cNvPr>
          <p:cNvSpPr/>
          <p:nvPr/>
        </p:nvSpPr>
        <p:spPr>
          <a:xfrm rot="10800000">
            <a:off x="141691" y="52149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81">
            <a:extLst>
              <a:ext uri="{FF2B5EF4-FFF2-40B4-BE49-F238E27FC236}">
                <a16:creationId xmlns:a16="http://schemas.microsoft.com/office/drawing/2014/main" id="{7C6AAFE9-A24E-4B7F-984E-F7F0A52BEFC7}"/>
              </a:ext>
            </a:extLst>
          </p:cNvPr>
          <p:cNvSpPr/>
          <p:nvPr/>
        </p:nvSpPr>
        <p:spPr>
          <a:xfrm rot="21365469">
            <a:off x="11928035" y="236380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81">
            <a:extLst>
              <a:ext uri="{FF2B5EF4-FFF2-40B4-BE49-F238E27FC236}">
                <a16:creationId xmlns:a16="http://schemas.microsoft.com/office/drawing/2014/main" id="{E95FD90B-2C37-8E75-6004-B550AB76EBAF}"/>
              </a:ext>
            </a:extLst>
          </p:cNvPr>
          <p:cNvSpPr/>
          <p:nvPr/>
        </p:nvSpPr>
        <p:spPr>
          <a:xfrm rot="10800000">
            <a:off x="336602" y="267011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Oval 181">
            <a:extLst>
              <a:ext uri="{FF2B5EF4-FFF2-40B4-BE49-F238E27FC236}">
                <a16:creationId xmlns:a16="http://schemas.microsoft.com/office/drawing/2014/main" id="{C9243523-DAF7-265A-7223-DAFE617E6366}"/>
              </a:ext>
            </a:extLst>
          </p:cNvPr>
          <p:cNvSpPr/>
          <p:nvPr/>
        </p:nvSpPr>
        <p:spPr>
          <a:xfrm rot="10800000">
            <a:off x="681416" y="2666199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Oval 181">
            <a:extLst>
              <a:ext uri="{FF2B5EF4-FFF2-40B4-BE49-F238E27FC236}">
                <a16:creationId xmlns:a16="http://schemas.microsoft.com/office/drawing/2014/main" id="{8B8E88AE-948E-AACA-ECE0-3216EEECF475}"/>
              </a:ext>
            </a:extLst>
          </p:cNvPr>
          <p:cNvSpPr/>
          <p:nvPr/>
        </p:nvSpPr>
        <p:spPr>
          <a:xfrm rot="10800000">
            <a:off x="307778" y="294366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Oval 181">
            <a:extLst>
              <a:ext uri="{FF2B5EF4-FFF2-40B4-BE49-F238E27FC236}">
                <a16:creationId xmlns:a16="http://schemas.microsoft.com/office/drawing/2014/main" id="{41686971-C138-8260-9CD5-21529D0B64A9}"/>
              </a:ext>
            </a:extLst>
          </p:cNvPr>
          <p:cNvSpPr/>
          <p:nvPr/>
        </p:nvSpPr>
        <p:spPr>
          <a:xfrm rot="10800000">
            <a:off x="590853" y="297546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Oval 181">
            <a:extLst>
              <a:ext uri="{FF2B5EF4-FFF2-40B4-BE49-F238E27FC236}">
                <a16:creationId xmlns:a16="http://schemas.microsoft.com/office/drawing/2014/main" id="{FE5120EF-B08A-0E49-9195-13D63FB47140}"/>
              </a:ext>
            </a:extLst>
          </p:cNvPr>
          <p:cNvSpPr/>
          <p:nvPr/>
        </p:nvSpPr>
        <p:spPr>
          <a:xfrm rot="21410245">
            <a:off x="10687480" y="234108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TextBox 182">
            <a:extLst>
              <a:ext uri="{FF2B5EF4-FFF2-40B4-BE49-F238E27FC236}">
                <a16:creationId xmlns:a16="http://schemas.microsoft.com/office/drawing/2014/main" id="{D6098074-146D-F3A6-A38C-874D31D532CC}"/>
              </a:ext>
            </a:extLst>
          </p:cNvPr>
          <p:cNvSpPr txBox="1"/>
          <p:nvPr/>
        </p:nvSpPr>
        <p:spPr>
          <a:xfrm>
            <a:off x="1816554" y="-7977"/>
            <a:ext cx="2732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deux anciens clients sont prête à partir</a:t>
            </a:r>
          </a:p>
        </p:txBody>
      </p:sp>
      <p:sp>
        <p:nvSpPr>
          <p:cNvPr id="130" name="TextBox 53">
            <a:extLst>
              <a:ext uri="{FF2B5EF4-FFF2-40B4-BE49-F238E27FC236}">
                <a16:creationId xmlns:a16="http://schemas.microsoft.com/office/drawing/2014/main" id="{D4D83876-764B-8A69-803F-416DFFA4F64C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31" name="TextBox 53">
            <a:extLst>
              <a:ext uri="{FF2B5EF4-FFF2-40B4-BE49-F238E27FC236}">
                <a16:creationId xmlns:a16="http://schemas.microsoft.com/office/drawing/2014/main" id="{9F6D597F-AB82-515B-3E0B-99A841313198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32" name="TextBox 53">
            <a:extLst>
              <a:ext uri="{FF2B5EF4-FFF2-40B4-BE49-F238E27FC236}">
                <a16:creationId xmlns:a16="http://schemas.microsoft.com/office/drawing/2014/main" id="{21F349FC-53C0-A116-9E06-8E1EA68933BF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33" name="TextBox 53">
            <a:extLst>
              <a:ext uri="{FF2B5EF4-FFF2-40B4-BE49-F238E27FC236}">
                <a16:creationId xmlns:a16="http://schemas.microsoft.com/office/drawing/2014/main" id="{D0C271E8-F4FE-822D-D1A9-DB49DD091ACE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AEB6A58-67CC-6795-4FD3-2E98885749C2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2, 0, 5, 3, 0, 0, 0, 0, 0, 0, 0, 0, 0, 0, 0, 3, 2, 0,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Oval 181">
            <a:extLst>
              <a:ext uri="{FF2B5EF4-FFF2-40B4-BE49-F238E27FC236}">
                <a16:creationId xmlns:a16="http://schemas.microsoft.com/office/drawing/2014/main" id="{859AE9C4-9CC0-0C4A-A10E-4CA3D37BB08F}"/>
              </a:ext>
            </a:extLst>
          </p:cNvPr>
          <p:cNvSpPr/>
          <p:nvPr/>
        </p:nvSpPr>
        <p:spPr>
          <a:xfrm rot="21410245">
            <a:off x="479562" y="282476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6C51FBD7-BAEA-B329-3885-3A9D9A92C88D}"/>
              </a:ext>
            </a:extLst>
          </p:cNvPr>
          <p:cNvSpPr/>
          <p:nvPr/>
        </p:nvSpPr>
        <p:spPr>
          <a:xfrm rot="10800000">
            <a:off x="6545946" y="6566793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val 181">
            <a:extLst>
              <a:ext uri="{FF2B5EF4-FFF2-40B4-BE49-F238E27FC236}">
                <a16:creationId xmlns:a16="http://schemas.microsoft.com/office/drawing/2014/main" id="{C62AADFD-4FC4-5206-A80B-CDB7C8D4AD0E}"/>
              </a:ext>
            </a:extLst>
          </p:cNvPr>
          <p:cNvSpPr/>
          <p:nvPr/>
        </p:nvSpPr>
        <p:spPr>
          <a:xfrm rot="10800000">
            <a:off x="6746618" y="6420858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Oval 181">
            <a:extLst>
              <a:ext uri="{FF2B5EF4-FFF2-40B4-BE49-F238E27FC236}">
                <a16:creationId xmlns:a16="http://schemas.microsoft.com/office/drawing/2014/main" id="{7B2A0ABE-FE21-9422-C2E3-DDDDCA1F4358}"/>
              </a:ext>
            </a:extLst>
          </p:cNvPr>
          <p:cNvSpPr/>
          <p:nvPr/>
        </p:nvSpPr>
        <p:spPr>
          <a:xfrm rot="10800000">
            <a:off x="6516229" y="6364231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Oval 181">
            <a:extLst>
              <a:ext uri="{FF2B5EF4-FFF2-40B4-BE49-F238E27FC236}">
                <a16:creationId xmlns:a16="http://schemas.microsoft.com/office/drawing/2014/main" id="{83E0A5DF-B4C9-C11F-91E2-86E399618704}"/>
              </a:ext>
            </a:extLst>
          </p:cNvPr>
          <p:cNvSpPr/>
          <p:nvPr/>
        </p:nvSpPr>
        <p:spPr>
          <a:xfrm rot="21410245">
            <a:off x="10900802" y="2348727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Oval 181">
            <a:extLst>
              <a:ext uri="{FF2B5EF4-FFF2-40B4-BE49-F238E27FC236}">
                <a16:creationId xmlns:a16="http://schemas.microsoft.com/office/drawing/2014/main" id="{3C1B1A98-865E-2381-3AA7-973BDCC91208}"/>
              </a:ext>
            </a:extLst>
          </p:cNvPr>
          <p:cNvSpPr/>
          <p:nvPr/>
        </p:nvSpPr>
        <p:spPr>
          <a:xfrm rot="21410245">
            <a:off x="11775814" y="224547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700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1">
            <a:extLst>
              <a:ext uri="{FF2B5EF4-FFF2-40B4-BE49-F238E27FC236}">
                <a16:creationId xmlns:a16="http://schemas.microsoft.com/office/drawing/2014/main" id="{8D2BA2DB-9A91-32A6-6A1F-B3C12C049F21}"/>
              </a:ext>
            </a:extLst>
          </p:cNvPr>
          <p:cNvSpPr/>
          <p:nvPr/>
        </p:nvSpPr>
        <p:spPr>
          <a:xfrm rot="21410245">
            <a:off x="11775813" y="2364539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inus 21">
            <a:extLst>
              <a:ext uri="{FF2B5EF4-FFF2-40B4-BE49-F238E27FC236}">
                <a16:creationId xmlns:a16="http://schemas.microsoft.com/office/drawing/2014/main" id="{ADB3A62B-EF41-F7CC-5AC3-848312437F93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253E77-3C0B-D89A-A92A-CC309DB5B46F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urved Connector 41">
            <a:extLst>
              <a:ext uri="{FF2B5EF4-FFF2-40B4-BE49-F238E27FC236}">
                <a16:creationId xmlns:a16="http://schemas.microsoft.com/office/drawing/2014/main" id="{A5F1606B-CE1A-F0A0-D498-B3C685AFA962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">
            <a:extLst>
              <a:ext uri="{FF2B5EF4-FFF2-40B4-BE49-F238E27FC236}">
                <a16:creationId xmlns:a16="http://schemas.microsoft.com/office/drawing/2014/main" id="{93CA6158-9A87-DB8C-BBAE-A0429BF1C64B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8BEC431F-604A-D434-E869-B55ACD079E32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BB49D012-0D9B-195C-77B7-ED535F3C4DA0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2FEB3028-3877-34FF-21FA-21754FEA1103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Minus 21">
            <a:extLst>
              <a:ext uri="{FF2B5EF4-FFF2-40B4-BE49-F238E27FC236}">
                <a16:creationId xmlns:a16="http://schemas.microsoft.com/office/drawing/2014/main" id="{B12BCA67-58ED-0831-0CBF-C50C3258011C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A5C0C2D5-76E2-A7CF-DD2A-0D731E011F71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9CBE44A8-7648-6844-2B6F-BC2D39907D3C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E13B5AF-27EE-84B3-AA62-D26FB16BEEBD}"/>
              </a:ext>
            </a:extLst>
          </p:cNvPr>
          <p:cNvSpPr/>
          <p:nvPr/>
        </p:nvSpPr>
        <p:spPr>
          <a:xfrm>
            <a:off x="1974015" y="163629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C0E6A7B7-AC3B-E974-9C3C-30205D723FCB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134AFF2B-3683-A1A8-71AB-C2CE498BDB19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69DA6C4C-B4DE-340B-FF04-B49AED2F590D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A5E908A3-8F16-D6C7-AE2A-247554EE0145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7D5E4FCB-C625-92F5-5E8C-927248AFDF92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D64EC0FB-59F6-DE9C-EF64-377D5CC1903B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7FD4F351-21A6-2911-C03B-164A85B1F038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ECE0BF02-ECB1-5225-E390-B2D70C56E991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00120CBB-56FA-89DB-D6A3-4451053808F8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Minus 21">
            <a:extLst>
              <a:ext uri="{FF2B5EF4-FFF2-40B4-BE49-F238E27FC236}">
                <a16:creationId xmlns:a16="http://schemas.microsoft.com/office/drawing/2014/main" id="{F7CA1836-B383-C22A-3272-54B7B0221CDC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CC4A8FDF-E07C-A790-DD22-4B0993FCD1B8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EF849AA9-6DDC-06D4-77AD-1031446FCDFB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58878C86-39F9-A962-D630-BD032C9DBB2F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7351B3D9-E030-AB6B-8488-CC3EC9304487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E9E757DA-3588-A4B0-D94D-AC1AC072BAE6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0E1E1FC1-2D15-7D75-28F1-21078E667F06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B9596925-1753-DF39-0170-7A535F149097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90547211-990E-DDC5-2A5A-E137EF1A29FD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4BAA8557-E1D8-B555-7246-54957D0AB454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85C6CD1D-959A-E7A1-AB5C-D39109A2F8E2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066F832F-5C1B-5E53-C595-FFC9875E8964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752EC2EF-0CC9-2495-B5F7-301AC6491FE7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0FF888EC-C221-9513-EA5D-C98E85D4B069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Minus 21">
            <a:extLst>
              <a:ext uri="{FF2B5EF4-FFF2-40B4-BE49-F238E27FC236}">
                <a16:creationId xmlns:a16="http://schemas.microsoft.com/office/drawing/2014/main" id="{E1C1F380-3C60-BB63-0781-AE9E3D665121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FC284F4F-81FD-FF50-23DF-DBFA8DF69FF7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57F5CB55-38C0-8982-3B72-BA55B81C4227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A20AA7D0-DF0C-3811-2F7D-FE0FAE1BE2EC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AA80BDF1-9B92-9748-7CBE-1C3221712B87}"/>
              </a:ext>
            </a:extLst>
          </p:cNvPr>
          <p:cNvCxnSpPr>
            <a:cxnSpLocks/>
            <a:stCxn id="14" idx="4"/>
            <a:endCxn id="3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F31AC922-D0E8-C134-B7E7-68BB7389F6C6}"/>
              </a:ext>
            </a:extLst>
          </p:cNvPr>
          <p:cNvCxnSpPr>
            <a:cxnSpLocks/>
            <a:stCxn id="3" idx="1"/>
            <a:endCxn id="11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1">
            <a:extLst>
              <a:ext uri="{FF2B5EF4-FFF2-40B4-BE49-F238E27FC236}">
                <a16:creationId xmlns:a16="http://schemas.microsoft.com/office/drawing/2014/main" id="{EE21E8FE-1C59-B64A-1585-980BA060FB4C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4">
            <a:extLst>
              <a:ext uri="{FF2B5EF4-FFF2-40B4-BE49-F238E27FC236}">
                <a16:creationId xmlns:a16="http://schemas.microsoft.com/office/drawing/2014/main" id="{A8AD4509-B7FC-98FA-5284-C878E595FF81}"/>
              </a:ext>
            </a:extLst>
          </p:cNvPr>
          <p:cNvCxnSpPr>
            <a:cxnSpLocks/>
            <a:stCxn id="9" idx="1"/>
            <a:endCxn id="6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2726BB95-F10B-3A3E-4585-A1CE4D82DDDC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1">
            <a:extLst>
              <a:ext uri="{FF2B5EF4-FFF2-40B4-BE49-F238E27FC236}">
                <a16:creationId xmlns:a16="http://schemas.microsoft.com/office/drawing/2014/main" id="{829F0FFC-DAAE-1514-BA46-7845BA82DA1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894B8F00-0DD3-AB76-4F9A-DF0C4FA84E9B}"/>
              </a:ext>
            </a:extLst>
          </p:cNvPr>
          <p:cNvCxnSpPr>
            <a:cxnSpLocks/>
            <a:stCxn id="6" idx="6"/>
            <a:endCxn id="16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08BA77A0-6C2C-92B5-35BE-233F111A6D53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F7EA0799-9324-EB3B-89D8-9A70B08DB551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A0A9E103-F9CC-F9E1-8462-29B91AC9BA24}"/>
              </a:ext>
            </a:extLst>
          </p:cNvPr>
          <p:cNvCxnSpPr>
            <a:cxnSpLocks/>
            <a:stCxn id="17" idx="3"/>
            <a:endCxn id="12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BB7BE435-41EE-5F5F-AB44-E1B718EA0319}"/>
              </a:ext>
            </a:extLst>
          </p:cNvPr>
          <p:cNvCxnSpPr>
            <a:cxnSpLocks/>
            <a:stCxn id="12" idx="6"/>
            <a:endCxn id="19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D50CC5D0-60F9-D3C1-2A49-E06425C8CAE7}"/>
              </a:ext>
            </a:extLst>
          </p:cNvPr>
          <p:cNvCxnSpPr>
            <a:cxnSpLocks/>
            <a:stCxn id="19" idx="1"/>
            <a:endCxn id="33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4D4D1D8A-2F17-7113-177B-96AE91B30DEC}"/>
              </a:ext>
            </a:extLst>
          </p:cNvPr>
          <p:cNvCxnSpPr>
            <a:cxnSpLocks/>
            <a:stCxn id="33" idx="6"/>
            <a:endCxn id="23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4">
            <a:extLst>
              <a:ext uri="{FF2B5EF4-FFF2-40B4-BE49-F238E27FC236}">
                <a16:creationId xmlns:a16="http://schemas.microsoft.com/office/drawing/2014/main" id="{8CDA73CF-3029-C0CE-6262-6E179E5969EC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35ABEC51-7573-99B3-A18B-1BA233186E4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0800000" flipV="1">
            <a:off x="1563757" y="1866669"/>
            <a:ext cx="410259" cy="693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F4D70066-B9BD-F5CA-D7A4-8F2A8EAF3058}"/>
              </a:ext>
            </a:extLst>
          </p:cNvPr>
          <p:cNvCxnSpPr>
            <a:cxnSpLocks/>
            <a:stCxn id="12" idx="4"/>
            <a:endCxn id="20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95F2E9C5-029A-20F4-EB2E-40D0CE98A195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75E2CC3D-727D-4B6B-65C9-A521FFFE8F0A}"/>
              </a:ext>
            </a:extLst>
          </p:cNvPr>
          <p:cNvCxnSpPr>
            <a:cxnSpLocks/>
            <a:stCxn id="18" idx="1"/>
            <a:endCxn id="27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2C6B3AA0-E041-5024-F048-3EFA058DAD10}"/>
              </a:ext>
            </a:extLst>
          </p:cNvPr>
          <p:cNvCxnSpPr>
            <a:cxnSpLocks/>
            <a:stCxn id="27" idx="6"/>
            <a:endCxn id="21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24C05383-93F0-1749-5058-95FE3C2A94D6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41">
            <a:extLst>
              <a:ext uri="{FF2B5EF4-FFF2-40B4-BE49-F238E27FC236}">
                <a16:creationId xmlns:a16="http://schemas.microsoft.com/office/drawing/2014/main" id="{C4AD0FD2-A9E9-8A0A-628B-221E98A952D7}"/>
              </a:ext>
            </a:extLst>
          </p:cNvPr>
          <p:cNvCxnSpPr>
            <a:cxnSpLocks/>
            <a:stCxn id="22" idx="1"/>
            <a:endCxn id="31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60F94DA6-5749-9231-11BA-54ADB17142D0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41">
            <a:extLst>
              <a:ext uri="{FF2B5EF4-FFF2-40B4-BE49-F238E27FC236}">
                <a16:creationId xmlns:a16="http://schemas.microsoft.com/office/drawing/2014/main" id="{FBE36C58-B126-E246-C8FC-845876FE113A}"/>
              </a:ext>
            </a:extLst>
          </p:cNvPr>
          <p:cNvCxnSpPr>
            <a:cxnSpLocks/>
            <a:stCxn id="30" idx="0"/>
            <a:endCxn id="3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F08DAA06-A5F7-1E9C-B5A0-0991063D8274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4">
            <a:extLst>
              <a:ext uri="{FF2B5EF4-FFF2-40B4-BE49-F238E27FC236}">
                <a16:creationId xmlns:a16="http://schemas.microsoft.com/office/drawing/2014/main" id="{03323D32-BD66-A39A-9F00-BD3B6D30C097}"/>
              </a:ext>
            </a:extLst>
          </p:cNvPr>
          <p:cNvCxnSpPr>
            <a:cxnSpLocks/>
            <a:stCxn id="36" idx="2"/>
            <a:endCxn id="30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41">
            <a:extLst>
              <a:ext uri="{FF2B5EF4-FFF2-40B4-BE49-F238E27FC236}">
                <a16:creationId xmlns:a16="http://schemas.microsoft.com/office/drawing/2014/main" id="{80CAC002-F191-9421-2909-154D144A46BA}"/>
              </a:ext>
            </a:extLst>
          </p:cNvPr>
          <p:cNvCxnSpPr>
            <a:cxnSpLocks/>
            <a:stCxn id="29" idx="0"/>
            <a:endCxn id="3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FBB9DC04-CE16-D93A-1EDD-FE422E37F9FB}"/>
              </a:ext>
            </a:extLst>
          </p:cNvPr>
          <p:cNvCxnSpPr>
            <a:cxnSpLocks/>
            <a:stCxn id="35" idx="1"/>
            <a:endCxn id="4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4">
            <a:extLst>
              <a:ext uri="{FF2B5EF4-FFF2-40B4-BE49-F238E27FC236}">
                <a16:creationId xmlns:a16="http://schemas.microsoft.com/office/drawing/2014/main" id="{DCF52BEE-CB99-AD0E-75AA-878217547D43}"/>
              </a:ext>
            </a:extLst>
          </p:cNvPr>
          <p:cNvCxnSpPr>
            <a:cxnSpLocks/>
            <a:stCxn id="34" idx="3"/>
            <a:endCxn id="3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FAE4361D-3CDB-7374-CC11-078AB00B483C}"/>
              </a:ext>
            </a:extLst>
          </p:cNvPr>
          <p:cNvCxnSpPr>
            <a:cxnSpLocks/>
            <a:stCxn id="40" idx="1"/>
            <a:endCxn id="3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2E1F04E5-A504-47D3-3A6C-86F23B16AF10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02301589-CF00-5218-6FCD-B4D4E2E8E2B2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BC5C1FF8-AE9B-A129-FD2C-11BD520A2C9C}"/>
              </a:ext>
            </a:extLst>
          </p:cNvPr>
          <p:cNvCxnSpPr>
            <a:cxnSpLocks/>
            <a:stCxn id="17" idx="0"/>
            <a:endCxn id="3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D84060EC-7DCB-BC95-3AF7-A2A2D2B49134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41">
            <a:extLst>
              <a:ext uri="{FF2B5EF4-FFF2-40B4-BE49-F238E27FC236}">
                <a16:creationId xmlns:a16="http://schemas.microsoft.com/office/drawing/2014/main" id="{5796A4F9-8408-CB6D-90C8-860F426C2158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0EFABEF1-1551-92B6-152D-0895F7CC775E}"/>
              </a:ext>
            </a:extLst>
          </p:cNvPr>
          <p:cNvCxnSpPr>
            <a:cxnSpLocks/>
            <a:stCxn id="24" idx="6"/>
            <a:endCxn id="22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4">
            <a:extLst>
              <a:ext uri="{FF2B5EF4-FFF2-40B4-BE49-F238E27FC236}">
                <a16:creationId xmlns:a16="http://schemas.microsoft.com/office/drawing/2014/main" id="{382882C9-27F2-5D52-8102-F0B1FE3CD1F6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4810DA71-E569-D320-17A2-F99321F2AE4F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1B58D269-380B-D36B-7BBC-E494BFC90D4D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14ECDF46-772D-114B-B9BD-895BC6F064FD}"/>
              </a:ext>
            </a:extLst>
          </p:cNvPr>
          <p:cNvCxnSpPr>
            <a:cxnSpLocks/>
            <a:stCxn id="31" idx="5"/>
            <a:endCxn id="3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4804CC29-042D-5DB4-0B96-17D5A06B9F0D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6">
            <a:extLst>
              <a:ext uri="{FF2B5EF4-FFF2-40B4-BE49-F238E27FC236}">
                <a16:creationId xmlns:a16="http://schemas.microsoft.com/office/drawing/2014/main" id="{A66C2B3B-DC4F-00C7-7A0C-A983C84D1783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98ED682D-2E98-86DF-3EB4-357D9E416059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7B6D3451-2C23-6A9D-F747-206CF642D833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84" name="TextBox 66">
            <a:extLst>
              <a:ext uri="{FF2B5EF4-FFF2-40B4-BE49-F238E27FC236}">
                <a16:creationId xmlns:a16="http://schemas.microsoft.com/office/drawing/2014/main" id="{8CD0A06C-48E8-01B5-F0D2-5C1CB4A0BDD9}"/>
              </a:ext>
            </a:extLst>
          </p:cNvPr>
          <p:cNvSpPr txBox="1"/>
          <p:nvPr/>
        </p:nvSpPr>
        <p:spPr>
          <a:xfrm>
            <a:off x="2022041" y="1376947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D31DC360-C342-281E-E3DE-FFF610570141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86" name="TextBox 66">
            <a:extLst>
              <a:ext uri="{FF2B5EF4-FFF2-40B4-BE49-F238E27FC236}">
                <a16:creationId xmlns:a16="http://schemas.microsoft.com/office/drawing/2014/main" id="{BFD41210-3A05-ACF7-032B-0B99CB2ABF13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87" name="TextBox 66">
            <a:extLst>
              <a:ext uri="{FF2B5EF4-FFF2-40B4-BE49-F238E27FC236}">
                <a16:creationId xmlns:a16="http://schemas.microsoft.com/office/drawing/2014/main" id="{7EB6D438-48F0-0588-25BF-01755C7756CD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CA8D2703-1EBD-47D7-A1B0-386016F162D9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2B604D2C-99F9-E7B4-265D-29F7AE17D26B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90" name="TextBox 66">
            <a:extLst>
              <a:ext uri="{FF2B5EF4-FFF2-40B4-BE49-F238E27FC236}">
                <a16:creationId xmlns:a16="http://schemas.microsoft.com/office/drawing/2014/main" id="{5380F70B-5B01-F1F6-280C-5F915886DBD7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08615A9D-C1E2-7F26-BAE8-2166D36ADC5D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2426FCEE-B8D1-F40C-1C6E-9BB1938C6A30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4A017E0C-DA1F-2348-7CF6-F3929D244EB4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996B8CAA-5EF1-F1EC-5AC2-EC7326D64AD5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932FACCD-93B7-7777-01F3-C9D787074467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1E44A385-0DC9-3F0E-C6DB-B403A1B7511F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84B3DA9A-C624-EC4E-855F-70FF67A8BAA9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E6817B65-6B41-3C82-8C33-141536845796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39BB59FF-ED3B-4E37-3365-7C2BCC930E3D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6DA346CE-CA6E-71CE-CEE5-E38006AC0321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9C330810-2B77-E970-6201-8D31DF03867D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02" name="TextBox 66">
            <a:extLst>
              <a:ext uri="{FF2B5EF4-FFF2-40B4-BE49-F238E27FC236}">
                <a16:creationId xmlns:a16="http://schemas.microsoft.com/office/drawing/2014/main" id="{AC4DE884-FA6B-3F3F-9501-AB30F5D7652F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33B32402-8D8B-8377-BB23-B401B02607EF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17D06CF2-ABB0-88E1-5B15-E29D6B8E94DD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52DB684F-EFF9-8781-715F-AB60B90ABA4C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06" name="TextBox 53">
            <a:extLst>
              <a:ext uri="{FF2B5EF4-FFF2-40B4-BE49-F238E27FC236}">
                <a16:creationId xmlns:a16="http://schemas.microsoft.com/office/drawing/2014/main" id="{32753F74-72E1-EF89-C63E-C8D6C00FB653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07" name="TextBox 53">
            <a:extLst>
              <a:ext uri="{FF2B5EF4-FFF2-40B4-BE49-F238E27FC236}">
                <a16:creationId xmlns:a16="http://schemas.microsoft.com/office/drawing/2014/main" id="{2C9A8AE7-7DF9-86E7-9C71-B7B3A7CAAE9A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08" name="TextBox 53">
            <a:extLst>
              <a:ext uri="{FF2B5EF4-FFF2-40B4-BE49-F238E27FC236}">
                <a16:creationId xmlns:a16="http://schemas.microsoft.com/office/drawing/2014/main" id="{39D299E4-F64C-8E94-1AB2-F5D654D417CF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id="{4764A1B5-B9F7-802A-D98A-70A9F132D577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DDB3A7AC-A361-6DAF-2FC8-BB306857CDB8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11" name="TextBox 53">
            <a:extLst>
              <a:ext uri="{FF2B5EF4-FFF2-40B4-BE49-F238E27FC236}">
                <a16:creationId xmlns:a16="http://schemas.microsoft.com/office/drawing/2014/main" id="{E669C6AF-F128-E43B-2C41-8384E4F5C6C8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7A9BCA9E-9C8B-F720-DA20-0581B074061E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2BC4BF16-4F9B-AC66-44FA-1E76F2276F37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4929CB3F-626C-DF89-3870-59FD080F6C76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EB550162-AE93-A079-C578-958208900305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5958074B-2B3F-C551-4F2D-24077A95901C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2AD300A2-5A64-DAEB-C02C-C4B27D046BA1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FF775847-D3C6-1F54-459D-BAF20CB79596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57">
            <a:extLst>
              <a:ext uri="{FF2B5EF4-FFF2-40B4-BE49-F238E27FC236}">
                <a16:creationId xmlns:a16="http://schemas.microsoft.com/office/drawing/2014/main" id="{83400B87-90F6-3DE8-3E49-A81096C46A09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20" name="TextBox 57">
            <a:extLst>
              <a:ext uri="{FF2B5EF4-FFF2-40B4-BE49-F238E27FC236}">
                <a16:creationId xmlns:a16="http://schemas.microsoft.com/office/drawing/2014/main" id="{C21ADF4D-34F2-3616-B138-8D93FCE204B2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0CA3D86A-5429-1635-36C6-71C1E29BC8F1}"/>
              </a:ext>
            </a:extLst>
          </p:cNvPr>
          <p:cNvSpPr/>
          <p:nvPr/>
        </p:nvSpPr>
        <p:spPr>
          <a:xfrm rot="10800000">
            <a:off x="344452" y="527276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3FB6CE89-BC3F-D9F4-2A8D-E438F8709966}"/>
              </a:ext>
            </a:extLst>
          </p:cNvPr>
          <p:cNvSpPr/>
          <p:nvPr/>
        </p:nvSpPr>
        <p:spPr>
          <a:xfrm rot="10800000">
            <a:off x="141691" y="521494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81">
            <a:extLst>
              <a:ext uri="{FF2B5EF4-FFF2-40B4-BE49-F238E27FC236}">
                <a16:creationId xmlns:a16="http://schemas.microsoft.com/office/drawing/2014/main" id="{69B27AB1-C5B0-C756-E735-42A83F978E43}"/>
              </a:ext>
            </a:extLst>
          </p:cNvPr>
          <p:cNvSpPr/>
          <p:nvPr/>
        </p:nvSpPr>
        <p:spPr>
          <a:xfrm rot="10800000">
            <a:off x="1424613" y="526949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Oval 181">
            <a:extLst>
              <a:ext uri="{FF2B5EF4-FFF2-40B4-BE49-F238E27FC236}">
                <a16:creationId xmlns:a16="http://schemas.microsoft.com/office/drawing/2014/main" id="{B98D6B4C-B0E1-9425-5BD6-DDF11357B264}"/>
              </a:ext>
            </a:extLst>
          </p:cNvPr>
          <p:cNvSpPr/>
          <p:nvPr/>
        </p:nvSpPr>
        <p:spPr>
          <a:xfrm rot="10800000">
            <a:off x="1218551" y="523192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Oval 181">
            <a:extLst>
              <a:ext uri="{FF2B5EF4-FFF2-40B4-BE49-F238E27FC236}">
                <a16:creationId xmlns:a16="http://schemas.microsoft.com/office/drawing/2014/main" id="{4BB9E5E0-BA0C-DAA2-6699-29E13AEBDD41}"/>
              </a:ext>
            </a:extLst>
          </p:cNvPr>
          <p:cNvSpPr/>
          <p:nvPr/>
        </p:nvSpPr>
        <p:spPr>
          <a:xfrm rot="10800000">
            <a:off x="235114" y="290023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Oval 181">
            <a:extLst>
              <a:ext uri="{FF2B5EF4-FFF2-40B4-BE49-F238E27FC236}">
                <a16:creationId xmlns:a16="http://schemas.microsoft.com/office/drawing/2014/main" id="{50FB61CA-A15F-BA83-3A04-A8A7C9E360B1}"/>
              </a:ext>
            </a:extLst>
          </p:cNvPr>
          <p:cNvSpPr/>
          <p:nvPr/>
        </p:nvSpPr>
        <p:spPr>
          <a:xfrm rot="10800000">
            <a:off x="587889" y="2916739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Oval 181">
            <a:extLst>
              <a:ext uri="{FF2B5EF4-FFF2-40B4-BE49-F238E27FC236}">
                <a16:creationId xmlns:a16="http://schemas.microsoft.com/office/drawing/2014/main" id="{2EC2F660-F9EF-3C3D-6A75-05DE7D5CB862}"/>
              </a:ext>
            </a:extLst>
          </p:cNvPr>
          <p:cNvSpPr/>
          <p:nvPr/>
        </p:nvSpPr>
        <p:spPr>
          <a:xfrm rot="21410245">
            <a:off x="11151303" y="58621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TextBox 182">
            <a:extLst>
              <a:ext uri="{FF2B5EF4-FFF2-40B4-BE49-F238E27FC236}">
                <a16:creationId xmlns:a16="http://schemas.microsoft.com/office/drawing/2014/main" id="{7663F75A-1924-F91B-8B64-91121BB7CA2B}"/>
              </a:ext>
            </a:extLst>
          </p:cNvPr>
          <p:cNvSpPr txBox="1"/>
          <p:nvPr/>
        </p:nvSpPr>
        <p:spPr>
          <a:xfrm>
            <a:off x="1873553" y="65584"/>
            <a:ext cx="2732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deux anciens clients passent à la caisse</a:t>
            </a:r>
          </a:p>
        </p:txBody>
      </p:sp>
      <p:sp>
        <p:nvSpPr>
          <p:cNvPr id="130" name="TextBox 53">
            <a:extLst>
              <a:ext uri="{FF2B5EF4-FFF2-40B4-BE49-F238E27FC236}">
                <a16:creationId xmlns:a16="http://schemas.microsoft.com/office/drawing/2014/main" id="{FF422513-5240-B1A7-C411-24867F40734B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31" name="TextBox 53">
            <a:extLst>
              <a:ext uri="{FF2B5EF4-FFF2-40B4-BE49-F238E27FC236}">
                <a16:creationId xmlns:a16="http://schemas.microsoft.com/office/drawing/2014/main" id="{3C6CF262-2520-DB9D-B516-72569D6F47A3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32" name="TextBox 53">
            <a:extLst>
              <a:ext uri="{FF2B5EF4-FFF2-40B4-BE49-F238E27FC236}">
                <a16:creationId xmlns:a16="http://schemas.microsoft.com/office/drawing/2014/main" id="{331BFBB8-8D45-4CB3-FC0E-333D3BFA9352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33" name="TextBox 53">
            <a:extLst>
              <a:ext uri="{FF2B5EF4-FFF2-40B4-BE49-F238E27FC236}">
                <a16:creationId xmlns:a16="http://schemas.microsoft.com/office/drawing/2014/main" id="{DA04EA21-0FD3-541A-C4A4-38EF06BE75AC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4862466-8A8C-71BE-0A45-CE2CB56DB716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2, 2, 3, 3, 0, 0, 0, 0, 0, 0, 0, 0, 0, 0, 0, 1, 0, 2,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Oval 181">
            <a:extLst>
              <a:ext uri="{FF2B5EF4-FFF2-40B4-BE49-F238E27FC236}">
                <a16:creationId xmlns:a16="http://schemas.microsoft.com/office/drawing/2014/main" id="{4D9F76D6-E029-70AC-87D9-BFF4F9CD5AB8}"/>
              </a:ext>
            </a:extLst>
          </p:cNvPr>
          <p:cNvSpPr/>
          <p:nvPr/>
        </p:nvSpPr>
        <p:spPr>
          <a:xfrm rot="21410245">
            <a:off x="460587" y="2667948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947C82BB-03D9-91AF-016F-FD3F30DF10A8}"/>
              </a:ext>
            </a:extLst>
          </p:cNvPr>
          <p:cNvSpPr/>
          <p:nvPr/>
        </p:nvSpPr>
        <p:spPr>
          <a:xfrm rot="10800000">
            <a:off x="6545946" y="6566793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val 181">
            <a:extLst>
              <a:ext uri="{FF2B5EF4-FFF2-40B4-BE49-F238E27FC236}">
                <a16:creationId xmlns:a16="http://schemas.microsoft.com/office/drawing/2014/main" id="{E0E55DCD-A3CA-D75C-4FC4-88FE3BA409EB}"/>
              </a:ext>
            </a:extLst>
          </p:cNvPr>
          <p:cNvSpPr/>
          <p:nvPr/>
        </p:nvSpPr>
        <p:spPr>
          <a:xfrm rot="10800000">
            <a:off x="6746618" y="6420858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Oval 181">
            <a:extLst>
              <a:ext uri="{FF2B5EF4-FFF2-40B4-BE49-F238E27FC236}">
                <a16:creationId xmlns:a16="http://schemas.microsoft.com/office/drawing/2014/main" id="{BABD09BA-FF29-502A-90B3-C3B3CB96BAC7}"/>
              </a:ext>
            </a:extLst>
          </p:cNvPr>
          <p:cNvSpPr/>
          <p:nvPr/>
        </p:nvSpPr>
        <p:spPr>
          <a:xfrm rot="10800000">
            <a:off x="6516229" y="6364231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Oval 181">
            <a:extLst>
              <a:ext uri="{FF2B5EF4-FFF2-40B4-BE49-F238E27FC236}">
                <a16:creationId xmlns:a16="http://schemas.microsoft.com/office/drawing/2014/main" id="{F85044B4-B34C-9683-9AD8-BFDF261FA725}"/>
              </a:ext>
            </a:extLst>
          </p:cNvPr>
          <p:cNvSpPr/>
          <p:nvPr/>
        </p:nvSpPr>
        <p:spPr>
          <a:xfrm rot="21410245">
            <a:off x="11335055" y="562409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46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81">
            <a:extLst>
              <a:ext uri="{FF2B5EF4-FFF2-40B4-BE49-F238E27FC236}">
                <a16:creationId xmlns:a16="http://schemas.microsoft.com/office/drawing/2014/main" id="{802CB673-C8EC-88DF-D122-26A76F8A6E5A}"/>
              </a:ext>
            </a:extLst>
          </p:cNvPr>
          <p:cNvSpPr/>
          <p:nvPr/>
        </p:nvSpPr>
        <p:spPr>
          <a:xfrm rot="21410245">
            <a:off x="11775813" y="2364539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Minus 21">
            <a:extLst>
              <a:ext uri="{FF2B5EF4-FFF2-40B4-BE49-F238E27FC236}">
                <a16:creationId xmlns:a16="http://schemas.microsoft.com/office/drawing/2014/main" id="{73CFE9AE-DCC1-ABD8-93AD-19487259F4B6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520BF4BD-7A51-0B62-0DD1-D9FBF9DC6F5F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urved Connector 41">
            <a:extLst>
              <a:ext uri="{FF2B5EF4-FFF2-40B4-BE49-F238E27FC236}">
                <a16:creationId xmlns:a16="http://schemas.microsoft.com/office/drawing/2014/main" id="{50DC3FAF-593D-40FE-A1B9-E17FDE6B6DB9}"/>
              </a:ext>
            </a:extLst>
          </p:cNvPr>
          <p:cNvCxnSpPr>
            <a:cxnSpLocks/>
            <a:stCxn id="12" idx="1"/>
            <a:endCxn id="24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>
            <a:extLst>
              <a:ext uri="{FF2B5EF4-FFF2-40B4-BE49-F238E27FC236}">
                <a16:creationId xmlns:a16="http://schemas.microsoft.com/office/drawing/2014/main" id="{CBAACB5B-F77C-BDA5-E142-9E7E8BDED440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3">
            <a:extLst>
              <a:ext uri="{FF2B5EF4-FFF2-40B4-BE49-F238E27FC236}">
                <a16:creationId xmlns:a16="http://schemas.microsoft.com/office/drawing/2014/main" id="{83228051-B3A6-D349-6C52-EB52E464A377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1C6EE7A6-5AAB-1435-1838-98C9C8810D11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F2D8110F-E7E9-74B9-6743-68FA5F408AF6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BDF6B3A3-D450-1DA3-4D62-D8E9857D4A79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743CC05E-4C3D-6B81-582F-2825DD27B66F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3">
            <a:extLst>
              <a:ext uri="{FF2B5EF4-FFF2-40B4-BE49-F238E27FC236}">
                <a16:creationId xmlns:a16="http://schemas.microsoft.com/office/drawing/2014/main" id="{6650EB02-936D-EFAF-D450-D0A6A4DAE6EA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F8FFE032-5F8D-0E8D-529A-48A648F3A8F1}"/>
              </a:ext>
            </a:extLst>
          </p:cNvPr>
          <p:cNvSpPr/>
          <p:nvPr/>
        </p:nvSpPr>
        <p:spPr>
          <a:xfrm>
            <a:off x="1974015" y="1578768"/>
            <a:ext cx="657115" cy="51827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4F470EBB-715B-92F3-72BB-B96FFB410A67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BF2C38B9-31D9-D6DD-ECBB-0CD178FA5D7C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Minus 21">
            <a:extLst>
              <a:ext uri="{FF2B5EF4-FFF2-40B4-BE49-F238E27FC236}">
                <a16:creationId xmlns:a16="http://schemas.microsoft.com/office/drawing/2014/main" id="{42A6E3BB-DCA7-B322-25CF-49EB9381D1BF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Minus 21">
            <a:extLst>
              <a:ext uri="{FF2B5EF4-FFF2-40B4-BE49-F238E27FC236}">
                <a16:creationId xmlns:a16="http://schemas.microsoft.com/office/drawing/2014/main" id="{39411E1E-A4FD-4C4D-50A7-BEE1709D81D6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Minus 21">
            <a:extLst>
              <a:ext uri="{FF2B5EF4-FFF2-40B4-BE49-F238E27FC236}">
                <a16:creationId xmlns:a16="http://schemas.microsoft.com/office/drawing/2014/main" id="{BD23386C-D59D-CBA5-1924-FD9038C1C9C8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Minus 21">
            <a:extLst>
              <a:ext uri="{FF2B5EF4-FFF2-40B4-BE49-F238E27FC236}">
                <a16:creationId xmlns:a16="http://schemas.microsoft.com/office/drawing/2014/main" id="{FB4E24F0-03DB-8E0B-5895-331BA2FAA808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Minus 21">
            <a:extLst>
              <a:ext uri="{FF2B5EF4-FFF2-40B4-BE49-F238E27FC236}">
                <a16:creationId xmlns:a16="http://schemas.microsoft.com/office/drawing/2014/main" id="{BEDA9E5D-83EF-5C09-F401-D13E7AF82C4B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Minus 21">
            <a:extLst>
              <a:ext uri="{FF2B5EF4-FFF2-40B4-BE49-F238E27FC236}">
                <a16:creationId xmlns:a16="http://schemas.microsoft.com/office/drawing/2014/main" id="{0C4DCEBC-1A1C-85CB-5CA7-92D04EF56ED1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Minus 21">
            <a:extLst>
              <a:ext uri="{FF2B5EF4-FFF2-40B4-BE49-F238E27FC236}">
                <a16:creationId xmlns:a16="http://schemas.microsoft.com/office/drawing/2014/main" id="{F298FB52-690A-9395-1730-7310DF38BE73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Minus 21">
            <a:extLst>
              <a:ext uri="{FF2B5EF4-FFF2-40B4-BE49-F238E27FC236}">
                <a16:creationId xmlns:a16="http://schemas.microsoft.com/office/drawing/2014/main" id="{B97C9AD3-7B4B-515D-D1F0-FBF6F338A830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D4C526BB-4878-B300-82AB-149AB5A546D2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60557136-D938-7BAD-FD95-759B25012AF8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">
            <a:extLst>
              <a:ext uri="{FF2B5EF4-FFF2-40B4-BE49-F238E27FC236}">
                <a16:creationId xmlns:a16="http://schemas.microsoft.com/office/drawing/2014/main" id="{BBB31993-8A7B-F6A2-6EC9-8E2A58F6CC49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253B5BB8-1C50-823F-AA87-820DAD2D9B7D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6E887B44-FECE-5A61-A2B4-7295C7FFA2AB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8D412971-A4DD-1D1A-B100-BE00D6DDC138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24453966-1DE0-7E37-7FC2-CDF0C95C3968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DA1BA660-AFA1-CA86-410D-9C305C77B0DE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val 3">
            <a:extLst>
              <a:ext uri="{FF2B5EF4-FFF2-40B4-BE49-F238E27FC236}">
                <a16:creationId xmlns:a16="http://schemas.microsoft.com/office/drawing/2014/main" id="{0F430293-245F-5E8E-CE80-116F97E912A5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3">
            <a:extLst>
              <a:ext uri="{FF2B5EF4-FFF2-40B4-BE49-F238E27FC236}">
                <a16:creationId xmlns:a16="http://schemas.microsoft.com/office/drawing/2014/main" id="{DE6F09A7-D1F6-4863-F003-AA34EA6FF8C6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Minus 21">
            <a:extLst>
              <a:ext uri="{FF2B5EF4-FFF2-40B4-BE49-F238E27FC236}">
                <a16:creationId xmlns:a16="http://schemas.microsoft.com/office/drawing/2014/main" id="{67AAB3B8-0876-7741-D864-3A0136EE1CBC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Minus 21">
            <a:extLst>
              <a:ext uri="{FF2B5EF4-FFF2-40B4-BE49-F238E27FC236}">
                <a16:creationId xmlns:a16="http://schemas.microsoft.com/office/drawing/2014/main" id="{CD3E7255-40AE-CF20-E2BC-4528BC85A1E2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Minus 21">
            <a:extLst>
              <a:ext uri="{FF2B5EF4-FFF2-40B4-BE49-F238E27FC236}">
                <a16:creationId xmlns:a16="http://schemas.microsoft.com/office/drawing/2014/main" id="{E2AAD747-3E18-6AC5-0513-37F4F84E8184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Minus 21">
            <a:extLst>
              <a:ext uri="{FF2B5EF4-FFF2-40B4-BE49-F238E27FC236}">
                <a16:creationId xmlns:a16="http://schemas.microsoft.com/office/drawing/2014/main" id="{E14DA095-33E1-B28B-BD9A-CE4597CD824F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B9C7F9FA-2515-6020-6B84-CD2656438FCF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C3C02269-41BF-9C40-C6BD-C80E80D77A9A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A80D6B22-9C98-8682-6397-3E9CB80DD5BA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1780D817-1460-222D-0616-65B3DCB3FB5D}"/>
              </a:ext>
            </a:extLst>
          </p:cNvPr>
          <p:cNvCxnSpPr>
            <a:cxnSpLocks/>
            <a:stCxn id="23" idx="4"/>
            <a:endCxn id="12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41">
            <a:extLst>
              <a:ext uri="{FF2B5EF4-FFF2-40B4-BE49-F238E27FC236}">
                <a16:creationId xmlns:a16="http://schemas.microsoft.com/office/drawing/2014/main" id="{B85B1272-E547-BC58-D483-9DA7AFAC1133}"/>
              </a:ext>
            </a:extLst>
          </p:cNvPr>
          <p:cNvCxnSpPr>
            <a:cxnSpLocks/>
            <a:stCxn id="12" idx="1"/>
            <a:endCxn id="20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41">
            <a:extLst>
              <a:ext uri="{FF2B5EF4-FFF2-40B4-BE49-F238E27FC236}">
                <a16:creationId xmlns:a16="http://schemas.microsoft.com/office/drawing/2014/main" id="{153D52B0-454C-73F8-BAAB-3B1D453F5FB6}"/>
              </a:ext>
            </a:extLst>
          </p:cNvPr>
          <p:cNvCxnSpPr>
            <a:cxnSpLocks/>
            <a:stCxn id="16" idx="4"/>
            <a:endCxn id="19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70C195D8-A6D6-0329-7380-FA149D48C078}"/>
              </a:ext>
            </a:extLst>
          </p:cNvPr>
          <p:cNvCxnSpPr>
            <a:cxnSpLocks/>
            <a:stCxn id="18" idx="1"/>
            <a:endCxn id="15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41">
            <a:extLst>
              <a:ext uri="{FF2B5EF4-FFF2-40B4-BE49-F238E27FC236}">
                <a16:creationId xmlns:a16="http://schemas.microsoft.com/office/drawing/2014/main" id="{5B9D217E-E845-70BD-B360-4487D5623F01}"/>
              </a:ext>
            </a:extLst>
          </p:cNvPr>
          <p:cNvCxnSpPr>
            <a:cxnSpLocks/>
            <a:stCxn id="17" idx="4"/>
            <a:endCxn id="19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1B9B3C56-5CDD-EE0F-74BD-EEABC705FC7D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4">
            <a:extLst>
              <a:ext uri="{FF2B5EF4-FFF2-40B4-BE49-F238E27FC236}">
                <a16:creationId xmlns:a16="http://schemas.microsoft.com/office/drawing/2014/main" id="{178B96D5-EC16-AD8D-9BAA-524E85430FA6}"/>
              </a:ext>
            </a:extLst>
          </p:cNvPr>
          <p:cNvCxnSpPr>
            <a:cxnSpLocks/>
            <a:stCxn id="15" idx="6"/>
            <a:endCxn id="25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4">
            <a:extLst>
              <a:ext uri="{FF2B5EF4-FFF2-40B4-BE49-F238E27FC236}">
                <a16:creationId xmlns:a16="http://schemas.microsoft.com/office/drawing/2014/main" id="{B454E625-95FA-B8DC-0ABE-3A49FB7F2261}"/>
              </a:ext>
            </a:extLst>
          </p:cNvPr>
          <p:cNvCxnSpPr>
            <a:cxnSpLocks/>
            <a:stCxn id="25" idx="1"/>
            <a:endCxn id="13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4">
            <a:extLst>
              <a:ext uri="{FF2B5EF4-FFF2-40B4-BE49-F238E27FC236}">
                <a16:creationId xmlns:a16="http://schemas.microsoft.com/office/drawing/2014/main" id="{B88CA310-1624-FCFB-030B-0006DA127C35}"/>
              </a:ext>
            </a:extLst>
          </p:cNvPr>
          <p:cNvCxnSpPr>
            <a:cxnSpLocks/>
            <a:stCxn id="13" idx="6"/>
            <a:endCxn id="26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4">
            <a:extLst>
              <a:ext uri="{FF2B5EF4-FFF2-40B4-BE49-F238E27FC236}">
                <a16:creationId xmlns:a16="http://schemas.microsoft.com/office/drawing/2014/main" id="{4CEBCAF5-0F81-49FB-6070-83D43A3C67D2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4">
            <a:extLst>
              <a:ext uri="{FF2B5EF4-FFF2-40B4-BE49-F238E27FC236}">
                <a16:creationId xmlns:a16="http://schemas.microsoft.com/office/drawing/2014/main" id="{B3570C4B-A12B-05A5-D125-8F356598519A}"/>
              </a:ext>
            </a:extLst>
          </p:cNvPr>
          <p:cNvCxnSpPr>
            <a:cxnSpLocks/>
            <a:stCxn id="21" idx="6"/>
            <a:endCxn id="28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34">
            <a:extLst>
              <a:ext uri="{FF2B5EF4-FFF2-40B4-BE49-F238E27FC236}">
                <a16:creationId xmlns:a16="http://schemas.microsoft.com/office/drawing/2014/main" id="{4AA5922B-B50E-A51C-24A4-AE1F04781EA1}"/>
              </a:ext>
            </a:extLst>
          </p:cNvPr>
          <p:cNvCxnSpPr>
            <a:cxnSpLocks/>
            <a:stCxn id="28" idx="1"/>
            <a:endCxn id="42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F466B377-E549-AFE5-1FEC-9D93D201A5F2}"/>
              </a:ext>
            </a:extLst>
          </p:cNvPr>
          <p:cNvCxnSpPr>
            <a:cxnSpLocks/>
            <a:stCxn id="42" idx="6"/>
            <a:endCxn id="32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4">
            <a:extLst>
              <a:ext uri="{FF2B5EF4-FFF2-40B4-BE49-F238E27FC236}">
                <a16:creationId xmlns:a16="http://schemas.microsoft.com/office/drawing/2014/main" id="{837D4675-CB18-17AC-E440-706B180E55E6}"/>
              </a:ext>
            </a:extLst>
          </p:cNvPr>
          <p:cNvCxnSpPr>
            <a:cxnSpLocks/>
            <a:stCxn id="32" idx="3"/>
            <a:endCxn id="40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41">
            <a:extLst>
              <a:ext uri="{FF2B5EF4-FFF2-40B4-BE49-F238E27FC236}">
                <a16:creationId xmlns:a16="http://schemas.microsoft.com/office/drawing/2014/main" id="{94166F7B-BAA6-E225-0720-F3197248768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10800000" flipV="1">
            <a:off x="1563757" y="1837907"/>
            <a:ext cx="410259" cy="722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41">
            <a:extLst>
              <a:ext uri="{FF2B5EF4-FFF2-40B4-BE49-F238E27FC236}">
                <a16:creationId xmlns:a16="http://schemas.microsoft.com/office/drawing/2014/main" id="{03B5ADEE-E360-95C3-564C-7276860CF3B2}"/>
              </a:ext>
            </a:extLst>
          </p:cNvPr>
          <p:cNvCxnSpPr>
            <a:cxnSpLocks/>
            <a:stCxn id="21" idx="4"/>
            <a:endCxn id="29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41">
            <a:extLst>
              <a:ext uri="{FF2B5EF4-FFF2-40B4-BE49-F238E27FC236}">
                <a16:creationId xmlns:a16="http://schemas.microsoft.com/office/drawing/2014/main" id="{D6DE930C-A88B-7BAB-1EDD-65014F26C11A}"/>
              </a:ext>
            </a:extLst>
          </p:cNvPr>
          <p:cNvCxnSpPr>
            <a:cxnSpLocks/>
            <a:stCxn id="21" idx="0"/>
            <a:endCxn id="27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41">
            <a:extLst>
              <a:ext uri="{FF2B5EF4-FFF2-40B4-BE49-F238E27FC236}">
                <a16:creationId xmlns:a16="http://schemas.microsoft.com/office/drawing/2014/main" id="{0BACC0CE-2510-301D-0CB3-323E6DA20D1B}"/>
              </a:ext>
            </a:extLst>
          </p:cNvPr>
          <p:cNvCxnSpPr>
            <a:cxnSpLocks/>
            <a:stCxn id="27" idx="1"/>
            <a:endCxn id="36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41">
            <a:extLst>
              <a:ext uri="{FF2B5EF4-FFF2-40B4-BE49-F238E27FC236}">
                <a16:creationId xmlns:a16="http://schemas.microsoft.com/office/drawing/2014/main" id="{8D2D63EF-F4EF-78D2-354F-FA1749D4DEBC}"/>
              </a:ext>
            </a:extLst>
          </p:cNvPr>
          <p:cNvCxnSpPr>
            <a:cxnSpLocks/>
            <a:stCxn id="36" idx="6"/>
            <a:endCxn id="30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539EF3C2-2691-23BB-C1FD-1C2F55020608}"/>
              </a:ext>
            </a:extLst>
          </p:cNvPr>
          <p:cNvCxnSpPr>
            <a:cxnSpLocks/>
            <a:stCxn id="30" idx="3"/>
            <a:endCxn id="40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EF8E9B67-82A8-A5BE-568D-E112A4413A52}"/>
              </a:ext>
            </a:extLst>
          </p:cNvPr>
          <p:cNvCxnSpPr>
            <a:cxnSpLocks/>
            <a:stCxn id="31" idx="1"/>
            <a:endCxn id="40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4">
            <a:extLst>
              <a:ext uri="{FF2B5EF4-FFF2-40B4-BE49-F238E27FC236}">
                <a16:creationId xmlns:a16="http://schemas.microsoft.com/office/drawing/2014/main" id="{6429D9E7-8D7E-5887-DDF1-78B8DAF6E139}"/>
              </a:ext>
            </a:extLst>
          </p:cNvPr>
          <p:cNvCxnSpPr>
            <a:cxnSpLocks/>
            <a:stCxn id="46" idx="1"/>
            <a:endCxn id="41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A6048102-81FC-E750-A456-CBE78F443F1F}"/>
              </a:ext>
            </a:extLst>
          </p:cNvPr>
          <p:cNvCxnSpPr>
            <a:cxnSpLocks/>
            <a:stCxn id="39" idx="0"/>
            <a:endCxn id="44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34">
            <a:extLst>
              <a:ext uri="{FF2B5EF4-FFF2-40B4-BE49-F238E27FC236}">
                <a16:creationId xmlns:a16="http://schemas.microsoft.com/office/drawing/2014/main" id="{988E353B-4763-88B8-5E8D-15EFBD581A67}"/>
              </a:ext>
            </a:extLst>
          </p:cNvPr>
          <p:cNvCxnSpPr>
            <a:cxnSpLocks/>
            <a:stCxn id="41" idx="6"/>
            <a:endCxn id="45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34">
            <a:extLst>
              <a:ext uri="{FF2B5EF4-FFF2-40B4-BE49-F238E27FC236}">
                <a16:creationId xmlns:a16="http://schemas.microsoft.com/office/drawing/2014/main" id="{D218B750-2ABD-31AB-5408-E9342798B7BA}"/>
              </a:ext>
            </a:extLst>
          </p:cNvPr>
          <p:cNvCxnSpPr>
            <a:cxnSpLocks/>
            <a:stCxn id="45" idx="2"/>
            <a:endCxn id="39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41">
            <a:extLst>
              <a:ext uri="{FF2B5EF4-FFF2-40B4-BE49-F238E27FC236}">
                <a16:creationId xmlns:a16="http://schemas.microsoft.com/office/drawing/2014/main" id="{97523488-5842-649D-BBD1-CE1417C89A14}"/>
              </a:ext>
            </a:extLst>
          </p:cNvPr>
          <p:cNvCxnSpPr>
            <a:cxnSpLocks/>
            <a:stCxn id="38" idx="0"/>
            <a:endCxn id="44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4">
            <a:extLst>
              <a:ext uri="{FF2B5EF4-FFF2-40B4-BE49-F238E27FC236}">
                <a16:creationId xmlns:a16="http://schemas.microsoft.com/office/drawing/2014/main" id="{4CE581BB-F7FF-857D-CD24-286876D82E3A}"/>
              </a:ext>
            </a:extLst>
          </p:cNvPr>
          <p:cNvCxnSpPr>
            <a:cxnSpLocks/>
            <a:stCxn id="44" idx="1"/>
            <a:endCxn id="49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34">
            <a:extLst>
              <a:ext uri="{FF2B5EF4-FFF2-40B4-BE49-F238E27FC236}">
                <a16:creationId xmlns:a16="http://schemas.microsoft.com/office/drawing/2014/main" id="{13786681-1C38-5DFC-4B1C-FEF0C5BE3AE5}"/>
              </a:ext>
            </a:extLst>
          </p:cNvPr>
          <p:cNvCxnSpPr>
            <a:cxnSpLocks/>
            <a:stCxn id="43" idx="3"/>
            <a:endCxn id="48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D8B1F15B-7832-9B5E-E5F2-2148DFC6200F}"/>
              </a:ext>
            </a:extLst>
          </p:cNvPr>
          <p:cNvCxnSpPr>
            <a:cxnSpLocks/>
            <a:stCxn id="49" idx="1"/>
            <a:endCxn id="43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8FCA6856-A471-7430-AE64-9F4E838FEF89}"/>
              </a:ext>
            </a:extLst>
          </p:cNvPr>
          <p:cNvCxnSpPr>
            <a:cxnSpLocks/>
            <a:stCxn id="47" idx="3"/>
            <a:endCxn id="46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D0AC5C9A-4534-6141-81FB-D2BCFCE043C3}"/>
              </a:ext>
            </a:extLst>
          </p:cNvPr>
          <p:cNvCxnSpPr>
            <a:cxnSpLocks/>
            <a:stCxn id="47" idx="6"/>
            <a:endCxn id="25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41">
            <a:extLst>
              <a:ext uri="{FF2B5EF4-FFF2-40B4-BE49-F238E27FC236}">
                <a16:creationId xmlns:a16="http://schemas.microsoft.com/office/drawing/2014/main" id="{F102CD7E-1667-1E7B-294C-30F4DB3700D0}"/>
              </a:ext>
            </a:extLst>
          </p:cNvPr>
          <p:cNvCxnSpPr>
            <a:cxnSpLocks/>
            <a:stCxn id="26" idx="0"/>
            <a:endCxn id="47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41">
            <a:extLst>
              <a:ext uri="{FF2B5EF4-FFF2-40B4-BE49-F238E27FC236}">
                <a16:creationId xmlns:a16="http://schemas.microsoft.com/office/drawing/2014/main" id="{ABCCE07F-5B97-98ED-B8B4-4370B4C5FC5C}"/>
              </a:ext>
            </a:extLst>
          </p:cNvPr>
          <p:cNvCxnSpPr>
            <a:cxnSpLocks/>
            <a:stCxn id="45" idx="0"/>
            <a:endCxn id="47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41">
            <a:extLst>
              <a:ext uri="{FF2B5EF4-FFF2-40B4-BE49-F238E27FC236}">
                <a16:creationId xmlns:a16="http://schemas.microsoft.com/office/drawing/2014/main" id="{E000D722-9E78-85B7-1862-E85FF086262C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34">
            <a:extLst>
              <a:ext uri="{FF2B5EF4-FFF2-40B4-BE49-F238E27FC236}">
                <a16:creationId xmlns:a16="http://schemas.microsoft.com/office/drawing/2014/main" id="{EC325181-EC74-6DA8-BFF5-26186CFF5A90}"/>
              </a:ext>
            </a:extLst>
          </p:cNvPr>
          <p:cNvCxnSpPr>
            <a:cxnSpLocks/>
            <a:stCxn id="33" idx="6"/>
            <a:endCxn id="31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34">
            <a:extLst>
              <a:ext uri="{FF2B5EF4-FFF2-40B4-BE49-F238E27FC236}">
                <a16:creationId xmlns:a16="http://schemas.microsoft.com/office/drawing/2014/main" id="{F5BDCA84-88AC-4336-9561-E6F0CBA55A87}"/>
              </a:ext>
            </a:extLst>
          </p:cNvPr>
          <p:cNvCxnSpPr>
            <a:cxnSpLocks/>
            <a:stCxn id="29" idx="3"/>
            <a:endCxn id="33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41">
            <a:extLst>
              <a:ext uri="{FF2B5EF4-FFF2-40B4-BE49-F238E27FC236}">
                <a16:creationId xmlns:a16="http://schemas.microsoft.com/office/drawing/2014/main" id="{9A5F8FDB-E717-9510-6CBA-F9130AC428D3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41">
            <a:extLst>
              <a:ext uri="{FF2B5EF4-FFF2-40B4-BE49-F238E27FC236}">
                <a16:creationId xmlns:a16="http://schemas.microsoft.com/office/drawing/2014/main" id="{AAF903B4-1981-7503-D7BF-E192255CF3E0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41">
            <a:extLst>
              <a:ext uri="{FF2B5EF4-FFF2-40B4-BE49-F238E27FC236}">
                <a16:creationId xmlns:a16="http://schemas.microsoft.com/office/drawing/2014/main" id="{5141B576-F4D6-0177-F9B9-E1A3E9E53C9D}"/>
              </a:ext>
            </a:extLst>
          </p:cNvPr>
          <p:cNvCxnSpPr>
            <a:cxnSpLocks/>
            <a:stCxn id="40" idx="5"/>
            <a:endCxn id="46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41">
            <a:extLst>
              <a:ext uri="{FF2B5EF4-FFF2-40B4-BE49-F238E27FC236}">
                <a16:creationId xmlns:a16="http://schemas.microsoft.com/office/drawing/2014/main" id="{864240C9-C992-F189-11E7-25FACE85C98A}"/>
              </a:ext>
            </a:extLst>
          </p:cNvPr>
          <p:cNvCxnSpPr>
            <a:cxnSpLocks/>
            <a:stCxn id="24" idx="0"/>
            <a:endCxn id="18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66">
            <a:extLst>
              <a:ext uri="{FF2B5EF4-FFF2-40B4-BE49-F238E27FC236}">
                <a16:creationId xmlns:a16="http://schemas.microsoft.com/office/drawing/2014/main" id="{45181273-3560-E78B-B5F2-58980A163845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E409FA16-FA69-E6A1-E6CD-13B91C2F49CF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669E7644-1BB5-8662-3650-9F6C22623127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48AB926E-E861-2611-F272-6A763D940872}"/>
              </a:ext>
            </a:extLst>
          </p:cNvPr>
          <p:cNvSpPr txBox="1"/>
          <p:nvPr/>
        </p:nvSpPr>
        <p:spPr>
          <a:xfrm>
            <a:off x="2064639" y="13051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5D3C806F-97F3-AD5B-5F06-31694A1560FE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5532C0CE-FD27-19CC-9AA5-524CA60831FC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A22E3F21-6EB3-87D6-4E4F-69938A1C6288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00C2E11A-E7DC-5BFA-0178-312DADD5D354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B6D0EC02-5B46-720D-B926-EB9A9C300F94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84CB82A7-BDF1-8821-A8BC-A7DB8A7C8EE4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81E4E1B8-A66D-6128-2DD5-F98D3C82D23D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F57578BE-A809-B592-2D24-91A2329E374D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102" name="TextBox 66">
            <a:extLst>
              <a:ext uri="{FF2B5EF4-FFF2-40B4-BE49-F238E27FC236}">
                <a16:creationId xmlns:a16="http://schemas.microsoft.com/office/drawing/2014/main" id="{3D7AB597-341C-B44A-FD09-0BEF0A713FA8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103" name="TextBox 66">
            <a:extLst>
              <a:ext uri="{FF2B5EF4-FFF2-40B4-BE49-F238E27FC236}">
                <a16:creationId xmlns:a16="http://schemas.microsoft.com/office/drawing/2014/main" id="{360A4620-37C3-4FA8-D39B-76FC4DA32AA0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104" name="TextBox 66">
            <a:extLst>
              <a:ext uri="{FF2B5EF4-FFF2-40B4-BE49-F238E27FC236}">
                <a16:creationId xmlns:a16="http://schemas.microsoft.com/office/drawing/2014/main" id="{32FBFBDB-0E49-86C5-5783-75AEF6C0D766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105" name="TextBox 66">
            <a:extLst>
              <a:ext uri="{FF2B5EF4-FFF2-40B4-BE49-F238E27FC236}">
                <a16:creationId xmlns:a16="http://schemas.microsoft.com/office/drawing/2014/main" id="{7C414022-2800-CF43-67CD-ABD3D439E968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106" name="TextBox 66">
            <a:extLst>
              <a:ext uri="{FF2B5EF4-FFF2-40B4-BE49-F238E27FC236}">
                <a16:creationId xmlns:a16="http://schemas.microsoft.com/office/drawing/2014/main" id="{265FC496-ECF8-3E86-977A-CC087C02FE82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107" name="TextBox 66">
            <a:extLst>
              <a:ext uri="{FF2B5EF4-FFF2-40B4-BE49-F238E27FC236}">
                <a16:creationId xmlns:a16="http://schemas.microsoft.com/office/drawing/2014/main" id="{8E06C872-B2B8-D442-1414-95D17C69C307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108" name="TextBox 66">
            <a:extLst>
              <a:ext uri="{FF2B5EF4-FFF2-40B4-BE49-F238E27FC236}">
                <a16:creationId xmlns:a16="http://schemas.microsoft.com/office/drawing/2014/main" id="{19E18167-B109-E40D-D7B1-0BC409A43228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09" name="TextBox 66">
            <a:extLst>
              <a:ext uri="{FF2B5EF4-FFF2-40B4-BE49-F238E27FC236}">
                <a16:creationId xmlns:a16="http://schemas.microsoft.com/office/drawing/2014/main" id="{571CECEE-EC6C-B96D-FDBE-595DB090DE8C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10" name="TextBox 66">
            <a:extLst>
              <a:ext uri="{FF2B5EF4-FFF2-40B4-BE49-F238E27FC236}">
                <a16:creationId xmlns:a16="http://schemas.microsoft.com/office/drawing/2014/main" id="{F1447A41-9341-55F6-74E9-6A9CCBCDEC43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11" name="TextBox 66">
            <a:extLst>
              <a:ext uri="{FF2B5EF4-FFF2-40B4-BE49-F238E27FC236}">
                <a16:creationId xmlns:a16="http://schemas.microsoft.com/office/drawing/2014/main" id="{05E940B1-0F71-AB06-56A8-12A92980D399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FEE1A98F-05FC-3139-A028-3ADD1A200168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8F40488E-DC19-3924-5E94-EDE7F8A3714F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426DD1B8-70F4-732F-1D3A-AE3B2330B66B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97FC6678-DA66-8629-C79F-80BBB8D8A5C1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700E1DCF-6C88-31A3-F2CB-4C39E3E4169B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63B2697A-44DD-4D99-8E66-D5A1934CF296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18" name="TextBox 53">
            <a:extLst>
              <a:ext uri="{FF2B5EF4-FFF2-40B4-BE49-F238E27FC236}">
                <a16:creationId xmlns:a16="http://schemas.microsoft.com/office/drawing/2014/main" id="{6D86587D-EA9E-8691-5BFD-2ED32BF62499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9" name="TextBox 53">
            <a:extLst>
              <a:ext uri="{FF2B5EF4-FFF2-40B4-BE49-F238E27FC236}">
                <a16:creationId xmlns:a16="http://schemas.microsoft.com/office/drawing/2014/main" id="{93293CEF-3091-E34F-2AF4-0A5768E3DF9D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20" name="TextBox 53">
            <a:extLst>
              <a:ext uri="{FF2B5EF4-FFF2-40B4-BE49-F238E27FC236}">
                <a16:creationId xmlns:a16="http://schemas.microsoft.com/office/drawing/2014/main" id="{D7D6669C-3199-2841-32B4-50FC7C420C36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21" name="TextBox 53">
            <a:extLst>
              <a:ext uri="{FF2B5EF4-FFF2-40B4-BE49-F238E27FC236}">
                <a16:creationId xmlns:a16="http://schemas.microsoft.com/office/drawing/2014/main" id="{B9F22458-5F68-3AC9-36FE-5BE1459D86E5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22" name="TextBox 53">
            <a:extLst>
              <a:ext uri="{FF2B5EF4-FFF2-40B4-BE49-F238E27FC236}">
                <a16:creationId xmlns:a16="http://schemas.microsoft.com/office/drawing/2014/main" id="{76507EE5-3CE5-AFE0-2D4D-71F09C2E6828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23" name="TextBox 53">
            <a:extLst>
              <a:ext uri="{FF2B5EF4-FFF2-40B4-BE49-F238E27FC236}">
                <a16:creationId xmlns:a16="http://schemas.microsoft.com/office/drawing/2014/main" id="{9F22A556-1BFC-B0CC-90F2-54917C33BA00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24" name="TextBox 53">
            <a:extLst>
              <a:ext uri="{FF2B5EF4-FFF2-40B4-BE49-F238E27FC236}">
                <a16:creationId xmlns:a16="http://schemas.microsoft.com/office/drawing/2014/main" id="{822F73D1-CD4A-5DB0-401A-14C6B1E0AAFE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25" name="TextBox 53">
            <a:extLst>
              <a:ext uri="{FF2B5EF4-FFF2-40B4-BE49-F238E27FC236}">
                <a16:creationId xmlns:a16="http://schemas.microsoft.com/office/drawing/2014/main" id="{1BD1AE6F-9F29-6555-3A16-66E7A1E40843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26" name="TextBox 53">
            <a:extLst>
              <a:ext uri="{FF2B5EF4-FFF2-40B4-BE49-F238E27FC236}">
                <a16:creationId xmlns:a16="http://schemas.microsoft.com/office/drawing/2014/main" id="{AAEBA606-9D5F-79D1-BCC5-52DF4AD8637D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FE18FE57-D557-5D9B-1224-E3D200CC53EE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TextBox 57">
            <a:extLst>
              <a:ext uri="{FF2B5EF4-FFF2-40B4-BE49-F238E27FC236}">
                <a16:creationId xmlns:a16="http://schemas.microsoft.com/office/drawing/2014/main" id="{BA307A6A-972E-0AA1-2A98-4175E4E1FAC6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29" name="TextBox 57">
            <a:extLst>
              <a:ext uri="{FF2B5EF4-FFF2-40B4-BE49-F238E27FC236}">
                <a16:creationId xmlns:a16="http://schemas.microsoft.com/office/drawing/2014/main" id="{39744596-99BD-57AE-0860-87BB37EEE715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30" name="Oval 181">
            <a:extLst>
              <a:ext uri="{FF2B5EF4-FFF2-40B4-BE49-F238E27FC236}">
                <a16:creationId xmlns:a16="http://schemas.microsoft.com/office/drawing/2014/main" id="{6CB5FFDC-4CB7-8104-2D53-6D9B6F5B4C23}"/>
              </a:ext>
            </a:extLst>
          </p:cNvPr>
          <p:cNvSpPr/>
          <p:nvPr/>
        </p:nvSpPr>
        <p:spPr>
          <a:xfrm rot="10800000">
            <a:off x="705754" y="274464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Oval 181">
            <a:extLst>
              <a:ext uri="{FF2B5EF4-FFF2-40B4-BE49-F238E27FC236}">
                <a16:creationId xmlns:a16="http://schemas.microsoft.com/office/drawing/2014/main" id="{77DA0509-3D39-2DC7-F8D3-A826660FE5BE}"/>
              </a:ext>
            </a:extLst>
          </p:cNvPr>
          <p:cNvSpPr/>
          <p:nvPr/>
        </p:nvSpPr>
        <p:spPr>
          <a:xfrm rot="10800000">
            <a:off x="329111" y="2590603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Oval 181">
            <a:extLst>
              <a:ext uri="{FF2B5EF4-FFF2-40B4-BE49-F238E27FC236}">
                <a16:creationId xmlns:a16="http://schemas.microsoft.com/office/drawing/2014/main" id="{9A04E5BD-B2BB-8A0B-9AA8-36158BFD6FFA}"/>
              </a:ext>
            </a:extLst>
          </p:cNvPr>
          <p:cNvSpPr/>
          <p:nvPr/>
        </p:nvSpPr>
        <p:spPr>
          <a:xfrm rot="10800000">
            <a:off x="235114" y="290023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Oval 181">
            <a:extLst>
              <a:ext uri="{FF2B5EF4-FFF2-40B4-BE49-F238E27FC236}">
                <a16:creationId xmlns:a16="http://schemas.microsoft.com/office/drawing/2014/main" id="{19BEB1E4-2D79-95D7-47CA-29CE6EE4C70D}"/>
              </a:ext>
            </a:extLst>
          </p:cNvPr>
          <p:cNvSpPr/>
          <p:nvPr/>
        </p:nvSpPr>
        <p:spPr>
          <a:xfrm rot="10800000">
            <a:off x="616200" y="301842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6EFC7A38-F696-3197-E8F8-4614C00E51C7}"/>
              </a:ext>
            </a:extLst>
          </p:cNvPr>
          <p:cNvSpPr/>
          <p:nvPr/>
        </p:nvSpPr>
        <p:spPr>
          <a:xfrm rot="21410245">
            <a:off x="9186829" y="354254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TextBox 182">
            <a:extLst>
              <a:ext uri="{FF2B5EF4-FFF2-40B4-BE49-F238E27FC236}">
                <a16:creationId xmlns:a16="http://schemas.microsoft.com/office/drawing/2014/main" id="{A8AF626B-3C3D-D319-AF85-97AF052D50D8}"/>
              </a:ext>
            </a:extLst>
          </p:cNvPr>
          <p:cNvSpPr txBox="1"/>
          <p:nvPr/>
        </p:nvSpPr>
        <p:spPr>
          <a:xfrm>
            <a:off x="1873553" y="65584"/>
            <a:ext cx="2732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deux nouveaux clients qui ont été dans la salle de divertissement ayant sa place et passe ses commande. Et l’anciens client qui ayant réserver commande autre chose</a:t>
            </a:r>
          </a:p>
        </p:txBody>
      </p:sp>
      <p:sp>
        <p:nvSpPr>
          <p:cNvPr id="138" name="TextBox 53">
            <a:extLst>
              <a:ext uri="{FF2B5EF4-FFF2-40B4-BE49-F238E27FC236}">
                <a16:creationId xmlns:a16="http://schemas.microsoft.com/office/drawing/2014/main" id="{09249603-9E46-6906-DA0C-FC355FD0B67F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39" name="TextBox 53">
            <a:extLst>
              <a:ext uri="{FF2B5EF4-FFF2-40B4-BE49-F238E27FC236}">
                <a16:creationId xmlns:a16="http://schemas.microsoft.com/office/drawing/2014/main" id="{A9EC4A52-252D-C06E-B76D-08BF5DB960A1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40" name="TextBox 53">
            <a:extLst>
              <a:ext uri="{FF2B5EF4-FFF2-40B4-BE49-F238E27FC236}">
                <a16:creationId xmlns:a16="http://schemas.microsoft.com/office/drawing/2014/main" id="{C58640B4-86AE-80FC-0841-D2083DA268D4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41" name="TextBox 53">
            <a:extLst>
              <a:ext uri="{FF2B5EF4-FFF2-40B4-BE49-F238E27FC236}">
                <a16:creationId xmlns:a16="http://schemas.microsoft.com/office/drawing/2014/main" id="{B13753C3-3CB8-036C-515F-613F628B1214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3F5ED75-490A-97CA-3C91-0AF6D705B2A6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0, 0, 5, 3, 3, 0, 0, 0, 0, 0, 0, 0, 0, 0, 0, 1, 0, 0, 2)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Oval 181">
            <a:extLst>
              <a:ext uri="{FF2B5EF4-FFF2-40B4-BE49-F238E27FC236}">
                <a16:creationId xmlns:a16="http://schemas.microsoft.com/office/drawing/2014/main" id="{BD674AF7-1701-B646-53EF-08D99E53BF96}"/>
              </a:ext>
            </a:extLst>
          </p:cNvPr>
          <p:cNvSpPr/>
          <p:nvPr/>
        </p:nvSpPr>
        <p:spPr>
          <a:xfrm rot="21410245">
            <a:off x="475597" y="279919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Oval 181">
            <a:extLst>
              <a:ext uri="{FF2B5EF4-FFF2-40B4-BE49-F238E27FC236}">
                <a16:creationId xmlns:a16="http://schemas.microsoft.com/office/drawing/2014/main" id="{5EFE4866-8865-D4ED-40D2-5F6FABE49795}"/>
              </a:ext>
            </a:extLst>
          </p:cNvPr>
          <p:cNvSpPr/>
          <p:nvPr/>
        </p:nvSpPr>
        <p:spPr>
          <a:xfrm rot="10800000">
            <a:off x="6545946" y="6566793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Oval 181">
            <a:extLst>
              <a:ext uri="{FF2B5EF4-FFF2-40B4-BE49-F238E27FC236}">
                <a16:creationId xmlns:a16="http://schemas.microsoft.com/office/drawing/2014/main" id="{17A91E55-A086-6BBD-A629-E244BFC4CDCE}"/>
              </a:ext>
            </a:extLst>
          </p:cNvPr>
          <p:cNvSpPr/>
          <p:nvPr/>
        </p:nvSpPr>
        <p:spPr>
          <a:xfrm rot="10800000">
            <a:off x="6746618" y="6420858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Oval 181">
            <a:extLst>
              <a:ext uri="{FF2B5EF4-FFF2-40B4-BE49-F238E27FC236}">
                <a16:creationId xmlns:a16="http://schemas.microsoft.com/office/drawing/2014/main" id="{3F0D38CB-62AF-3AE7-4D8E-25E5DC1B1092}"/>
              </a:ext>
            </a:extLst>
          </p:cNvPr>
          <p:cNvSpPr/>
          <p:nvPr/>
        </p:nvSpPr>
        <p:spPr>
          <a:xfrm rot="10800000">
            <a:off x="6516229" y="6364231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Oval 181">
            <a:extLst>
              <a:ext uri="{FF2B5EF4-FFF2-40B4-BE49-F238E27FC236}">
                <a16:creationId xmlns:a16="http://schemas.microsoft.com/office/drawing/2014/main" id="{DE7ABD0E-5D57-B0BD-0DF3-2FB2FAE50938}"/>
              </a:ext>
            </a:extLst>
          </p:cNvPr>
          <p:cNvSpPr/>
          <p:nvPr/>
        </p:nvSpPr>
        <p:spPr>
          <a:xfrm rot="21410245">
            <a:off x="9373361" y="360677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Oval 181">
            <a:extLst>
              <a:ext uri="{FF2B5EF4-FFF2-40B4-BE49-F238E27FC236}">
                <a16:creationId xmlns:a16="http://schemas.microsoft.com/office/drawing/2014/main" id="{6DE2C7F1-7850-46AA-E2FD-6D9FE3390D03}"/>
              </a:ext>
            </a:extLst>
          </p:cNvPr>
          <p:cNvSpPr/>
          <p:nvPr/>
        </p:nvSpPr>
        <p:spPr>
          <a:xfrm rot="21410245">
            <a:off x="2122858" y="1860340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Oval 181">
            <a:extLst>
              <a:ext uri="{FF2B5EF4-FFF2-40B4-BE49-F238E27FC236}">
                <a16:creationId xmlns:a16="http://schemas.microsoft.com/office/drawing/2014/main" id="{C28BE8A4-CC91-9596-7351-3764B256596F}"/>
              </a:ext>
            </a:extLst>
          </p:cNvPr>
          <p:cNvSpPr/>
          <p:nvPr/>
        </p:nvSpPr>
        <p:spPr>
          <a:xfrm rot="10800000">
            <a:off x="2397939" y="178846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Oval 181">
            <a:extLst>
              <a:ext uri="{FF2B5EF4-FFF2-40B4-BE49-F238E27FC236}">
                <a16:creationId xmlns:a16="http://schemas.microsoft.com/office/drawing/2014/main" id="{88E0714A-EE2F-4AA1-27D8-4A1254950786}"/>
              </a:ext>
            </a:extLst>
          </p:cNvPr>
          <p:cNvSpPr/>
          <p:nvPr/>
        </p:nvSpPr>
        <p:spPr>
          <a:xfrm rot="10800000">
            <a:off x="2232472" y="167784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11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Minus 24">
            <a:extLst>
              <a:ext uri="{FF2B5EF4-FFF2-40B4-BE49-F238E27FC236}">
                <a16:creationId xmlns:a16="http://schemas.microsoft.com/office/drawing/2014/main" id="{D803859E-97D0-BC64-AF39-A1D3127E8B07}"/>
              </a:ext>
            </a:extLst>
          </p:cNvPr>
          <p:cNvSpPr/>
          <p:nvPr/>
        </p:nvSpPr>
        <p:spPr>
          <a:xfrm rot="5400000">
            <a:off x="7539004" y="530464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Minus 24">
            <a:extLst>
              <a:ext uri="{FF2B5EF4-FFF2-40B4-BE49-F238E27FC236}">
                <a16:creationId xmlns:a16="http://schemas.microsoft.com/office/drawing/2014/main" id="{1C84F641-D65D-7311-6178-004850CED210}"/>
              </a:ext>
            </a:extLst>
          </p:cNvPr>
          <p:cNvSpPr/>
          <p:nvPr/>
        </p:nvSpPr>
        <p:spPr>
          <a:xfrm rot="5400000">
            <a:off x="5447197" y="529773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Oval 1">
            <a:extLst>
              <a:ext uri="{FF2B5EF4-FFF2-40B4-BE49-F238E27FC236}">
                <a16:creationId xmlns:a16="http://schemas.microsoft.com/office/drawing/2014/main" id="{95DED150-5220-6D47-16C1-72E5745F05DA}"/>
              </a:ext>
            </a:extLst>
          </p:cNvPr>
          <p:cNvSpPr/>
          <p:nvPr/>
        </p:nvSpPr>
        <p:spPr>
          <a:xfrm>
            <a:off x="728813" y="361674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102D2D3D-1D09-6853-9CF3-4F76FB92CD93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val 3">
            <a:extLst>
              <a:ext uri="{FF2B5EF4-FFF2-40B4-BE49-F238E27FC236}">
                <a16:creationId xmlns:a16="http://schemas.microsoft.com/office/drawing/2014/main" id="{53911AED-2B4A-C6B1-1AED-AD259ECBCC22}"/>
              </a:ext>
            </a:extLst>
          </p:cNvPr>
          <p:cNvSpPr/>
          <p:nvPr/>
        </p:nvSpPr>
        <p:spPr>
          <a:xfrm>
            <a:off x="748497" y="4844026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Oval 7">
            <a:extLst>
              <a:ext uri="{FF2B5EF4-FFF2-40B4-BE49-F238E27FC236}">
                <a16:creationId xmlns:a16="http://schemas.microsoft.com/office/drawing/2014/main" id="{FF1AC7E6-CA7F-9168-EBE7-96467DE646BE}"/>
              </a:ext>
            </a:extLst>
          </p:cNvPr>
          <p:cNvSpPr/>
          <p:nvPr/>
        </p:nvSpPr>
        <p:spPr>
          <a:xfrm>
            <a:off x="8773910" y="5222730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val 9">
            <a:extLst>
              <a:ext uri="{FF2B5EF4-FFF2-40B4-BE49-F238E27FC236}">
                <a16:creationId xmlns:a16="http://schemas.microsoft.com/office/drawing/2014/main" id="{AC82677B-FE44-5255-2B2E-04DC9225E473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val 11">
            <a:extLst>
              <a:ext uri="{FF2B5EF4-FFF2-40B4-BE49-F238E27FC236}">
                <a16:creationId xmlns:a16="http://schemas.microsoft.com/office/drawing/2014/main" id="{A06BEAA8-4429-D3F7-1DDE-A521E6479443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val 13">
            <a:extLst>
              <a:ext uri="{FF2B5EF4-FFF2-40B4-BE49-F238E27FC236}">
                <a16:creationId xmlns:a16="http://schemas.microsoft.com/office/drawing/2014/main" id="{74F9F1C8-4EAE-CB2A-259B-786C0B182166}"/>
              </a:ext>
            </a:extLst>
          </p:cNvPr>
          <p:cNvSpPr/>
          <p:nvPr/>
        </p:nvSpPr>
        <p:spPr>
          <a:xfrm>
            <a:off x="3165658" y="2397450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val 14">
            <a:extLst>
              <a:ext uri="{FF2B5EF4-FFF2-40B4-BE49-F238E27FC236}">
                <a16:creationId xmlns:a16="http://schemas.microsoft.com/office/drawing/2014/main" id="{F72227B3-2116-AD20-D25D-87B67F6E0292}"/>
              </a:ext>
            </a:extLst>
          </p:cNvPr>
          <p:cNvSpPr/>
          <p:nvPr/>
        </p:nvSpPr>
        <p:spPr>
          <a:xfrm>
            <a:off x="8188263" y="2451913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val 15">
            <a:extLst>
              <a:ext uri="{FF2B5EF4-FFF2-40B4-BE49-F238E27FC236}">
                <a16:creationId xmlns:a16="http://schemas.microsoft.com/office/drawing/2014/main" id="{8AED5884-20AD-37D1-182E-1A74EB38A5F7}"/>
              </a:ext>
            </a:extLst>
          </p:cNvPr>
          <p:cNvSpPr/>
          <p:nvPr/>
        </p:nvSpPr>
        <p:spPr>
          <a:xfrm>
            <a:off x="5860646" y="2471989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Minus 20">
            <a:extLst>
              <a:ext uri="{FF2B5EF4-FFF2-40B4-BE49-F238E27FC236}">
                <a16:creationId xmlns:a16="http://schemas.microsoft.com/office/drawing/2014/main" id="{FD4346F7-D88C-996C-58EF-E9EEE61FBAA4}"/>
              </a:ext>
            </a:extLst>
          </p:cNvPr>
          <p:cNvSpPr/>
          <p:nvPr/>
        </p:nvSpPr>
        <p:spPr>
          <a:xfrm rot="2171204">
            <a:off x="8088662" y="132861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Minus 21">
            <a:extLst>
              <a:ext uri="{FF2B5EF4-FFF2-40B4-BE49-F238E27FC236}">
                <a16:creationId xmlns:a16="http://schemas.microsoft.com/office/drawing/2014/main" id="{76895F20-3729-3A98-63C7-8A22D0AAB3D7}"/>
              </a:ext>
            </a:extLst>
          </p:cNvPr>
          <p:cNvSpPr/>
          <p:nvPr/>
        </p:nvSpPr>
        <p:spPr>
          <a:xfrm rot="5400000">
            <a:off x="1811106" y="370387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Minus 22">
            <a:extLst>
              <a:ext uri="{FF2B5EF4-FFF2-40B4-BE49-F238E27FC236}">
                <a16:creationId xmlns:a16="http://schemas.microsoft.com/office/drawing/2014/main" id="{2CC29CD5-C5C7-EBD9-B13A-B872C701208B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Minus 24">
            <a:extLst>
              <a:ext uri="{FF2B5EF4-FFF2-40B4-BE49-F238E27FC236}">
                <a16:creationId xmlns:a16="http://schemas.microsoft.com/office/drawing/2014/main" id="{61C5815E-ADB5-EFF4-63A3-5D30B3FAB28A}"/>
              </a:ext>
            </a:extLst>
          </p:cNvPr>
          <p:cNvSpPr/>
          <p:nvPr/>
        </p:nvSpPr>
        <p:spPr>
          <a:xfrm rot="4371618">
            <a:off x="9525020" y="5107757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Minus 25">
            <a:extLst>
              <a:ext uri="{FF2B5EF4-FFF2-40B4-BE49-F238E27FC236}">
                <a16:creationId xmlns:a16="http://schemas.microsoft.com/office/drawing/2014/main" id="{043CE198-D05D-96C9-9D0E-210B8BF5A92B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Minus 29">
            <a:extLst>
              <a:ext uri="{FF2B5EF4-FFF2-40B4-BE49-F238E27FC236}">
                <a16:creationId xmlns:a16="http://schemas.microsoft.com/office/drawing/2014/main" id="{DB242F62-FA7B-8CC1-4E9C-7B75FFB8C788}"/>
              </a:ext>
            </a:extLst>
          </p:cNvPr>
          <p:cNvSpPr/>
          <p:nvPr/>
        </p:nvSpPr>
        <p:spPr>
          <a:xfrm rot="16200000">
            <a:off x="6854547" y="247215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Straight Arrow Connector 34">
            <a:extLst>
              <a:ext uri="{FF2B5EF4-FFF2-40B4-BE49-F238E27FC236}">
                <a16:creationId xmlns:a16="http://schemas.microsoft.com/office/drawing/2014/main" id="{47B1E1EE-A4E2-31F1-E901-31D889DC9118}"/>
              </a:ext>
            </a:extLst>
          </p:cNvPr>
          <p:cNvCxnSpPr>
            <a:stCxn id="51" idx="6"/>
            <a:endCxn id="84" idx="1"/>
          </p:cNvCxnSpPr>
          <p:nvPr/>
        </p:nvCxnSpPr>
        <p:spPr>
          <a:xfrm>
            <a:off x="1302745" y="3889116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36">
            <a:extLst>
              <a:ext uri="{FF2B5EF4-FFF2-40B4-BE49-F238E27FC236}">
                <a16:creationId xmlns:a16="http://schemas.microsoft.com/office/drawing/2014/main" id="{B68C381F-C0B6-360B-8B2E-A600B8B8036D}"/>
              </a:ext>
            </a:extLst>
          </p:cNvPr>
          <p:cNvCxnSpPr>
            <a:cxnSpLocks/>
            <a:stCxn id="74" idx="7"/>
          </p:cNvCxnSpPr>
          <p:nvPr/>
        </p:nvCxnSpPr>
        <p:spPr>
          <a:xfrm flipV="1">
            <a:off x="1238379" y="4080168"/>
            <a:ext cx="939495" cy="84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41">
            <a:extLst>
              <a:ext uri="{FF2B5EF4-FFF2-40B4-BE49-F238E27FC236}">
                <a16:creationId xmlns:a16="http://schemas.microsoft.com/office/drawing/2014/main" id="{0C5C8AE7-C1A8-4D46-8F58-2A736372235E}"/>
              </a:ext>
            </a:extLst>
          </p:cNvPr>
          <p:cNvCxnSpPr>
            <a:cxnSpLocks/>
            <a:stCxn id="84" idx="2"/>
            <a:endCxn id="80" idx="4"/>
          </p:cNvCxnSpPr>
          <p:nvPr/>
        </p:nvCxnSpPr>
        <p:spPr>
          <a:xfrm rot="5400000" flipH="1" flipV="1">
            <a:off x="2531515" y="2663588"/>
            <a:ext cx="642497" cy="11997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52">
            <a:extLst>
              <a:ext uri="{FF2B5EF4-FFF2-40B4-BE49-F238E27FC236}">
                <a16:creationId xmlns:a16="http://schemas.microsoft.com/office/drawing/2014/main" id="{0688B25C-03E2-0826-292C-C6B3025CE1B5}"/>
              </a:ext>
            </a:extLst>
          </p:cNvPr>
          <p:cNvSpPr txBox="1"/>
          <p:nvPr/>
        </p:nvSpPr>
        <p:spPr>
          <a:xfrm>
            <a:off x="2314068" y="373522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93" name="TextBox 53">
            <a:extLst>
              <a:ext uri="{FF2B5EF4-FFF2-40B4-BE49-F238E27FC236}">
                <a16:creationId xmlns:a16="http://schemas.microsoft.com/office/drawing/2014/main" id="{DE07F246-F2D0-5FA7-B81E-546DB05443A5}"/>
              </a:ext>
            </a:extLst>
          </p:cNvPr>
          <p:cNvSpPr txBox="1"/>
          <p:nvPr/>
        </p:nvSpPr>
        <p:spPr>
          <a:xfrm>
            <a:off x="4826539" y="202304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94" name="TextBox 54">
            <a:extLst>
              <a:ext uri="{FF2B5EF4-FFF2-40B4-BE49-F238E27FC236}">
                <a16:creationId xmlns:a16="http://schemas.microsoft.com/office/drawing/2014/main" id="{496D03A6-0992-E29F-CF28-DF9BBF487895}"/>
              </a:ext>
            </a:extLst>
          </p:cNvPr>
          <p:cNvSpPr txBox="1"/>
          <p:nvPr/>
        </p:nvSpPr>
        <p:spPr>
          <a:xfrm>
            <a:off x="7840606" y="9894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95" name="TextBox 55">
            <a:extLst>
              <a:ext uri="{FF2B5EF4-FFF2-40B4-BE49-F238E27FC236}">
                <a16:creationId xmlns:a16="http://schemas.microsoft.com/office/drawing/2014/main" id="{C46D0665-B37F-E67F-33C8-E59FC2E243EF}"/>
              </a:ext>
            </a:extLst>
          </p:cNvPr>
          <p:cNvSpPr txBox="1"/>
          <p:nvPr/>
        </p:nvSpPr>
        <p:spPr>
          <a:xfrm>
            <a:off x="11306379" y="121768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96" name="TextBox 56">
            <a:extLst>
              <a:ext uri="{FF2B5EF4-FFF2-40B4-BE49-F238E27FC236}">
                <a16:creationId xmlns:a16="http://schemas.microsoft.com/office/drawing/2014/main" id="{0A45E8D2-48BD-A008-6B5F-79822AB4C358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97" name="TextBox 57">
            <a:extLst>
              <a:ext uri="{FF2B5EF4-FFF2-40B4-BE49-F238E27FC236}">
                <a16:creationId xmlns:a16="http://schemas.microsoft.com/office/drawing/2014/main" id="{6EA64471-AA32-BBB0-7796-D43D32986697}"/>
              </a:ext>
            </a:extLst>
          </p:cNvPr>
          <p:cNvSpPr txBox="1"/>
          <p:nvPr/>
        </p:nvSpPr>
        <p:spPr>
          <a:xfrm>
            <a:off x="10188903" y="55781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98" name="TextBox 58">
            <a:extLst>
              <a:ext uri="{FF2B5EF4-FFF2-40B4-BE49-F238E27FC236}">
                <a16:creationId xmlns:a16="http://schemas.microsoft.com/office/drawing/2014/main" id="{AE27DC38-8B2A-AA34-7281-6C6789648C3A}"/>
              </a:ext>
            </a:extLst>
          </p:cNvPr>
          <p:cNvSpPr txBox="1"/>
          <p:nvPr/>
        </p:nvSpPr>
        <p:spPr>
          <a:xfrm>
            <a:off x="11281855" y="483813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6AFAB6AA-617B-0DDD-EF77-CB30964C701F}"/>
              </a:ext>
            </a:extLst>
          </p:cNvPr>
          <p:cNvSpPr txBox="1"/>
          <p:nvPr/>
        </p:nvSpPr>
        <p:spPr>
          <a:xfrm>
            <a:off x="602194" y="331368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00" name="TextBox 67">
            <a:extLst>
              <a:ext uri="{FF2B5EF4-FFF2-40B4-BE49-F238E27FC236}">
                <a16:creationId xmlns:a16="http://schemas.microsoft.com/office/drawing/2014/main" id="{8106E244-EBF9-D4CA-FC48-E5E77782D975}"/>
              </a:ext>
            </a:extLst>
          </p:cNvPr>
          <p:cNvSpPr txBox="1"/>
          <p:nvPr/>
        </p:nvSpPr>
        <p:spPr>
          <a:xfrm>
            <a:off x="2853657" y="217947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01" name="TextBox 68">
            <a:extLst>
              <a:ext uri="{FF2B5EF4-FFF2-40B4-BE49-F238E27FC236}">
                <a16:creationId xmlns:a16="http://schemas.microsoft.com/office/drawing/2014/main" id="{057C9B56-63A3-75B4-956D-AB6716ACF1B3}"/>
              </a:ext>
            </a:extLst>
          </p:cNvPr>
          <p:cNvSpPr txBox="1"/>
          <p:nvPr/>
        </p:nvSpPr>
        <p:spPr>
          <a:xfrm>
            <a:off x="583709" y="45961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02" name="TextBox 69">
            <a:extLst>
              <a:ext uri="{FF2B5EF4-FFF2-40B4-BE49-F238E27FC236}">
                <a16:creationId xmlns:a16="http://schemas.microsoft.com/office/drawing/2014/main" id="{F6FEED6D-2B04-A01E-847F-B86974D9A7C7}"/>
              </a:ext>
            </a:extLst>
          </p:cNvPr>
          <p:cNvSpPr txBox="1"/>
          <p:nvPr/>
        </p:nvSpPr>
        <p:spPr>
          <a:xfrm>
            <a:off x="5960948" y="21044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03" name="TextBox 70">
            <a:extLst>
              <a:ext uri="{FF2B5EF4-FFF2-40B4-BE49-F238E27FC236}">
                <a16:creationId xmlns:a16="http://schemas.microsoft.com/office/drawing/2014/main" id="{9B8AE7E8-7501-E5D9-A308-F3CD5310C99D}"/>
              </a:ext>
            </a:extLst>
          </p:cNvPr>
          <p:cNvSpPr txBox="1"/>
          <p:nvPr/>
        </p:nvSpPr>
        <p:spPr>
          <a:xfrm>
            <a:off x="7921730" y="223585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04" name="TextBox 71">
            <a:extLst>
              <a:ext uri="{FF2B5EF4-FFF2-40B4-BE49-F238E27FC236}">
                <a16:creationId xmlns:a16="http://schemas.microsoft.com/office/drawing/2014/main" id="{DA1210FE-CD33-B8A4-5F68-094D0C892DB9}"/>
              </a:ext>
            </a:extLst>
          </p:cNvPr>
          <p:cNvSpPr txBox="1"/>
          <p:nvPr/>
        </p:nvSpPr>
        <p:spPr>
          <a:xfrm>
            <a:off x="9492495" y="6433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05" name="TextBox 72">
            <a:extLst>
              <a:ext uri="{FF2B5EF4-FFF2-40B4-BE49-F238E27FC236}">
                <a16:creationId xmlns:a16="http://schemas.microsoft.com/office/drawing/2014/main" id="{E1FE7593-2019-584D-4582-03BCB10B840A}"/>
              </a:ext>
            </a:extLst>
          </p:cNvPr>
          <p:cNvSpPr txBox="1"/>
          <p:nvPr/>
        </p:nvSpPr>
        <p:spPr>
          <a:xfrm>
            <a:off x="11529294" y="25436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106" name="Curved Connector 100">
            <a:extLst>
              <a:ext uri="{FF2B5EF4-FFF2-40B4-BE49-F238E27FC236}">
                <a16:creationId xmlns:a16="http://schemas.microsoft.com/office/drawing/2014/main" id="{9AD650B1-8542-A5F4-52FB-94EB5DF788A3}"/>
              </a:ext>
            </a:extLst>
          </p:cNvPr>
          <p:cNvCxnSpPr>
            <a:cxnSpLocks/>
            <a:stCxn id="80" idx="6"/>
            <a:endCxn id="124" idx="3"/>
          </p:cNvCxnSpPr>
          <p:nvPr/>
        </p:nvCxnSpPr>
        <p:spPr>
          <a:xfrm>
            <a:off x="3739590" y="2669825"/>
            <a:ext cx="1223882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4">
            <a:extLst>
              <a:ext uri="{FF2B5EF4-FFF2-40B4-BE49-F238E27FC236}">
                <a16:creationId xmlns:a16="http://schemas.microsoft.com/office/drawing/2014/main" id="{865DC7A4-95B9-54D2-A8E1-D2FC84621BDE}"/>
              </a:ext>
            </a:extLst>
          </p:cNvPr>
          <p:cNvCxnSpPr/>
          <p:nvPr/>
        </p:nvCxnSpPr>
        <p:spPr>
          <a:xfrm>
            <a:off x="6434578" y="2742566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5">
            <a:extLst>
              <a:ext uri="{FF2B5EF4-FFF2-40B4-BE49-F238E27FC236}">
                <a16:creationId xmlns:a16="http://schemas.microsoft.com/office/drawing/2014/main" id="{49DDC020-B8B5-9415-DFA4-0EB60063D2A3}"/>
              </a:ext>
            </a:extLst>
          </p:cNvPr>
          <p:cNvCxnSpPr/>
          <p:nvPr/>
        </p:nvCxnSpPr>
        <p:spPr>
          <a:xfrm>
            <a:off x="7342405" y="2740769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7">
            <a:extLst>
              <a:ext uri="{FF2B5EF4-FFF2-40B4-BE49-F238E27FC236}">
                <a16:creationId xmlns:a16="http://schemas.microsoft.com/office/drawing/2014/main" id="{B437B646-A733-CF57-8727-8E9F6DF94D78}"/>
              </a:ext>
            </a:extLst>
          </p:cNvPr>
          <p:cNvCxnSpPr>
            <a:stCxn id="81" idx="0"/>
            <a:endCxn id="83" idx="1"/>
          </p:cNvCxnSpPr>
          <p:nvPr/>
        </p:nvCxnSpPr>
        <p:spPr>
          <a:xfrm flipV="1">
            <a:off x="8475229" y="1573122"/>
            <a:ext cx="26693" cy="87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10">
            <a:extLst>
              <a:ext uri="{FF2B5EF4-FFF2-40B4-BE49-F238E27FC236}">
                <a16:creationId xmlns:a16="http://schemas.microsoft.com/office/drawing/2014/main" id="{253151CD-D607-1895-8175-D85A87FA4870}"/>
              </a:ext>
            </a:extLst>
          </p:cNvPr>
          <p:cNvCxnSpPr>
            <a:stCxn id="83" idx="3"/>
            <a:endCxn id="77" idx="2"/>
          </p:cNvCxnSpPr>
          <p:nvPr/>
        </p:nvCxnSpPr>
        <p:spPr>
          <a:xfrm flipV="1">
            <a:off x="8558996" y="1253962"/>
            <a:ext cx="824260" cy="24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4">
            <a:extLst>
              <a:ext uri="{FF2B5EF4-FFF2-40B4-BE49-F238E27FC236}">
                <a16:creationId xmlns:a16="http://schemas.microsoft.com/office/drawing/2014/main" id="{C5390E82-1069-4F15-352A-5737BF7825E4}"/>
              </a:ext>
            </a:extLst>
          </p:cNvPr>
          <p:cNvCxnSpPr>
            <a:stCxn id="77" idx="6"/>
            <a:endCxn id="85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6">
            <a:extLst>
              <a:ext uri="{FF2B5EF4-FFF2-40B4-BE49-F238E27FC236}">
                <a16:creationId xmlns:a16="http://schemas.microsoft.com/office/drawing/2014/main" id="{37552536-B06B-52F5-0AA6-0A4F04D1733B}"/>
              </a:ext>
            </a:extLst>
          </p:cNvPr>
          <p:cNvCxnSpPr>
            <a:cxnSpLocks/>
            <a:stCxn id="85" idx="1"/>
          </p:cNvCxnSpPr>
          <p:nvPr/>
        </p:nvCxnSpPr>
        <p:spPr>
          <a:xfrm>
            <a:off x="10934223" y="1631021"/>
            <a:ext cx="174191" cy="82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34">
            <a:extLst>
              <a:ext uri="{FF2B5EF4-FFF2-40B4-BE49-F238E27FC236}">
                <a16:creationId xmlns:a16="http://schemas.microsoft.com/office/drawing/2014/main" id="{B0FAD0E0-E651-8763-DFEF-8E54B9045125}"/>
              </a:ext>
            </a:extLst>
          </p:cNvPr>
          <p:cNvCxnSpPr>
            <a:stCxn id="76" idx="4"/>
            <a:endCxn id="87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37">
            <a:extLst>
              <a:ext uri="{FF2B5EF4-FFF2-40B4-BE49-F238E27FC236}">
                <a16:creationId xmlns:a16="http://schemas.microsoft.com/office/drawing/2014/main" id="{8ADCCC07-5982-249B-2058-71934FA5907D}"/>
              </a:ext>
            </a:extLst>
          </p:cNvPr>
          <p:cNvCxnSpPr>
            <a:stCxn id="87" idx="1"/>
            <a:endCxn id="52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46">
            <a:extLst>
              <a:ext uri="{FF2B5EF4-FFF2-40B4-BE49-F238E27FC236}">
                <a16:creationId xmlns:a16="http://schemas.microsoft.com/office/drawing/2014/main" id="{0901D034-23BC-E016-9ADE-C2EDA013589B}"/>
              </a:ext>
            </a:extLst>
          </p:cNvPr>
          <p:cNvSpPr txBox="1"/>
          <p:nvPr/>
        </p:nvSpPr>
        <p:spPr>
          <a:xfrm>
            <a:off x="8899364" y="580152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116" name="Straight Arrow Connector 150">
            <a:extLst>
              <a:ext uri="{FF2B5EF4-FFF2-40B4-BE49-F238E27FC236}">
                <a16:creationId xmlns:a16="http://schemas.microsoft.com/office/drawing/2014/main" id="{95EB74A2-FC82-33BD-7F7E-10294BDF3C00}"/>
              </a:ext>
            </a:extLst>
          </p:cNvPr>
          <p:cNvCxnSpPr>
            <a:cxnSpLocks/>
            <a:stCxn id="52" idx="3"/>
            <a:endCxn id="86" idx="3"/>
          </p:cNvCxnSpPr>
          <p:nvPr/>
        </p:nvCxnSpPr>
        <p:spPr>
          <a:xfrm flipH="1">
            <a:off x="10087898" y="4877893"/>
            <a:ext cx="819962" cy="42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52">
            <a:extLst>
              <a:ext uri="{FF2B5EF4-FFF2-40B4-BE49-F238E27FC236}">
                <a16:creationId xmlns:a16="http://schemas.microsoft.com/office/drawing/2014/main" id="{A6320705-A046-C74B-A7F9-6C983ADBE11C}"/>
              </a:ext>
            </a:extLst>
          </p:cNvPr>
          <p:cNvCxnSpPr>
            <a:cxnSpLocks/>
            <a:stCxn id="86" idx="1"/>
            <a:endCxn id="75" idx="6"/>
          </p:cNvCxnSpPr>
          <p:nvPr/>
        </p:nvCxnSpPr>
        <p:spPr>
          <a:xfrm flipH="1">
            <a:off x="9347842" y="5327500"/>
            <a:ext cx="647683" cy="16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78">
            <a:extLst>
              <a:ext uri="{FF2B5EF4-FFF2-40B4-BE49-F238E27FC236}">
                <a16:creationId xmlns:a16="http://schemas.microsoft.com/office/drawing/2014/main" id="{2E0F589A-EC8F-F5E6-9464-34C25FC13FCA}"/>
              </a:ext>
            </a:extLst>
          </p:cNvPr>
          <p:cNvSpPr/>
          <p:nvPr/>
        </p:nvSpPr>
        <p:spPr>
          <a:xfrm>
            <a:off x="967649" y="5018972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TextBox 182">
            <a:extLst>
              <a:ext uri="{FF2B5EF4-FFF2-40B4-BE49-F238E27FC236}">
                <a16:creationId xmlns:a16="http://schemas.microsoft.com/office/drawing/2014/main" id="{406B1811-A578-B9F1-78C2-D46012902A03}"/>
              </a:ext>
            </a:extLst>
          </p:cNvPr>
          <p:cNvSpPr txBox="1"/>
          <p:nvPr/>
        </p:nvSpPr>
        <p:spPr>
          <a:xfrm>
            <a:off x="5321418" y="3736765"/>
            <a:ext cx="3274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modèle contenant déjà un client avec une table disponible.</a:t>
            </a:r>
          </a:p>
        </p:txBody>
      </p:sp>
      <p:sp>
        <p:nvSpPr>
          <p:cNvPr id="124" name="Minus 29">
            <a:extLst>
              <a:ext uri="{FF2B5EF4-FFF2-40B4-BE49-F238E27FC236}">
                <a16:creationId xmlns:a16="http://schemas.microsoft.com/office/drawing/2014/main" id="{E0089A6B-F9E7-302E-8392-E5995D90F1E8}"/>
              </a:ext>
            </a:extLst>
          </p:cNvPr>
          <p:cNvSpPr/>
          <p:nvPr/>
        </p:nvSpPr>
        <p:spPr>
          <a:xfrm rot="16200000">
            <a:off x="4570008" y="247280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urved Connector 100">
            <a:extLst>
              <a:ext uri="{FF2B5EF4-FFF2-40B4-BE49-F238E27FC236}">
                <a16:creationId xmlns:a16="http://schemas.microsoft.com/office/drawing/2014/main" id="{94E39F4A-2CBA-987C-0298-72F405C1EE2D}"/>
              </a:ext>
            </a:extLst>
          </p:cNvPr>
          <p:cNvCxnSpPr>
            <a:cxnSpLocks/>
          </p:cNvCxnSpPr>
          <p:nvPr/>
        </p:nvCxnSpPr>
        <p:spPr>
          <a:xfrm flipV="1">
            <a:off x="5056268" y="2664150"/>
            <a:ext cx="804378" cy="192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54">
            <a:extLst>
              <a:ext uri="{FF2B5EF4-FFF2-40B4-BE49-F238E27FC236}">
                <a16:creationId xmlns:a16="http://schemas.microsoft.com/office/drawing/2014/main" id="{272F1C6A-E25E-6E6E-67B0-30F344431197}"/>
              </a:ext>
            </a:extLst>
          </p:cNvPr>
          <p:cNvSpPr txBox="1"/>
          <p:nvPr/>
        </p:nvSpPr>
        <p:spPr>
          <a:xfrm>
            <a:off x="7096804" y="196761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27" name="Oval 7">
            <a:extLst>
              <a:ext uri="{FF2B5EF4-FFF2-40B4-BE49-F238E27FC236}">
                <a16:creationId xmlns:a16="http://schemas.microsoft.com/office/drawing/2014/main" id="{A1AF07EF-FA2D-CEA0-341B-156CE3F3E3AF}"/>
              </a:ext>
            </a:extLst>
          </p:cNvPr>
          <p:cNvSpPr/>
          <p:nvPr/>
        </p:nvSpPr>
        <p:spPr>
          <a:xfrm>
            <a:off x="6704420" y="5253590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8" name="Straight Arrow Connector 36">
            <a:extLst>
              <a:ext uri="{FF2B5EF4-FFF2-40B4-BE49-F238E27FC236}">
                <a16:creationId xmlns:a16="http://schemas.microsoft.com/office/drawing/2014/main" id="{96274C0B-F3FA-A90B-FCA4-D56B13A35E78}"/>
              </a:ext>
            </a:extLst>
          </p:cNvPr>
          <p:cNvCxnSpPr>
            <a:cxnSpLocks/>
            <a:stCxn id="75" idx="2"/>
            <a:endCxn id="60" idx="3"/>
          </p:cNvCxnSpPr>
          <p:nvPr/>
        </p:nvCxnSpPr>
        <p:spPr>
          <a:xfrm flipH="1">
            <a:off x="8029134" y="5495105"/>
            <a:ext cx="744776" cy="1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6">
            <a:extLst>
              <a:ext uri="{FF2B5EF4-FFF2-40B4-BE49-F238E27FC236}">
                <a16:creationId xmlns:a16="http://schemas.microsoft.com/office/drawing/2014/main" id="{17F78149-1266-1BBC-CF68-D14A6FB99C50}"/>
              </a:ext>
            </a:extLst>
          </p:cNvPr>
          <p:cNvCxnSpPr>
            <a:cxnSpLocks/>
            <a:stCxn id="60" idx="1"/>
            <a:endCxn id="127" idx="6"/>
          </p:cNvCxnSpPr>
          <p:nvPr/>
        </p:nvCxnSpPr>
        <p:spPr>
          <a:xfrm flipH="1">
            <a:off x="7278352" y="5510145"/>
            <a:ext cx="654116" cy="1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36">
            <a:extLst>
              <a:ext uri="{FF2B5EF4-FFF2-40B4-BE49-F238E27FC236}">
                <a16:creationId xmlns:a16="http://schemas.microsoft.com/office/drawing/2014/main" id="{E3BAF789-1D61-330F-5E61-89CE699ACFBC}"/>
              </a:ext>
            </a:extLst>
          </p:cNvPr>
          <p:cNvCxnSpPr>
            <a:cxnSpLocks/>
            <a:endCxn id="134" idx="6"/>
          </p:cNvCxnSpPr>
          <p:nvPr/>
        </p:nvCxnSpPr>
        <p:spPr>
          <a:xfrm flipH="1" flipV="1">
            <a:off x="5025049" y="5496796"/>
            <a:ext cx="835597" cy="2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57">
            <a:extLst>
              <a:ext uri="{FF2B5EF4-FFF2-40B4-BE49-F238E27FC236}">
                <a16:creationId xmlns:a16="http://schemas.microsoft.com/office/drawing/2014/main" id="{D60C42E1-FB4E-F752-ED2D-79F619DDAFA3}"/>
              </a:ext>
            </a:extLst>
          </p:cNvPr>
          <p:cNvSpPr txBox="1"/>
          <p:nvPr/>
        </p:nvSpPr>
        <p:spPr>
          <a:xfrm>
            <a:off x="7803921" y="584869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32" name="TextBox 57">
            <a:extLst>
              <a:ext uri="{FF2B5EF4-FFF2-40B4-BE49-F238E27FC236}">
                <a16:creationId xmlns:a16="http://schemas.microsoft.com/office/drawing/2014/main" id="{49A66CC9-9D54-6043-56FF-58DEFFDAD8F8}"/>
              </a:ext>
            </a:extLst>
          </p:cNvPr>
          <p:cNvSpPr txBox="1"/>
          <p:nvPr/>
        </p:nvSpPr>
        <p:spPr>
          <a:xfrm>
            <a:off x="5693051" y="584869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33" name="TextBox 146">
            <a:extLst>
              <a:ext uri="{FF2B5EF4-FFF2-40B4-BE49-F238E27FC236}">
                <a16:creationId xmlns:a16="http://schemas.microsoft.com/office/drawing/2014/main" id="{A8573150-8F47-5AC9-165E-0B9C55813D0D}"/>
              </a:ext>
            </a:extLst>
          </p:cNvPr>
          <p:cNvSpPr txBox="1"/>
          <p:nvPr/>
        </p:nvSpPr>
        <p:spPr>
          <a:xfrm>
            <a:off x="6761822" y="582296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134" name="Oval 7">
            <a:extLst>
              <a:ext uri="{FF2B5EF4-FFF2-40B4-BE49-F238E27FC236}">
                <a16:creationId xmlns:a16="http://schemas.microsoft.com/office/drawing/2014/main" id="{08555C85-A192-223F-95F6-18C21325D32C}"/>
              </a:ext>
            </a:extLst>
          </p:cNvPr>
          <p:cNvSpPr/>
          <p:nvPr/>
        </p:nvSpPr>
        <p:spPr>
          <a:xfrm>
            <a:off x="4451117" y="5224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5" name="TextBox 146">
            <a:extLst>
              <a:ext uri="{FF2B5EF4-FFF2-40B4-BE49-F238E27FC236}">
                <a16:creationId xmlns:a16="http://schemas.microsoft.com/office/drawing/2014/main" id="{783E572C-5B2A-BDAC-AB28-8CCF1D0E59BA}"/>
              </a:ext>
            </a:extLst>
          </p:cNvPr>
          <p:cNvSpPr txBox="1"/>
          <p:nvPr/>
        </p:nvSpPr>
        <p:spPr>
          <a:xfrm>
            <a:off x="4451117" y="585158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136" name="Straight Arrow Connector 36">
            <a:extLst>
              <a:ext uri="{FF2B5EF4-FFF2-40B4-BE49-F238E27FC236}">
                <a16:creationId xmlns:a16="http://schemas.microsoft.com/office/drawing/2014/main" id="{10294B2F-9778-1AC6-0D61-A53750F7812A}"/>
              </a:ext>
            </a:extLst>
          </p:cNvPr>
          <p:cNvCxnSpPr>
            <a:cxnSpLocks/>
            <a:endCxn id="62" idx="3"/>
          </p:cNvCxnSpPr>
          <p:nvPr/>
        </p:nvCxnSpPr>
        <p:spPr>
          <a:xfrm flipH="1" flipV="1">
            <a:off x="5937327" y="5503233"/>
            <a:ext cx="760284" cy="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78">
            <a:extLst>
              <a:ext uri="{FF2B5EF4-FFF2-40B4-BE49-F238E27FC236}">
                <a16:creationId xmlns:a16="http://schemas.microsoft.com/office/drawing/2014/main" id="{ACA3654B-607E-ADFD-F117-7370147F0F0D}"/>
              </a:ext>
            </a:extLst>
          </p:cNvPr>
          <p:cNvSpPr/>
          <p:nvPr/>
        </p:nvSpPr>
        <p:spPr>
          <a:xfrm>
            <a:off x="942401" y="381129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A2B788F-7A5A-4070-F733-2249D177D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70" y="545530"/>
            <a:ext cx="63859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Soit un réseau de Petri défini par :</a:t>
            </a:r>
          </a:p>
          <a:p>
            <a:pPr marL="180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Les transitions : T = (T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,T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T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180000" lv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q"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Les places : P = (P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kumimoji="0" lang="fr-FR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fr-FR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7, 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kumimoji="0" lang="fr-FR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fr-FR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</a:t>
            </a:r>
            <a:r>
              <a:rPr lang="fr-FR" sz="1600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1800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Un marquage initial : M</a:t>
            </a:r>
            <a:r>
              <a:rPr kumimoji="0" lang="fr-FR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(</a:t>
            </a:r>
            <a:r>
              <a:rPr lang="fr-FR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1, 0, 0, 0, </a:t>
            </a:r>
            <a:r>
              <a:rPr lang="fr-FR" sz="16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0, 0, 0, 0, 0)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pSp>
        <p:nvGrpSpPr>
          <p:cNvPr id="4" name="Groupe 17">
            <a:extLst>
              <a:ext uri="{FF2B5EF4-FFF2-40B4-BE49-F238E27FC236}">
                <a16:creationId xmlns:a16="http://schemas.microsoft.com/office/drawing/2014/main" id="{CCF74347-ABE2-59E1-6C79-6C86D8835A00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FC838B-47FC-769C-9C41-B8611A33BC04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7587DB08-6A47-64F1-69C2-5E90ED92BC5C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82BE487-0BB6-DAFA-C648-233816778A5A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C8C7406C-9BEA-4ACE-0217-32993212043C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428AA64-F51B-E477-08AC-8B6233D7A955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5C003FB-0210-D77E-297D-E9D900C1D041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M1 IG - 2024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4B17B33A-12BB-C073-7509-662817F03CEA}"/>
              </a:ext>
            </a:extLst>
          </p:cNvPr>
          <p:cNvSpPr txBox="1"/>
          <p:nvPr/>
        </p:nvSpPr>
        <p:spPr>
          <a:xfrm>
            <a:off x="4938176" y="199274"/>
            <a:ext cx="2286016" cy="288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Système initiale</a:t>
            </a:r>
          </a:p>
        </p:txBody>
      </p:sp>
      <p:sp>
        <p:nvSpPr>
          <p:cNvPr id="2" name="TextBox 53">
            <a:extLst>
              <a:ext uri="{FF2B5EF4-FFF2-40B4-BE49-F238E27FC236}">
                <a16:creationId xmlns:a16="http://schemas.microsoft.com/office/drawing/2014/main" id="{6B4D1C6C-A661-2823-44FF-D18B3E4F1876}"/>
              </a:ext>
            </a:extLst>
          </p:cNvPr>
          <p:cNvSpPr txBox="1"/>
          <p:nvPr/>
        </p:nvSpPr>
        <p:spPr>
          <a:xfrm>
            <a:off x="10087898" y="169798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[2,15]</a:t>
            </a:r>
          </a:p>
        </p:txBody>
      </p:sp>
      <p:sp>
        <p:nvSpPr>
          <p:cNvPr id="11" name="TextBox 53">
            <a:extLst>
              <a:ext uri="{FF2B5EF4-FFF2-40B4-BE49-F238E27FC236}">
                <a16:creationId xmlns:a16="http://schemas.microsoft.com/office/drawing/2014/main" id="{DA805A69-5019-80D2-3E75-C6E2F928BA02}"/>
              </a:ext>
            </a:extLst>
          </p:cNvPr>
          <p:cNvSpPr txBox="1"/>
          <p:nvPr/>
        </p:nvSpPr>
        <p:spPr>
          <a:xfrm>
            <a:off x="7707814" y="4829625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</p:spTree>
    <p:extLst>
      <p:ext uri="{BB962C8B-B14F-4D97-AF65-F5344CB8AC3E}">
        <p14:creationId xmlns:p14="http://schemas.microsoft.com/office/powerpoint/2010/main" val="3033170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1">
            <a:extLst>
              <a:ext uri="{FF2B5EF4-FFF2-40B4-BE49-F238E27FC236}">
                <a16:creationId xmlns:a16="http://schemas.microsoft.com/office/drawing/2014/main" id="{57F3C3B1-62D4-AA53-C6D0-875C13D9EE73}"/>
              </a:ext>
            </a:extLst>
          </p:cNvPr>
          <p:cNvSpPr/>
          <p:nvPr/>
        </p:nvSpPr>
        <p:spPr>
          <a:xfrm rot="21410245">
            <a:off x="11775813" y="2364539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inus 21">
            <a:extLst>
              <a:ext uri="{FF2B5EF4-FFF2-40B4-BE49-F238E27FC236}">
                <a16:creationId xmlns:a16="http://schemas.microsoft.com/office/drawing/2014/main" id="{D856D5B2-7996-C328-4FB2-EA3041C4EC6C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CAA916-235E-B5DD-DFF2-E81542E91960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urved Connector 41">
            <a:extLst>
              <a:ext uri="{FF2B5EF4-FFF2-40B4-BE49-F238E27FC236}">
                <a16:creationId xmlns:a16="http://schemas.microsoft.com/office/drawing/2014/main" id="{87E2A16E-1C9F-2DCE-8B8D-905F7A34DD70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">
            <a:extLst>
              <a:ext uri="{FF2B5EF4-FFF2-40B4-BE49-F238E27FC236}">
                <a16:creationId xmlns:a16="http://schemas.microsoft.com/office/drawing/2014/main" id="{A0F91F3E-E5BC-688E-36E1-12C6ED170805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0B430F19-42AA-DC3B-4750-3FE3B6E5E526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5427F3E6-412C-193F-F80F-20677008CB42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E27D7C1F-F91A-9473-5ED5-B31853E3A045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Minus 21">
            <a:extLst>
              <a:ext uri="{FF2B5EF4-FFF2-40B4-BE49-F238E27FC236}">
                <a16:creationId xmlns:a16="http://schemas.microsoft.com/office/drawing/2014/main" id="{A057B10F-C877-7D54-C799-CE6F04DC6A35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1314B546-2DAA-367F-8EB2-0C7BFE76F353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A4318A42-D6F6-472D-4B00-6CD0E9A55D33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77F25B79-C4D1-FDF8-F8D1-AC2751E0F290}"/>
              </a:ext>
            </a:extLst>
          </p:cNvPr>
          <p:cNvSpPr/>
          <p:nvPr/>
        </p:nvSpPr>
        <p:spPr>
          <a:xfrm>
            <a:off x="1974015" y="1578768"/>
            <a:ext cx="657115" cy="51827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10E08C4C-E261-08C8-69E2-AFA493FE203D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4EEBF0DE-EACC-1984-FB80-FACE117BC289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D81DEADC-F5C3-3186-195D-7A6F56FAF002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388611EB-6716-BB7E-EECE-0B0959A8EC75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C8B11A6C-9DD0-306E-5E3F-C44D7F8CF2AA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A0E837EA-BCBE-EE2D-337E-F85605458AF2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1264FD0D-7AD3-7927-3D45-E5E77E41348E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B177B27B-BEE0-FD88-E5E3-DE840012798A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6974E20D-7117-23EF-4E4C-0CBA1BE1550F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Minus 21">
            <a:extLst>
              <a:ext uri="{FF2B5EF4-FFF2-40B4-BE49-F238E27FC236}">
                <a16:creationId xmlns:a16="http://schemas.microsoft.com/office/drawing/2014/main" id="{2FCA3511-211D-E91A-93BF-56608E5CE603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910E7BA1-F6B3-4472-C131-633FAF5B3CCA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823D67B7-CEF3-60AB-B05C-6A48D5852DF8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EB770431-874A-0651-0CA3-6E6AC6848CDF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BC06A00D-010F-AABF-A081-5BB2D3C549AA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B7A3BE6E-00BA-BF7E-320A-1066857BE019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93E617D1-9017-972D-E56D-90C7FF3C4912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22471E81-FE12-FBD5-ADE7-DF61349CABE1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93063077-3F77-A1C5-BEED-128430789A93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7392C8E2-EF5B-58E9-300E-D849517FCA20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15A36F38-49C6-3600-8AC0-0F38258CA4AD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7E427C73-68F6-0D8D-808B-F1A277722CD9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A54A9D57-80AF-5AAA-58CA-FAEB72174047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6234B40B-F0D8-C7B7-7E20-45B875F64326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Minus 21">
            <a:extLst>
              <a:ext uri="{FF2B5EF4-FFF2-40B4-BE49-F238E27FC236}">
                <a16:creationId xmlns:a16="http://schemas.microsoft.com/office/drawing/2014/main" id="{05BF88DC-F6E6-B90D-2832-F3EC72E1FEE0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0E63BEF-848C-6728-4CD1-88B342D111CE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DF2CB51D-E1A5-D679-EAF0-81CEA4C52A1D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2352351B-6938-C4BF-71A8-05496015DEC2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58CCA944-DC82-D86F-FDEB-CE0719AB797F}"/>
              </a:ext>
            </a:extLst>
          </p:cNvPr>
          <p:cNvCxnSpPr>
            <a:cxnSpLocks/>
            <a:stCxn id="14" idx="4"/>
            <a:endCxn id="3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6BEC356-136D-1CA5-6A2D-6208DB31382D}"/>
              </a:ext>
            </a:extLst>
          </p:cNvPr>
          <p:cNvCxnSpPr>
            <a:cxnSpLocks/>
            <a:stCxn id="3" idx="1"/>
            <a:endCxn id="11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1">
            <a:extLst>
              <a:ext uri="{FF2B5EF4-FFF2-40B4-BE49-F238E27FC236}">
                <a16:creationId xmlns:a16="http://schemas.microsoft.com/office/drawing/2014/main" id="{275248CD-42C2-3919-838C-EE02085A810C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4">
            <a:extLst>
              <a:ext uri="{FF2B5EF4-FFF2-40B4-BE49-F238E27FC236}">
                <a16:creationId xmlns:a16="http://schemas.microsoft.com/office/drawing/2014/main" id="{D266299F-7604-ADE0-A4C7-C70D7357FE62}"/>
              </a:ext>
            </a:extLst>
          </p:cNvPr>
          <p:cNvCxnSpPr>
            <a:cxnSpLocks/>
            <a:stCxn id="9" idx="1"/>
            <a:endCxn id="6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B4CAFDBF-28DA-0294-7C4D-6A66DB2087DA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1">
            <a:extLst>
              <a:ext uri="{FF2B5EF4-FFF2-40B4-BE49-F238E27FC236}">
                <a16:creationId xmlns:a16="http://schemas.microsoft.com/office/drawing/2014/main" id="{3C928955-B0DD-EA40-D49B-FFDAB2D8862D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1037E666-4392-B6CC-1BDA-5350155D974C}"/>
              </a:ext>
            </a:extLst>
          </p:cNvPr>
          <p:cNvCxnSpPr>
            <a:cxnSpLocks/>
            <a:stCxn id="6" idx="6"/>
            <a:endCxn id="16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D100D06D-05EB-A0C4-4B7B-CD632808DCF0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874D70A9-EDD2-DCC2-7D80-7C273E11A057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435AC2AD-DF4A-4D11-38FB-94A2C28DD8A6}"/>
              </a:ext>
            </a:extLst>
          </p:cNvPr>
          <p:cNvCxnSpPr>
            <a:cxnSpLocks/>
            <a:stCxn id="17" idx="3"/>
            <a:endCxn id="12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C575B68A-A3A7-04FB-7AB3-E59970DEE722}"/>
              </a:ext>
            </a:extLst>
          </p:cNvPr>
          <p:cNvCxnSpPr>
            <a:cxnSpLocks/>
            <a:stCxn id="12" idx="6"/>
            <a:endCxn id="19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77F74F99-D4E3-E126-ECD8-4FA43DF9E653}"/>
              </a:ext>
            </a:extLst>
          </p:cNvPr>
          <p:cNvCxnSpPr>
            <a:cxnSpLocks/>
            <a:stCxn id="19" idx="1"/>
            <a:endCxn id="33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50C6E7E5-5609-1156-4C09-BAC75BDE56D2}"/>
              </a:ext>
            </a:extLst>
          </p:cNvPr>
          <p:cNvCxnSpPr>
            <a:cxnSpLocks/>
            <a:stCxn id="33" idx="6"/>
            <a:endCxn id="23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4">
            <a:extLst>
              <a:ext uri="{FF2B5EF4-FFF2-40B4-BE49-F238E27FC236}">
                <a16:creationId xmlns:a16="http://schemas.microsoft.com/office/drawing/2014/main" id="{C131EBD4-AD54-F1C6-38A7-AB722FB8AC54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46D1AAB4-E759-CA0F-9002-CF743AE4C43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0800000" flipV="1">
            <a:off x="1563757" y="1837907"/>
            <a:ext cx="410259" cy="722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7AAE39C3-A286-65D4-2D48-9DE1117598FD}"/>
              </a:ext>
            </a:extLst>
          </p:cNvPr>
          <p:cNvCxnSpPr>
            <a:cxnSpLocks/>
            <a:stCxn id="12" idx="4"/>
            <a:endCxn id="20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52FCCE8E-CE64-972F-4913-C7F3C61AF969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76575B62-F878-103B-F4E8-781F7FC36189}"/>
              </a:ext>
            </a:extLst>
          </p:cNvPr>
          <p:cNvCxnSpPr>
            <a:cxnSpLocks/>
            <a:stCxn id="18" idx="1"/>
            <a:endCxn id="27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5D416A06-64F5-C912-EFCA-1611057D9D93}"/>
              </a:ext>
            </a:extLst>
          </p:cNvPr>
          <p:cNvCxnSpPr>
            <a:cxnSpLocks/>
            <a:stCxn id="27" idx="6"/>
            <a:endCxn id="21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5E450E2D-9ADA-B061-1D59-CEDB3A89880D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41">
            <a:extLst>
              <a:ext uri="{FF2B5EF4-FFF2-40B4-BE49-F238E27FC236}">
                <a16:creationId xmlns:a16="http://schemas.microsoft.com/office/drawing/2014/main" id="{9A1E9A61-970E-A597-099C-8AB6D2AC2EAD}"/>
              </a:ext>
            </a:extLst>
          </p:cNvPr>
          <p:cNvCxnSpPr>
            <a:cxnSpLocks/>
            <a:stCxn id="22" idx="1"/>
            <a:endCxn id="31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DD289F69-5D28-CA71-D15B-79E199051DFF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41">
            <a:extLst>
              <a:ext uri="{FF2B5EF4-FFF2-40B4-BE49-F238E27FC236}">
                <a16:creationId xmlns:a16="http://schemas.microsoft.com/office/drawing/2014/main" id="{644E1694-88CD-BEF3-571B-B2CC815BC0A4}"/>
              </a:ext>
            </a:extLst>
          </p:cNvPr>
          <p:cNvCxnSpPr>
            <a:cxnSpLocks/>
            <a:stCxn id="30" idx="0"/>
            <a:endCxn id="3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5A16FB28-E221-8FD4-9119-C297E7884965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4">
            <a:extLst>
              <a:ext uri="{FF2B5EF4-FFF2-40B4-BE49-F238E27FC236}">
                <a16:creationId xmlns:a16="http://schemas.microsoft.com/office/drawing/2014/main" id="{A202BE72-988C-FB0C-9F9C-2164ECD21E66}"/>
              </a:ext>
            </a:extLst>
          </p:cNvPr>
          <p:cNvCxnSpPr>
            <a:cxnSpLocks/>
            <a:stCxn id="36" idx="2"/>
            <a:endCxn id="30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41">
            <a:extLst>
              <a:ext uri="{FF2B5EF4-FFF2-40B4-BE49-F238E27FC236}">
                <a16:creationId xmlns:a16="http://schemas.microsoft.com/office/drawing/2014/main" id="{777E2B48-0521-0294-4BF9-512DB4EF7170}"/>
              </a:ext>
            </a:extLst>
          </p:cNvPr>
          <p:cNvCxnSpPr>
            <a:cxnSpLocks/>
            <a:stCxn id="29" idx="0"/>
            <a:endCxn id="3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FB8ABA55-5E7D-8834-DDDE-35CAEF912733}"/>
              </a:ext>
            </a:extLst>
          </p:cNvPr>
          <p:cNvCxnSpPr>
            <a:cxnSpLocks/>
            <a:stCxn id="35" idx="1"/>
            <a:endCxn id="4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4">
            <a:extLst>
              <a:ext uri="{FF2B5EF4-FFF2-40B4-BE49-F238E27FC236}">
                <a16:creationId xmlns:a16="http://schemas.microsoft.com/office/drawing/2014/main" id="{A205F531-5B8F-2A42-92A4-8BF5829E39D3}"/>
              </a:ext>
            </a:extLst>
          </p:cNvPr>
          <p:cNvCxnSpPr>
            <a:cxnSpLocks/>
            <a:stCxn id="34" idx="3"/>
            <a:endCxn id="3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C2E3DBB0-DB29-A231-462C-5032004B1F2E}"/>
              </a:ext>
            </a:extLst>
          </p:cNvPr>
          <p:cNvCxnSpPr>
            <a:cxnSpLocks/>
            <a:stCxn id="40" idx="1"/>
            <a:endCxn id="3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1B369A93-8741-873F-E51D-042F8A682261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4813B765-BDEE-7E86-F1F9-6E8EBE80D187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FFD2A27A-66F3-81DB-84B4-196E351F8AAE}"/>
              </a:ext>
            </a:extLst>
          </p:cNvPr>
          <p:cNvCxnSpPr>
            <a:cxnSpLocks/>
            <a:stCxn id="17" idx="0"/>
            <a:endCxn id="3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C39C710B-F9BC-395B-035A-69B716C20352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41">
            <a:extLst>
              <a:ext uri="{FF2B5EF4-FFF2-40B4-BE49-F238E27FC236}">
                <a16:creationId xmlns:a16="http://schemas.microsoft.com/office/drawing/2014/main" id="{8872AB35-AE67-84BE-1CFE-F209BDD8D284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860A8C52-8894-E6B9-070A-BBCA8887DAFD}"/>
              </a:ext>
            </a:extLst>
          </p:cNvPr>
          <p:cNvCxnSpPr>
            <a:cxnSpLocks/>
            <a:stCxn id="24" idx="6"/>
            <a:endCxn id="22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4">
            <a:extLst>
              <a:ext uri="{FF2B5EF4-FFF2-40B4-BE49-F238E27FC236}">
                <a16:creationId xmlns:a16="http://schemas.microsoft.com/office/drawing/2014/main" id="{C130F48A-060C-386C-09E7-7E240344FA8A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C0C7ABEF-1E92-F407-0F6B-93C1164FF031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D92B4FD3-5D4C-C18F-2D46-12C061BA4643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3080E1CF-C3BF-7339-CD8C-208B7FD1BA92}"/>
              </a:ext>
            </a:extLst>
          </p:cNvPr>
          <p:cNvCxnSpPr>
            <a:cxnSpLocks/>
            <a:stCxn id="31" idx="5"/>
            <a:endCxn id="3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A4D217BC-C44F-1BC6-E6A4-A355F563D253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6">
            <a:extLst>
              <a:ext uri="{FF2B5EF4-FFF2-40B4-BE49-F238E27FC236}">
                <a16:creationId xmlns:a16="http://schemas.microsoft.com/office/drawing/2014/main" id="{C00C8E2A-C07E-DE1D-1AF0-9994BB07335C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6BF0F407-D0F8-0B4F-CA01-6A20CED81F45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0F453857-FF72-A4E6-0ECE-F5642F3CB3FB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84" name="TextBox 66">
            <a:extLst>
              <a:ext uri="{FF2B5EF4-FFF2-40B4-BE49-F238E27FC236}">
                <a16:creationId xmlns:a16="http://schemas.microsoft.com/office/drawing/2014/main" id="{259C3615-37E8-BEF5-42E0-C6E5DBBABB92}"/>
              </a:ext>
            </a:extLst>
          </p:cNvPr>
          <p:cNvSpPr txBox="1"/>
          <p:nvPr/>
        </p:nvSpPr>
        <p:spPr>
          <a:xfrm>
            <a:off x="2064639" y="13051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D92BE091-86B7-0400-4031-1142412B4334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86" name="TextBox 66">
            <a:extLst>
              <a:ext uri="{FF2B5EF4-FFF2-40B4-BE49-F238E27FC236}">
                <a16:creationId xmlns:a16="http://schemas.microsoft.com/office/drawing/2014/main" id="{C3E0E34C-5EEC-FA71-A335-95AE168D648D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87" name="TextBox 66">
            <a:extLst>
              <a:ext uri="{FF2B5EF4-FFF2-40B4-BE49-F238E27FC236}">
                <a16:creationId xmlns:a16="http://schemas.microsoft.com/office/drawing/2014/main" id="{CD00183B-AECA-44EE-EEE6-04009F39E732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556EAF6E-F189-8E32-2B93-4C368EC9EC76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D283BD9C-F297-2875-92BD-4552EA609446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90" name="TextBox 66">
            <a:extLst>
              <a:ext uri="{FF2B5EF4-FFF2-40B4-BE49-F238E27FC236}">
                <a16:creationId xmlns:a16="http://schemas.microsoft.com/office/drawing/2014/main" id="{D8BFD6AE-08A2-0392-C43B-3AF2805D7905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6D0E3861-E09F-D7CB-CC8F-C9BDEEE0E446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28812801-E3A4-7041-4040-E77B1B99F52F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6A49FE6E-388B-700B-96A0-CEA869C24BE4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19185EA2-A229-8EA4-3A9B-D43E9419DA6B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5CE6B339-03DB-F572-2D04-CB4459C15AB1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25912F1E-D70F-0C1A-2268-FE502D67F55D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D15BA547-F885-FBFD-B4ED-86DFD354BAB6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7C252AA0-247C-A0D6-F9DA-900241B28927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FF80806F-F054-0FA4-EE16-5F4857EE1D46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07F03615-5C8E-2D47-A695-744549741F40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68C9A799-CB5A-7454-379F-CE5EFAA8305C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02" name="TextBox 66">
            <a:extLst>
              <a:ext uri="{FF2B5EF4-FFF2-40B4-BE49-F238E27FC236}">
                <a16:creationId xmlns:a16="http://schemas.microsoft.com/office/drawing/2014/main" id="{A3AE75BA-31EF-D675-EDDC-035A5620D741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7767AC8C-9106-5149-F31E-4D825BE19416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875135B7-2475-49DB-0E82-E5AA712F8791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17679EDE-AD9F-C117-8F46-2A1E0BA9D674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06" name="TextBox 53">
            <a:extLst>
              <a:ext uri="{FF2B5EF4-FFF2-40B4-BE49-F238E27FC236}">
                <a16:creationId xmlns:a16="http://schemas.microsoft.com/office/drawing/2014/main" id="{865E7B38-C4D8-3D18-9DD5-7EC520A66CCE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07" name="TextBox 53">
            <a:extLst>
              <a:ext uri="{FF2B5EF4-FFF2-40B4-BE49-F238E27FC236}">
                <a16:creationId xmlns:a16="http://schemas.microsoft.com/office/drawing/2014/main" id="{9206051A-6A74-14F3-781A-3D05B9DB1550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08" name="TextBox 53">
            <a:extLst>
              <a:ext uri="{FF2B5EF4-FFF2-40B4-BE49-F238E27FC236}">
                <a16:creationId xmlns:a16="http://schemas.microsoft.com/office/drawing/2014/main" id="{8A565958-C016-1D9E-8F5E-340AD8A5C065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id="{C249227D-30F8-3620-1388-F284935CF2F5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FAD130BB-E1FC-BDCA-D997-8224B59635AA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11" name="TextBox 53">
            <a:extLst>
              <a:ext uri="{FF2B5EF4-FFF2-40B4-BE49-F238E27FC236}">
                <a16:creationId xmlns:a16="http://schemas.microsoft.com/office/drawing/2014/main" id="{D3EBB39A-BDB8-00FC-06A1-8B9F5DE04584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AD14E2D5-3D34-E2D2-A8D7-CC520C8A299E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6DEA9229-E4E0-D92E-18BD-2E5402F01678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2A907914-84B7-9477-EC59-F0B2B6484692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53AD3B90-A7C2-962D-A6CB-83EF591EECF1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1014526E-E672-5348-DF8E-F6911CA9CB6F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966D398B-C877-000E-D6E8-8BAE9ABAABC5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9FA9BEA2-4506-603D-2D26-2317ADFAF630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57">
            <a:extLst>
              <a:ext uri="{FF2B5EF4-FFF2-40B4-BE49-F238E27FC236}">
                <a16:creationId xmlns:a16="http://schemas.microsoft.com/office/drawing/2014/main" id="{EA02A60F-2742-3E2B-CEF1-A51A88D92D90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20" name="TextBox 57">
            <a:extLst>
              <a:ext uri="{FF2B5EF4-FFF2-40B4-BE49-F238E27FC236}">
                <a16:creationId xmlns:a16="http://schemas.microsoft.com/office/drawing/2014/main" id="{1FC86AE5-C50E-1856-444A-0B15D656C7EC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479DFB41-57A7-D5CF-BC0A-A3604B9FE9FC}"/>
              </a:ext>
            </a:extLst>
          </p:cNvPr>
          <p:cNvSpPr/>
          <p:nvPr/>
        </p:nvSpPr>
        <p:spPr>
          <a:xfrm rot="10800000">
            <a:off x="705754" y="274464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B8AAEB72-5CFB-2AB5-1DCA-CABED2467FA7}"/>
              </a:ext>
            </a:extLst>
          </p:cNvPr>
          <p:cNvSpPr/>
          <p:nvPr/>
        </p:nvSpPr>
        <p:spPr>
          <a:xfrm rot="10800000">
            <a:off x="329111" y="2590603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81">
            <a:extLst>
              <a:ext uri="{FF2B5EF4-FFF2-40B4-BE49-F238E27FC236}">
                <a16:creationId xmlns:a16="http://schemas.microsoft.com/office/drawing/2014/main" id="{4221B1DD-AE4F-6D0F-5534-5C79D370B40B}"/>
              </a:ext>
            </a:extLst>
          </p:cNvPr>
          <p:cNvSpPr/>
          <p:nvPr/>
        </p:nvSpPr>
        <p:spPr>
          <a:xfrm rot="10800000">
            <a:off x="235114" y="290023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81">
            <a:extLst>
              <a:ext uri="{FF2B5EF4-FFF2-40B4-BE49-F238E27FC236}">
                <a16:creationId xmlns:a16="http://schemas.microsoft.com/office/drawing/2014/main" id="{B64E52FD-EF7A-B78C-B473-218563344F07}"/>
              </a:ext>
            </a:extLst>
          </p:cNvPr>
          <p:cNvSpPr/>
          <p:nvPr/>
        </p:nvSpPr>
        <p:spPr>
          <a:xfrm rot="10800000">
            <a:off x="616200" y="301842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TextBox 182">
            <a:extLst>
              <a:ext uri="{FF2B5EF4-FFF2-40B4-BE49-F238E27FC236}">
                <a16:creationId xmlns:a16="http://schemas.microsoft.com/office/drawing/2014/main" id="{C5BAB7C5-E7B5-083E-AF46-CD4790B2C969}"/>
              </a:ext>
            </a:extLst>
          </p:cNvPr>
          <p:cNvSpPr txBox="1"/>
          <p:nvPr/>
        </p:nvSpPr>
        <p:spPr>
          <a:xfrm>
            <a:off x="1873553" y="65584"/>
            <a:ext cx="2732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 les commandes sont prise en charge</a:t>
            </a:r>
          </a:p>
        </p:txBody>
      </p:sp>
      <p:sp>
        <p:nvSpPr>
          <p:cNvPr id="127" name="TextBox 53">
            <a:extLst>
              <a:ext uri="{FF2B5EF4-FFF2-40B4-BE49-F238E27FC236}">
                <a16:creationId xmlns:a16="http://schemas.microsoft.com/office/drawing/2014/main" id="{BE63DA56-9893-3BE9-681A-10A41AA8DD35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28" name="TextBox 53">
            <a:extLst>
              <a:ext uri="{FF2B5EF4-FFF2-40B4-BE49-F238E27FC236}">
                <a16:creationId xmlns:a16="http://schemas.microsoft.com/office/drawing/2014/main" id="{16744DDE-8869-F7C5-DECC-7F9552FD9192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29" name="TextBox 53">
            <a:extLst>
              <a:ext uri="{FF2B5EF4-FFF2-40B4-BE49-F238E27FC236}">
                <a16:creationId xmlns:a16="http://schemas.microsoft.com/office/drawing/2014/main" id="{59F2CC82-C7A2-F929-EC03-BAD38BF47F6D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30" name="TextBox 53">
            <a:extLst>
              <a:ext uri="{FF2B5EF4-FFF2-40B4-BE49-F238E27FC236}">
                <a16:creationId xmlns:a16="http://schemas.microsoft.com/office/drawing/2014/main" id="{0706B56B-007D-1DE3-376C-2BFB234057BF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ACAA9E0-37A6-94F1-0679-A07245ED0351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0, 0, 5, 0, 0, 3, 0, 0, 0, 0, 0, 0, 0, 0, 0, 1, 0, 0,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Oval 181">
            <a:extLst>
              <a:ext uri="{FF2B5EF4-FFF2-40B4-BE49-F238E27FC236}">
                <a16:creationId xmlns:a16="http://schemas.microsoft.com/office/drawing/2014/main" id="{29B08936-CFB7-75AA-9AC9-7A1D6B793DD0}"/>
              </a:ext>
            </a:extLst>
          </p:cNvPr>
          <p:cNvSpPr/>
          <p:nvPr/>
        </p:nvSpPr>
        <p:spPr>
          <a:xfrm rot="21410245">
            <a:off x="475597" y="279919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val 181">
            <a:extLst>
              <a:ext uri="{FF2B5EF4-FFF2-40B4-BE49-F238E27FC236}">
                <a16:creationId xmlns:a16="http://schemas.microsoft.com/office/drawing/2014/main" id="{878EC0B5-BBD9-A0DF-F720-E4E183D98E6F}"/>
              </a:ext>
            </a:extLst>
          </p:cNvPr>
          <p:cNvSpPr/>
          <p:nvPr/>
        </p:nvSpPr>
        <p:spPr>
          <a:xfrm rot="21410245">
            <a:off x="2410402" y="2963310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Oval 181">
            <a:extLst>
              <a:ext uri="{FF2B5EF4-FFF2-40B4-BE49-F238E27FC236}">
                <a16:creationId xmlns:a16="http://schemas.microsoft.com/office/drawing/2014/main" id="{7092D6E7-6F7E-1DB3-1D02-A897C6E48000}"/>
              </a:ext>
            </a:extLst>
          </p:cNvPr>
          <p:cNvSpPr/>
          <p:nvPr/>
        </p:nvSpPr>
        <p:spPr>
          <a:xfrm rot="10800000">
            <a:off x="2528110" y="2803124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Oval 181">
            <a:extLst>
              <a:ext uri="{FF2B5EF4-FFF2-40B4-BE49-F238E27FC236}">
                <a16:creationId xmlns:a16="http://schemas.microsoft.com/office/drawing/2014/main" id="{18CA5C96-00C6-4A9C-4E64-FC1215FFD78A}"/>
              </a:ext>
            </a:extLst>
          </p:cNvPr>
          <p:cNvSpPr/>
          <p:nvPr/>
        </p:nvSpPr>
        <p:spPr>
          <a:xfrm rot="10800000">
            <a:off x="2332852" y="275203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66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1">
            <a:extLst>
              <a:ext uri="{FF2B5EF4-FFF2-40B4-BE49-F238E27FC236}">
                <a16:creationId xmlns:a16="http://schemas.microsoft.com/office/drawing/2014/main" id="{E7BA1572-9212-5F92-AEF5-BA9C968D3B16}"/>
              </a:ext>
            </a:extLst>
          </p:cNvPr>
          <p:cNvSpPr/>
          <p:nvPr/>
        </p:nvSpPr>
        <p:spPr>
          <a:xfrm rot="21410245">
            <a:off x="11775813" y="2364539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inus 21">
            <a:extLst>
              <a:ext uri="{FF2B5EF4-FFF2-40B4-BE49-F238E27FC236}">
                <a16:creationId xmlns:a16="http://schemas.microsoft.com/office/drawing/2014/main" id="{7354F6D1-B54F-85E7-7273-C885D26408FD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180976-0F96-7C40-0330-110FBF6B609A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urved Connector 41">
            <a:extLst>
              <a:ext uri="{FF2B5EF4-FFF2-40B4-BE49-F238E27FC236}">
                <a16:creationId xmlns:a16="http://schemas.microsoft.com/office/drawing/2014/main" id="{DE14ED09-22DC-E9F8-B6F2-53E205121991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">
            <a:extLst>
              <a:ext uri="{FF2B5EF4-FFF2-40B4-BE49-F238E27FC236}">
                <a16:creationId xmlns:a16="http://schemas.microsoft.com/office/drawing/2014/main" id="{E75C4CF4-1AB8-FCDC-DE25-50C540122003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7E6FC625-88E6-F059-EC45-383465F6C458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93C86EA3-503F-CD37-F54F-2E3C392396F2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9AB77081-C57A-359F-0012-074BE4E7D41D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Minus 21">
            <a:extLst>
              <a:ext uri="{FF2B5EF4-FFF2-40B4-BE49-F238E27FC236}">
                <a16:creationId xmlns:a16="http://schemas.microsoft.com/office/drawing/2014/main" id="{8B6FC7AC-EEDC-9C75-2DE2-07F596568D10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716348EF-2D2E-4157-3352-1C01524BD987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704E8F6C-1333-D434-490B-7961146A95A5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F3CFE269-9B74-72CC-3D90-48320BC33E1C}"/>
              </a:ext>
            </a:extLst>
          </p:cNvPr>
          <p:cNvSpPr/>
          <p:nvPr/>
        </p:nvSpPr>
        <p:spPr>
          <a:xfrm>
            <a:off x="1974015" y="1578768"/>
            <a:ext cx="657115" cy="51827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B7D534EA-43F4-BF68-DAE2-259B6F708571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6AFF1F3-06DF-F8DB-71BF-9F082F31E540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4C9C260F-0B5C-B382-5A07-3EE0AB652B6F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ECECB9A3-8A39-3A3A-7451-42A54F3F1BD4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C0A96EA6-324C-212D-E9C4-88EB5BEF7367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0110F5C4-70C2-54F1-D321-153B87953721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DED7DFDB-7FEC-A0DA-B2EB-6CA0DBA5CEF2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9582FB00-E352-0010-4E64-B43A0518790F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50701494-3BB9-5469-5351-2A50F7EE6350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Minus 21">
            <a:extLst>
              <a:ext uri="{FF2B5EF4-FFF2-40B4-BE49-F238E27FC236}">
                <a16:creationId xmlns:a16="http://schemas.microsoft.com/office/drawing/2014/main" id="{0F59C2AE-CBC8-536C-99A3-651E183D21E9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A113CDA8-AEE4-6E53-50F3-109037960D5D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B77F35E7-BCA3-8F63-E5B6-0FE76F052830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25263FC7-B4A4-79A3-EF55-56A0030B9E2E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CA7490B0-D272-E8FC-2D16-1C1239DA03B4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7D6097D2-39C8-970E-A114-7827594B43C8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DA9B5659-F2D5-127D-FB14-FBDDC29D199B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8B20E849-DFE8-84FD-6938-1BC171F245D3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3C7B72E6-C682-18D2-82AD-EE5CD355068D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17F986B7-A885-73DA-196F-BC8360AD72AD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46150790-EB76-795F-2878-63AAE48F1E3B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89A13BEE-E879-1EC9-C1A9-0C16E6E93C08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3D2452E0-45D1-A93D-0FA6-399495322D3E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7120C2F6-05C0-8166-9E2C-508E5C11804C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Minus 21">
            <a:extLst>
              <a:ext uri="{FF2B5EF4-FFF2-40B4-BE49-F238E27FC236}">
                <a16:creationId xmlns:a16="http://schemas.microsoft.com/office/drawing/2014/main" id="{D7910830-71E0-6535-2FD8-91D3996E8294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46E4EC10-196D-AFFA-F5FD-B3231D94F15F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9CEBCC30-3711-0FC9-1F00-2F664319B516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488537EE-EB55-DF99-98C0-6D908617930F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EBE66BCC-B9A0-47EE-7BD0-B9BAF044A7BE}"/>
              </a:ext>
            </a:extLst>
          </p:cNvPr>
          <p:cNvCxnSpPr>
            <a:cxnSpLocks/>
            <a:stCxn id="14" idx="4"/>
            <a:endCxn id="3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2DB8D22-4133-4E23-5AF8-9C62E763946E}"/>
              </a:ext>
            </a:extLst>
          </p:cNvPr>
          <p:cNvCxnSpPr>
            <a:cxnSpLocks/>
            <a:stCxn id="3" idx="1"/>
            <a:endCxn id="11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1">
            <a:extLst>
              <a:ext uri="{FF2B5EF4-FFF2-40B4-BE49-F238E27FC236}">
                <a16:creationId xmlns:a16="http://schemas.microsoft.com/office/drawing/2014/main" id="{A1547622-837B-A5D8-6906-2CE5298729A9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4">
            <a:extLst>
              <a:ext uri="{FF2B5EF4-FFF2-40B4-BE49-F238E27FC236}">
                <a16:creationId xmlns:a16="http://schemas.microsoft.com/office/drawing/2014/main" id="{BA2BD62D-8E2B-DE9D-1A98-8C8FC59AFAB7}"/>
              </a:ext>
            </a:extLst>
          </p:cNvPr>
          <p:cNvCxnSpPr>
            <a:cxnSpLocks/>
            <a:stCxn id="9" idx="1"/>
            <a:endCxn id="6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36D17745-40E8-2BD6-9A9F-8032460C2EF1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1">
            <a:extLst>
              <a:ext uri="{FF2B5EF4-FFF2-40B4-BE49-F238E27FC236}">
                <a16:creationId xmlns:a16="http://schemas.microsoft.com/office/drawing/2014/main" id="{A28C5EEA-2F66-76C9-DA3B-BD469B65C4F8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1F51B121-3040-025A-9CE7-E8A91076C3C0}"/>
              </a:ext>
            </a:extLst>
          </p:cNvPr>
          <p:cNvCxnSpPr>
            <a:cxnSpLocks/>
            <a:stCxn id="6" idx="6"/>
            <a:endCxn id="16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A9AC14CE-67FA-FDD2-DFF3-2AC192C34DC4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84C7FA50-B1C3-6EDD-45F0-B94CA218D477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142052A7-3812-B0B6-1A49-AC1BF6FE671C}"/>
              </a:ext>
            </a:extLst>
          </p:cNvPr>
          <p:cNvCxnSpPr>
            <a:cxnSpLocks/>
            <a:stCxn id="17" idx="3"/>
            <a:endCxn id="12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B42D22E9-309A-F33E-CCD8-2D6727CA4AB7}"/>
              </a:ext>
            </a:extLst>
          </p:cNvPr>
          <p:cNvCxnSpPr>
            <a:cxnSpLocks/>
            <a:stCxn id="12" idx="6"/>
            <a:endCxn id="19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3B31B45A-C59F-6DD0-FACE-F8EBD19C9C5E}"/>
              </a:ext>
            </a:extLst>
          </p:cNvPr>
          <p:cNvCxnSpPr>
            <a:cxnSpLocks/>
            <a:stCxn id="19" idx="1"/>
            <a:endCxn id="33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E13DB408-1730-677A-2C9B-E7648AB400EF}"/>
              </a:ext>
            </a:extLst>
          </p:cNvPr>
          <p:cNvCxnSpPr>
            <a:cxnSpLocks/>
            <a:stCxn id="33" idx="6"/>
            <a:endCxn id="23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4">
            <a:extLst>
              <a:ext uri="{FF2B5EF4-FFF2-40B4-BE49-F238E27FC236}">
                <a16:creationId xmlns:a16="http://schemas.microsoft.com/office/drawing/2014/main" id="{E4B7BA87-B6B9-B0D2-E3E7-7197CF6076D1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A725240B-E1E0-54D5-6589-148DE0284138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0800000" flipV="1">
            <a:off x="1563757" y="1837907"/>
            <a:ext cx="410259" cy="722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A440EE67-28DB-0DEB-A9A5-3EA22DEB9169}"/>
              </a:ext>
            </a:extLst>
          </p:cNvPr>
          <p:cNvCxnSpPr>
            <a:cxnSpLocks/>
            <a:stCxn id="12" idx="4"/>
            <a:endCxn id="20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86788AB2-9573-A166-3A32-8017933ED4E5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B30383C3-B89A-F569-FA5A-D5B8C01F7F05}"/>
              </a:ext>
            </a:extLst>
          </p:cNvPr>
          <p:cNvCxnSpPr>
            <a:cxnSpLocks/>
            <a:stCxn id="18" idx="1"/>
            <a:endCxn id="27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673CB770-C6B0-AB13-EE0F-795B91F694BE}"/>
              </a:ext>
            </a:extLst>
          </p:cNvPr>
          <p:cNvCxnSpPr>
            <a:cxnSpLocks/>
            <a:stCxn id="27" idx="6"/>
            <a:endCxn id="21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6D1039ED-2B18-ED73-BF02-0899194BF00A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41">
            <a:extLst>
              <a:ext uri="{FF2B5EF4-FFF2-40B4-BE49-F238E27FC236}">
                <a16:creationId xmlns:a16="http://schemas.microsoft.com/office/drawing/2014/main" id="{7BBAADF8-9864-07C0-0C19-B148DC48724D}"/>
              </a:ext>
            </a:extLst>
          </p:cNvPr>
          <p:cNvCxnSpPr>
            <a:cxnSpLocks/>
            <a:stCxn id="22" idx="1"/>
            <a:endCxn id="31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DCA1F3A5-FBE8-2A1F-41BE-CAB417C032B2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41">
            <a:extLst>
              <a:ext uri="{FF2B5EF4-FFF2-40B4-BE49-F238E27FC236}">
                <a16:creationId xmlns:a16="http://schemas.microsoft.com/office/drawing/2014/main" id="{CB1FA368-FAB9-F038-6AF3-9919E5EFC832}"/>
              </a:ext>
            </a:extLst>
          </p:cNvPr>
          <p:cNvCxnSpPr>
            <a:cxnSpLocks/>
            <a:stCxn id="30" idx="0"/>
            <a:endCxn id="3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FFD29BFF-FE62-38A1-763C-FA5F2EDF5416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4">
            <a:extLst>
              <a:ext uri="{FF2B5EF4-FFF2-40B4-BE49-F238E27FC236}">
                <a16:creationId xmlns:a16="http://schemas.microsoft.com/office/drawing/2014/main" id="{6E291A3F-5C34-6C5D-57BF-77A74D24FB7F}"/>
              </a:ext>
            </a:extLst>
          </p:cNvPr>
          <p:cNvCxnSpPr>
            <a:cxnSpLocks/>
            <a:stCxn id="36" idx="2"/>
            <a:endCxn id="30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41">
            <a:extLst>
              <a:ext uri="{FF2B5EF4-FFF2-40B4-BE49-F238E27FC236}">
                <a16:creationId xmlns:a16="http://schemas.microsoft.com/office/drawing/2014/main" id="{FC6045C9-0B2F-5D5F-E693-747479B54FF9}"/>
              </a:ext>
            </a:extLst>
          </p:cNvPr>
          <p:cNvCxnSpPr>
            <a:cxnSpLocks/>
            <a:stCxn id="29" idx="0"/>
            <a:endCxn id="3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41FF972E-670E-EFF2-3EAA-225C4A334945}"/>
              </a:ext>
            </a:extLst>
          </p:cNvPr>
          <p:cNvCxnSpPr>
            <a:cxnSpLocks/>
            <a:stCxn id="35" idx="1"/>
            <a:endCxn id="4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4">
            <a:extLst>
              <a:ext uri="{FF2B5EF4-FFF2-40B4-BE49-F238E27FC236}">
                <a16:creationId xmlns:a16="http://schemas.microsoft.com/office/drawing/2014/main" id="{DE673EF5-9408-F20E-7511-2B80B8D55293}"/>
              </a:ext>
            </a:extLst>
          </p:cNvPr>
          <p:cNvCxnSpPr>
            <a:cxnSpLocks/>
            <a:stCxn id="34" idx="3"/>
            <a:endCxn id="3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FB347302-FE32-1195-F2BC-50BB293D1C97}"/>
              </a:ext>
            </a:extLst>
          </p:cNvPr>
          <p:cNvCxnSpPr>
            <a:cxnSpLocks/>
            <a:stCxn id="40" idx="1"/>
            <a:endCxn id="3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BB2B12DB-4839-6BAE-BF35-34DD509BEDC5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1B913715-ADA3-8E23-8A82-AAF47B698641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EF40F69A-DE1D-71C4-2EC5-AD85A67F326A}"/>
              </a:ext>
            </a:extLst>
          </p:cNvPr>
          <p:cNvCxnSpPr>
            <a:cxnSpLocks/>
            <a:stCxn id="17" idx="0"/>
            <a:endCxn id="3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1D71C300-74DF-12F3-5FA0-8E2C8BC92B1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41">
            <a:extLst>
              <a:ext uri="{FF2B5EF4-FFF2-40B4-BE49-F238E27FC236}">
                <a16:creationId xmlns:a16="http://schemas.microsoft.com/office/drawing/2014/main" id="{3D7FC609-B43E-A342-0913-5777AD830FA4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E8AE5B87-2F0B-2F6E-E4CD-103ACB1B92F2}"/>
              </a:ext>
            </a:extLst>
          </p:cNvPr>
          <p:cNvCxnSpPr>
            <a:cxnSpLocks/>
            <a:stCxn id="24" idx="6"/>
            <a:endCxn id="22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4">
            <a:extLst>
              <a:ext uri="{FF2B5EF4-FFF2-40B4-BE49-F238E27FC236}">
                <a16:creationId xmlns:a16="http://schemas.microsoft.com/office/drawing/2014/main" id="{BA77F780-3296-C19A-7EB7-70B6D504AF67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A17ECC5D-754B-B01F-17FD-56B7A92F2721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CD067C8B-A670-4E75-09FB-9B1433509D8C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3D8790BD-7B40-F1D0-554D-3302A439D541}"/>
              </a:ext>
            </a:extLst>
          </p:cNvPr>
          <p:cNvCxnSpPr>
            <a:cxnSpLocks/>
            <a:stCxn id="31" idx="5"/>
            <a:endCxn id="3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FA745BD1-57E1-7B9B-62DC-8DD688C476AC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6">
            <a:extLst>
              <a:ext uri="{FF2B5EF4-FFF2-40B4-BE49-F238E27FC236}">
                <a16:creationId xmlns:a16="http://schemas.microsoft.com/office/drawing/2014/main" id="{80BD59AE-2785-EE4E-199F-E893C795ED74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592D19CB-0966-6082-CD78-8CA91BF5CAC5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FF074191-A14C-3D06-CBBB-809030DE7404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84" name="TextBox 66">
            <a:extLst>
              <a:ext uri="{FF2B5EF4-FFF2-40B4-BE49-F238E27FC236}">
                <a16:creationId xmlns:a16="http://schemas.microsoft.com/office/drawing/2014/main" id="{B648DFC0-FAFE-DA45-5F32-1CC2C4AA7CF9}"/>
              </a:ext>
            </a:extLst>
          </p:cNvPr>
          <p:cNvSpPr txBox="1"/>
          <p:nvPr/>
        </p:nvSpPr>
        <p:spPr>
          <a:xfrm>
            <a:off x="2064639" y="13051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3958B7AD-B573-DF3A-E749-57EBB1299431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86" name="TextBox 66">
            <a:extLst>
              <a:ext uri="{FF2B5EF4-FFF2-40B4-BE49-F238E27FC236}">
                <a16:creationId xmlns:a16="http://schemas.microsoft.com/office/drawing/2014/main" id="{DCE91DEA-9383-50B9-C1F6-F3AD3778CB19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87" name="TextBox 66">
            <a:extLst>
              <a:ext uri="{FF2B5EF4-FFF2-40B4-BE49-F238E27FC236}">
                <a16:creationId xmlns:a16="http://schemas.microsoft.com/office/drawing/2014/main" id="{60F54DA0-1631-64D3-E40F-2C16C5BC5D81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163D9026-C28D-38D9-7861-86BE478E856E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9E164D93-376F-FAE9-1C15-01F70C70A82E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90" name="TextBox 66">
            <a:extLst>
              <a:ext uri="{FF2B5EF4-FFF2-40B4-BE49-F238E27FC236}">
                <a16:creationId xmlns:a16="http://schemas.microsoft.com/office/drawing/2014/main" id="{A272A02E-F75B-7965-F2A0-540A8C21C41F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FDB7384B-C7ED-FACB-606F-83C9F26C1A43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D2F54780-B450-9886-6ED9-2834C13526FE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B743AF34-D3D7-2B3A-D0F3-689F2FBE9EE9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D0959507-38BB-4F9A-844F-2C67D19FAD61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CBF5B49D-DD74-F8FF-3CF5-1DC740C73211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1EF34CE0-D5C5-A315-22DD-20B8A4A1FB38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413D6A34-483A-4F3F-E978-1122F2EC5FA0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6C178AAF-6E41-14AE-D6CC-7AD205E3E810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0CBCEC2E-4717-1987-8477-8D12DCD71292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8DD6E81B-9C63-E3C1-10AE-C8F564746FF3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DEC16087-FA62-CBEB-CD03-AD0791C230E1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02" name="TextBox 66">
            <a:extLst>
              <a:ext uri="{FF2B5EF4-FFF2-40B4-BE49-F238E27FC236}">
                <a16:creationId xmlns:a16="http://schemas.microsoft.com/office/drawing/2014/main" id="{446BC08B-338B-98C9-2902-45B8CF60964E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764C6402-DB14-AB16-027D-0A709DAF2059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6E5F27B2-0090-2939-549D-71B248055A9C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723F9C10-7631-9457-C3A8-9E527340F43C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06" name="TextBox 53">
            <a:extLst>
              <a:ext uri="{FF2B5EF4-FFF2-40B4-BE49-F238E27FC236}">
                <a16:creationId xmlns:a16="http://schemas.microsoft.com/office/drawing/2014/main" id="{B44A4DB1-887E-3A3B-EB6E-9923288F0B97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07" name="TextBox 53">
            <a:extLst>
              <a:ext uri="{FF2B5EF4-FFF2-40B4-BE49-F238E27FC236}">
                <a16:creationId xmlns:a16="http://schemas.microsoft.com/office/drawing/2014/main" id="{089813E7-E06C-0F83-3661-11166A5EEEF4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08" name="TextBox 53">
            <a:extLst>
              <a:ext uri="{FF2B5EF4-FFF2-40B4-BE49-F238E27FC236}">
                <a16:creationId xmlns:a16="http://schemas.microsoft.com/office/drawing/2014/main" id="{44D37F29-8A65-D26F-AA7C-F8FEEB55DCEE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id="{0528CD2E-61E1-1560-236C-98354F531005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43A193BE-BDAD-1EA2-896F-2784EEEE028C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11" name="TextBox 53">
            <a:extLst>
              <a:ext uri="{FF2B5EF4-FFF2-40B4-BE49-F238E27FC236}">
                <a16:creationId xmlns:a16="http://schemas.microsoft.com/office/drawing/2014/main" id="{37086F46-00C2-F895-56C1-D7D43CC034F9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7E1C9062-84CE-7F99-BC75-551C4EB17E88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F72042A1-ACDB-204A-078B-F861E476067E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DD6BBB9E-90F4-AE62-1C74-32B5E5DD3661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8842418B-1B8C-AC27-FD68-9908087CAE63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50137E00-90CA-51BF-BE4F-1631D141D41C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DB0665ED-F770-0F1F-98D1-1270BED02ED3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EAE3A3A7-616F-8572-033B-C87B914C8E73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57">
            <a:extLst>
              <a:ext uri="{FF2B5EF4-FFF2-40B4-BE49-F238E27FC236}">
                <a16:creationId xmlns:a16="http://schemas.microsoft.com/office/drawing/2014/main" id="{7A623136-D62B-F238-FF18-423D09F18CAD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20" name="TextBox 57">
            <a:extLst>
              <a:ext uri="{FF2B5EF4-FFF2-40B4-BE49-F238E27FC236}">
                <a16:creationId xmlns:a16="http://schemas.microsoft.com/office/drawing/2014/main" id="{6301D5C5-169B-D95B-1558-A93791FEABE4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542BE686-E65B-4E51-C597-DA774D20C85B}"/>
              </a:ext>
            </a:extLst>
          </p:cNvPr>
          <p:cNvSpPr/>
          <p:nvPr/>
        </p:nvSpPr>
        <p:spPr>
          <a:xfrm rot="10800000">
            <a:off x="705754" y="274464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54530767-6A20-5DD7-D9BA-6E231B4264AC}"/>
              </a:ext>
            </a:extLst>
          </p:cNvPr>
          <p:cNvSpPr/>
          <p:nvPr/>
        </p:nvSpPr>
        <p:spPr>
          <a:xfrm rot="10800000">
            <a:off x="329111" y="2590603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81">
            <a:extLst>
              <a:ext uri="{FF2B5EF4-FFF2-40B4-BE49-F238E27FC236}">
                <a16:creationId xmlns:a16="http://schemas.microsoft.com/office/drawing/2014/main" id="{65A102B5-396B-8DBA-1468-B772C6BDAA7D}"/>
              </a:ext>
            </a:extLst>
          </p:cNvPr>
          <p:cNvSpPr/>
          <p:nvPr/>
        </p:nvSpPr>
        <p:spPr>
          <a:xfrm rot="10800000">
            <a:off x="235114" y="290023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81">
            <a:extLst>
              <a:ext uri="{FF2B5EF4-FFF2-40B4-BE49-F238E27FC236}">
                <a16:creationId xmlns:a16="http://schemas.microsoft.com/office/drawing/2014/main" id="{7F44C9C6-BE39-CB53-71E2-8BEA6CD5F35A}"/>
              </a:ext>
            </a:extLst>
          </p:cNvPr>
          <p:cNvSpPr/>
          <p:nvPr/>
        </p:nvSpPr>
        <p:spPr>
          <a:xfrm rot="10800000">
            <a:off x="616200" y="301842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TextBox 182">
            <a:extLst>
              <a:ext uri="{FF2B5EF4-FFF2-40B4-BE49-F238E27FC236}">
                <a16:creationId xmlns:a16="http://schemas.microsoft.com/office/drawing/2014/main" id="{9909C1CA-3776-C765-0C10-7DA53890835E}"/>
              </a:ext>
            </a:extLst>
          </p:cNvPr>
          <p:cNvSpPr txBox="1"/>
          <p:nvPr/>
        </p:nvSpPr>
        <p:spPr>
          <a:xfrm>
            <a:off x="1873553" y="65584"/>
            <a:ext cx="2732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 les commandes sont en attente de préparation</a:t>
            </a:r>
          </a:p>
        </p:txBody>
      </p:sp>
      <p:sp>
        <p:nvSpPr>
          <p:cNvPr id="126" name="TextBox 53">
            <a:extLst>
              <a:ext uri="{FF2B5EF4-FFF2-40B4-BE49-F238E27FC236}">
                <a16:creationId xmlns:a16="http://schemas.microsoft.com/office/drawing/2014/main" id="{255D2B49-0DA8-CEA2-6AF5-CB99DB63FB5D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27" name="TextBox 53">
            <a:extLst>
              <a:ext uri="{FF2B5EF4-FFF2-40B4-BE49-F238E27FC236}">
                <a16:creationId xmlns:a16="http://schemas.microsoft.com/office/drawing/2014/main" id="{6E4B5496-8941-51DB-650A-F35AD4D8C7F5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28" name="TextBox 53">
            <a:extLst>
              <a:ext uri="{FF2B5EF4-FFF2-40B4-BE49-F238E27FC236}">
                <a16:creationId xmlns:a16="http://schemas.microsoft.com/office/drawing/2014/main" id="{DD770FF0-31FE-B1C7-5850-4EC0EAED17C2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29" name="TextBox 53">
            <a:extLst>
              <a:ext uri="{FF2B5EF4-FFF2-40B4-BE49-F238E27FC236}">
                <a16:creationId xmlns:a16="http://schemas.microsoft.com/office/drawing/2014/main" id="{BF4C8C9E-4B77-411B-8B99-83F65E57E71E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A1835E5-E7E6-03FD-9F80-9985049FA8D8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0, 0, 5, 3, 0, 0, 3, 1, 0, 2, 0, 0, 0, 0, 0, 1, 0, 0,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Oval 181">
            <a:extLst>
              <a:ext uri="{FF2B5EF4-FFF2-40B4-BE49-F238E27FC236}">
                <a16:creationId xmlns:a16="http://schemas.microsoft.com/office/drawing/2014/main" id="{022AB4F5-9FE4-6C67-682C-A8BE5B8DB104}"/>
              </a:ext>
            </a:extLst>
          </p:cNvPr>
          <p:cNvSpPr/>
          <p:nvPr/>
        </p:nvSpPr>
        <p:spPr>
          <a:xfrm rot="21410245">
            <a:off x="475597" y="279919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Oval 181">
            <a:extLst>
              <a:ext uri="{FF2B5EF4-FFF2-40B4-BE49-F238E27FC236}">
                <a16:creationId xmlns:a16="http://schemas.microsoft.com/office/drawing/2014/main" id="{FAD1C9BB-6500-2040-E1DB-04DEC596AAEC}"/>
              </a:ext>
            </a:extLst>
          </p:cNvPr>
          <p:cNvSpPr/>
          <p:nvPr/>
        </p:nvSpPr>
        <p:spPr>
          <a:xfrm rot="21410245">
            <a:off x="4472245" y="290425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Oval 181">
            <a:extLst>
              <a:ext uri="{FF2B5EF4-FFF2-40B4-BE49-F238E27FC236}">
                <a16:creationId xmlns:a16="http://schemas.microsoft.com/office/drawing/2014/main" id="{2F46DA9F-50C1-0DFA-D69F-DB6869004B0F}"/>
              </a:ext>
            </a:extLst>
          </p:cNvPr>
          <p:cNvSpPr/>
          <p:nvPr/>
        </p:nvSpPr>
        <p:spPr>
          <a:xfrm rot="10800000">
            <a:off x="4415605" y="267167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Oval 181">
            <a:extLst>
              <a:ext uri="{FF2B5EF4-FFF2-40B4-BE49-F238E27FC236}">
                <a16:creationId xmlns:a16="http://schemas.microsoft.com/office/drawing/2014/main" id="{4B0899B1-95D4-CB62-F792-B20431873FB4}"/>
              </a:ext>
            </a:extLst>
          </p:cNvPr>
          <p:cNvSpPr/>
          <p:nvPr/>
        </p:nvSpPr>
        <p:spPr>
          <a:xfrm rot="10800000">
            <a:off x="4264288" y="2853739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Oval 181">
            <a:extLst>
              <a:ext uri="{FF2B5EF4-FFF2-40B4-BE49-F238E27FC236}">
                <a16:creationId xmlns:a16="http://schemas.microsoft.com/office/drawing/2014/main" id="{F3D1269E-C48F-C0C9-A4BF-0BCDFE01342D}"/>
              </a:ext>
            </a:extLst>
          </p:cNvPr>
          <p:cNvSpPr/>
          <p:nvPr/>
        </p:nvSpPr>
        <p:spPr>
          <a:xfrm rot="10800000">
            <a:off x="6545946" y="6566793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A62CDA16-7B26-EF5D-6207-C0DBDE95D7F9}"/>
              </a:ext>
            </a:extLst>
          </p:cNvPr>
          <p:cNvSpPr/>
          <p:nvPr/>
        </p:nvSpPr>
        <p:spPr>
          <a:xfrm rot="10800000">
            <a:off x="6727909" y="6433648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val 181">
            <a:extLst>
              <a:ext uri="{FF2B5EF4-FFF2-40B4-BE49-F238E27FC236}">
                <a16:creationId xmlns:a16="http://schemas.microsoft.com/office/drawing/2014/main" id="{3DF98A9B-0B6C-4D31-6D92-1605D8D00E80}"/>
              </a:ext>
            </a:extLst>
          </p:cNvPr>
          <p:cNvSpPr/>
          <p:nvPr/>
        </p:nvSpPr>
        <p:spPr>
          <a:xfrm rot="10800000">
            <a:off x="6524145" y="6337025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Oval 181">
            <a:extLst>
              <a:ext uri="{FF2B5EF4-FFF2-40B4-BE49-F238E27FC236}">
                <a16:creationId xmlns:a16="http://schemas.microsoft.com/office/drawing/2014/main" id="{70009F43-BB02-0E91-F479-28E4F43A0BEC}"/>
              </a:ext>
            </a:extLst>
          </p:cNvPr>
          <p:cNvSpPr/>
          <p:nvPr/>
        </p:nvSpPr>
        <p:spPr>
          <a:xfrm rot="21410245">
            <a:off x="5625879" y="3911673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Oval 181">
            <a:extLst>
              <a:ext uri="{FF2B5EF4-FFF2-40B4-BE49-F238E27FC236}">
                <a16:creationId xmlns:a16="http://schemas.microsoft.com/office/drawing/2014/main" id="{61458024-2BA9-2794-2D53-3BEBB69A9517}"/>
              </a:ext>
            </a:extLst>
          </p:cNvPr>
          <p:cNvSpPr/>
          <p:nvPr/>
        </p:nvSpPr>
        <p:spPr>
          <a:xfrm rot="10800000">
            <a:off x="5440868" y="390095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Oval 181">
            <a:extLst>
              <a:ext uri="{FF2B5EF4-FFF2-40B4-BE49-F238E27FC236}">
                <a16:creationId xmlns:a16="http://schemas.microsoft.com/office/drawing/2014/main" id="{DAF24210-7CC7-DDD7-6989-E4CED3B4F476}"/>
              </a:ext>
            </a:extLst>
          </p:cNvPr>
          <p:cNvSpPr/>
          <p:nvPr/>
        </p:nvSpPr>
        <p:spPr>
          <a:xfrm rot="18628361">
            <a:off x="5773018" y="21140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331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1">
            <a:extLst>
              <a:ext uri="{FF2B5EF4-FFF2-40B4-BE49-F238E27FC236}">
                <a16:creationId xmlns:a16="http://schemas.microsoft.com/office/drawing/2014/main" id="{F19E0A96-CD5B-AC43-7254-9DAE3E80F1E1}"/>
              </a:ext>
            </a:extLst>
          </p:cNvPr>
          <p:cNvSpPr/>
          <p:nvPr/>
        </p:nvSpPr>
        <p:spPr>
          <a:xfrm rot="21410245">
            <a:off x="11775813" y="2364539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inus 21">
            <a:extLst>
              <a:ext uri="{FF2B5EF4-FFF2-40B4-BE49-F238E27FC236}">
                <a16:creationId xmlns:a16="http://schemas.microsoft.com/office/drawing/2014/main" id="{84BBCF11-EC10-AFD7-9738-C5EAA168BF41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46FBDE-4151-5A6B-E664-173310DFFD66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urved Connector 41">
            <a:extLst>
              <a:ext uri="{FF2B5EF4-FFF2-40B4-BE49-F238E27FC236}">
                <a16:creationId xmlns:a16="http://schemas.microsoft.com/office/drawing/2014/main" id="{9DFF2681-1DA1-FB1E-75C6-AB98F5934D33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">
            <a:extLst>
              <a:ext uri="{FF2B5EF4-FFF2-40B4-BE49-F238E27FC236}">
                <a16:creationId xmlns:a16="http://schemas.microsoft.com/office/drawing/2014/main" id="{66B276DC-9371-1A3D-0C08-235D8D9DF565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7D0210C2-82D7-1CA0-F98A-0FC023C02790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0567F4FF-C855-916C-27D5-F9FC86F2B08E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0B2A1721-AB71-3F9C-880C-A98D8C8D59A0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Minus 21">
            <a:extLst>
              <a:ext uri="{FF2B5EF4-FFF2-40B4-BE49-F238E27FC236}">
                <a16:creationId xmlns:a16="http://schemas.microsoft.com/office/drawing/2014/main" id="{DAD9D2DE-8066-D278-2255-C2B1A6484AF3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3C0F7F2D-CCA6-FD88-1CE2-B17C37076483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CAF28ED6-52AF-CCC2-2804-417EAB2A0F61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00EFD20D-6936-89AC-C165-5ED174B98D33}"/>
              </a:ext>
            </a:extLst>
          </p:cNvPr>
          <p:cNvSpPr/>
          <p:nvPr/>
        </p:nvSpPr>
        <p:spPr>
          <a:xfrm>
            <a:off x="1974015" y="1578768"/>
            <a:ext cx="657115" cy="51827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EF72EC81-9F02-80DD-120F-19127657424A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0E0253B3-3621-F22E-19AE-CA2B816802B8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5C9AA651-D428-3BCD-080D-1C91C86EEF90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E2F121AD-BFB3-B0CD-F73B-CA48598EECFF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64DC16F8-6204-2814-6AD5-8CAB1069FA96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3AC97F74-CF7D-3BE5-50D8-339922C67017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D87374F7-5E8D-5720-6461-8B9E25C86A50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31A21553-D9FE-5F82-3DB2-529E811F73B4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D08AC7D6-306D-4609-6E32-A387B3351C23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Minus 21">
            <a:extLst>
              <a:ext uri="{FF2B5EF4-FFF2-40B4-BE49-F238E27FC236}">
                <a16:creationId xmlns:a16="http://schemas.microsoft.com/office/drawing/2014/main" id="{FA3C7036-A0ED-E8A5-8761-106B01EFAFF8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16827EAD-EB6E-1697-3E7E-3B5FE2F11CD1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FB587583-C59E-438C-46D1-8A10ACF70A9F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D0445832-12D8-9FCA-4F47-3131F76ABD2E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765FC4FB-4C4E-00A4-2A0D-F469033D8E56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E468809A-8E3F-1719-4C0B-0A07D648DFC5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690AAF2E-B2EB-3074-60A3-771B9AE8CC01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34B9D1F3-C642-D8BC-6F3E-E76DEF88070E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B4DAED91-2040-ECE9-D1EA-3F490CF61BC0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948A8AED-0EDD-408B-A471-210B3BBF29FC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42DEB712-FAB3-50A1-A1FB-45B3BB8ACA5D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6855DFD8-84FA-ECCD-F194-4F4E284300B9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4354DB6E-CA4D-FC8A-AE20-AA102FB2755E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B2DEBD07-6FEE-E3D8-A840-1270EB0D1E09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Minus 21">
            <a:extLst>
              <a:ext uri="{FF2B5EF4-FFF2-40B4-BE49-F238E27FC236}">
                <a16:creationId xmlns:a16="http://schemas.microsoft.com/office/drawing/2014/main" id="{9FE23714-B8DF-4845-6044-8313BAC4CBC7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868CC54E-23FF-6E4E-8CBB-CDF018658AF0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210063F6-F190-563D-351A-CDF6F6F1164A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27F31F98-5E2B-7D17-BEF0-895330050682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A7F9C29E-FD9E-7CC4-FBC5-FEFB6C916E4B}"/>
              </a:ext>
            </a:extLst>
          </p:cNvPr>
          <p:cNvCxnSpPr>
            <a:cxnSpLocks/>
            <a:stCxn id="14" idx="4"/>
            <a:endCxn id="3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8722CDCC-F812-30D5-C7E7-C49C01EC48D7}"/>
              </a:ext>
            </a:extLst>
          </p:cNvPr>
          <p:cNvCxnSpPr>
            <a:cxnSpLocks/>
            <a:stCxn id="3" idx="1"/>
            <a:endCxn id="11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1">
            <a:extLst>
              <a:ext uri="{FF2B5EF4-FFF2-40B4-BE49-F238E27FC236}">
                <a16:creationId xmlns:a16="http://schemas.microsoft.com/office/drawing/2014/main" id="{69AE8196-FB01-302E-30B6-9C5DE30B1135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4">
            <a:extLst>
              <a:ext uri="{FF2B5EF4-FFF2-40B4-BE49-F238E27FC236}">
                <a16:creationId xmlns:a16="http://schemas.microsoft.com/office/drawing/2014/main" id="{7ECC80F4-4C9C-8125-26AE-71DC8E324A29}"/>
              </a:ext>
            </a:extLst>
          </p:cNvPr>
          <p:cNvCxnSpPr>
            <a:cxnSpLocks/>
            <a:stCxn id="9" idx="1"/>
            <a:endCxn id="6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97F0B43B-0399-AD37-D99F-FE05242232C2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1">
            <a:extLst>
              <a:ext uri="{FF2B5EF4-FFF2-40B4-BE49-F238E27FC236}">
                <a16:creationId xmlns:a16="http://schemas.microsoft.com/office/drawing/2014/main" id="{7201E782-5954-2119-DB3D-850CD14433C5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E635827E-6902-6107-86C1-723A0C5E0709}"/>
              </a:ext>
            </a:extLst>
          </p:cNvPr>
          <p:cNvCxnSpPr>
            <a:cxnSpLocks/>
            <a:stCxn id="6" idx="6"/>
            <a:endCxn id="16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AB4E0CF4-5E36-4C3E-C301-A48FCC1DE454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A20A9C10-1A4D-4AC1-23DC-AE437A7128A6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7735C151-B929-5F88-DA68-DF2A034BD8A0}"/>
              </a:ext>
            </a:extLst>
          </p:cNvPr>
          <p:cNvCxnSpPr>
            <a:cxnSpLocks/>
            <a:stCxn id="17" idx="3"/>
            <a:endCxn id="12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AB158375-1468-25C4-ECDF-4BCF0E4CE5E7}"/>
              </a:ext>
            </a:extLst>
          </p:cNvPr>
          <p:cNvCxnSpPr>
            <a:cxnSpLocks/>
            <a:stCxn id="12" idx="6"/>
            <a:endCxn id="19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B6E271B1-2BCD-BF1A-4B87-DE44E284B428}"/>
              </a:ext>
            </a:extLst>
          </p:cNvPr>
          <p:cNvCxnSpPr>
            <a:cxnSpLocks/>
            <a:stCxn id="19" idx="1"/>
            <a:endCxn id="33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CDDF8056-DEC3-83F1-7ED8-D14B49CD83BC}"/>
              </a:ext>
            </a:extLst>
          </p:cNvPr>
          <p:cNvCxnSpPr>
            <a:cxnSpLocks/>
            <a:stCxn id="33" idx="6"/>
            <a:endCxn id="23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4">
            <a:extLst>
              <a:ext uri="{FF2B5EF4-FFF2-40B4-BE49-F238E27FC236}">
                <a16:creationId xmlns:a16="http://schemas.microsoft.com/office/drawing/2014/main" id="{A5341292-C955-1DBB-E8D6-FF10FDD81F87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67CC68B8-6A52-ED07-0A84-660944D94E8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0800000" flipV="1">
            <a:off x="1563757" y="1837907"/>
            <a:ext cx="410259" cy="722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A6BAAB3F-45F6-050F-B06C-585BA683AE01}"/>
              </a:ext>
            </a:extLst>
          </p:cNvPr>
          <p:cNvCxnSpPr>
            <a:cxnSpLocks/>
            <a:stCxn id="12" idx="4"/>
            <a:endCxn id="20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6219AA0B-F8CF-61EA-39B6-6566734D7CB2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95AFA9D4-1EAF-B622-6352-633942A03795}"/>
              </a:ext>
            </a:extLst>
          </p:cNvPr>
          <p:cNvCxnSpPr>
            <a:cxnSpLocks/>
            <a:stCxn id="18" idx="1"/>
            <a:endCxn id="27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0BED1956-6F8E-3AF1-23F7-C73ECA435EBC}"/>
              </a:ext>
            </a:extLst>
          </p:cNvPr>
          <p:cNvCxnSpPr>
            <a:cxnSpLocks/>
            <a:stCxn id="27" idx="6"/>
            <a:endCxn id="21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6903781D-4C0E-9903-6B9B-65073CE02F7A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41">
            <a:extLst>
              <a:ext uri="{FF2B5EF4-FFF2-40B4-BE49-F238E27FC236}">
                <a16:creationId xmlns:a16="http://schemas.microsoft.com/office/drawing/2014/main" id="{A9422048-7580-D999-7A3B-529B9D0AA66D}"/>
              </a:ext>
            </a:extLst>
          </p:cNvPr>
          <p:cNvCxnSpPr>
            <a:cxnSpLocks/>
            <a:stCxn id="22" idx="1"/>
            <a:endCxn id="31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6236947F-FD60-DC2E-3A96-E615253834AE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41">
            <a:extLst>
              <a:ext uri="{FF2B5EF4-FFF2-40B4-BE49-F238E27FC236}">
                <a16:creationId xmlns:a16="http://schemas.microsoft.com/office/drawing/2014/main" id="{78AFB1C0-9070-ADDB-CA93-9889FBE7AC4A}"/>
              </a:ext>
            </a:extLst>
          </p:cNvPr>
          <p:cNvCxnSpPr>
            <a:cxnSpLocks/>
            <a:stCxn id="30" idx="0"/>
            <a:endCxn id="3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2BE5F30F-BD30-E28E-6852-F258EFD64687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4">
            <a:extLst>
              <a:ext uri="{FF2B5EF4-FFF2-40B4-BE49-F238E27FC236}">
                <a16:creationId xmlns:a16="http://schemas.microsoft.com/office/drawing/2014/main" id="{7EF5C268-5FE4-986F-3EDB-F6EAB0E81CC0}"/>
              </a:ext>
            </a:extLst>
          </p:cNvPr>
          <p:cNvCxnSpPr>
            <a:cxnSpLocks/>
            <a:stCxn id="36" idx="2"/>
            <a:endCxn id="30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41">
            <a:extLst>
              <a:ext uri="{FF2B5EF4-FFF2-40B4-BE49-F238E27FC236}">
                <a16:creationId xmlns:a16="http://schemas.microsoft.com/office/drawing/2014/main" id="{3FD5E31E-9B8A-001F-0860-23DEDBFBCFCF}"/>
              </a:ext>
            </a:extLst>
          </p:cNvPr>
          <p:cNvCxnSpPr>
            <a:cxnSpLocks/>
            <a:stCxn id="29" idx="0"/>
            <a:endCxn id="3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FE058D14-478D-0215-EB8F-58E1DE90EE53}"/>
              </a:ext>
            </a:extLst>
          </p:cNvPr>
          <p:cNvCxnSpPr>
            <a:cxnSpLocks/>
            <a:stCxn id="35" idx="1"/>
            <a:endCxn id="4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4">
            <a:extLst>
              <a:ext uri="{FF2B5EF4-FFF2-40B4-BE49-F238E27FC236}">
                <a16:creationId xmlns:a16="http://schemas.microsoft.com/office/drawing/2014/main" id="{39AFA687-1A98-6500-02DB-D342216706A1}"/>
              </a:ext>
            </a:extLst>
          </p:cNvPr>
          <p:cNvCxnSpPr>
            <a:cxnSpLocks/>
            <a:stCxn id="34" idx="3"/>
            <a:endCxn id="3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43EFCEE5-405A-CD98-1556-A79C57E2EEC4}"/>
              </a:ext>
            </a:extLst>
          </p:cNvPr>
          <p:cNvCxnSpPr>
            <a:cxnSpLocks/>
            <a:stCxn id="40" idx="1"/>
            <a:endCxn id="3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CDA2D181-5E6C-F341-ED32-CD9CAD9551B0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17202A4A-2AEB-CE80-A44C-12C173FEA74A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812CB9FE-08D8-DA22-D481-130B26C1DBE1}"/>
              </a:ext>
            </a:extLst>
          </p:cNvPr>
          <p:cNvCxnSpPr>
            <a:cxnSpLocks/>
            <a:stCxn id="17" idx="0"/>
            <a:endCxn id="3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E07C77B5-7C57-9671-BDA4-593C2C70A766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41">
            <a:extLst>
              <a:ext uri="{FF2B5EF4-FFF2-40B4-BE49-F238E27FC236}">
                <a16:creationId xmlns:a16="http://schemas.microsoft.com/office/drawing/2014/main" id="{B29AD3F0-A805-24AD-CF2A-CFF56CAB3292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0B98C20F-D0B4-D109-DF52-4F781F74780F}"/>
              </a:ext>
            </a:extLst>
          </p:cNvPr>
          <p:cNvCxnSpPr>
            <a:cxnSpLocks/>
            <a:stCxn id="24" idx="6"/>
            <a:endCxn id="22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4">
            <a:extLst>
              <a:ext uri="{FF2B5EF4-FFF2-40B4-BE49-F238E27FC236}">
                <a16:creationId xmlns:a16="http://schemas.microsoft.com/office/drawing/2014/main" id="{13EE2FF0-3327-9947-49FB-1252D1F187A5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DE445B6C-9914-0D09-A610-6691E911F1EF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CF3A5CE2-BFB9-34F2-14F3-D2584F55A26A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63D74594-CF75-55E0-7DF7-B9BDEC10456E}"/>
              </a:ext>
            </a:extLst>
          </p:cNvPr>
          <p:cNvCxnSpPr>
            <a:cxnSpLocks/>
            <a:stCxn id="31" idx="5"/>
            <a:endCxn id="3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16FB935C-DC35-E5DD-D907-6D68412C2537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6">
            <a:extLst>
              <a:ext uri="{FF2B5EF4-FFF2-40B4-BE49-F238E27FC236}">
                <a16:creationId xmlns:a16="http://schemas.microsoft.com/office/drawing/2014/main" id="{76CC91B7-ED04-8C2A-9622-AC6AB6D7933A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3133E37B-CB28-6B93-2FB6-1292DED3924A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871B3225-716E-027D-820F-5A509AAA303F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84" name="TextBox 66">
            <a:extLst>
              <a:ext uri="{FF2B5EF4-FFF2-40B4-BE49-F238E27FC236}">
                <a16:creationId xmlns:a16="http://schemas.microsoft.com/office/drawing/2014/main" id="{807D6A0F-01E1-6622-C253-EDF490F57363}"/>
              </a:ext>
            </a:extLst>
          </p:cNvPr>
          <p:cNvSpPr txBox="1"/>
          <p:nvPr/>
        </p:nvSpPr>
        <p:spPr>
          <a:xfrm>
            <a:off x="2064639" y="13051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5E86F1B1-FE7C-8F8E-174A-A7C3C2C12175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86" name="TextBox 66">
            <a:extLst>
              <a:ext uri="{FF2B5EF4-FFF2-40B4-BE49-F238E27FC236}">
                <a16:creationId xmlns:a16="http://schemas.microsoft.com/office/drawing/2014/main" id="{6CBC6E87-EBE6-4944-FF75-57E8C7AD27B7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87" name="TextBox 66">
            <a:extLst>
              <a:ext uri="{FF2B5EF4-FFF2-40B4-BE49-F238E27FC236}">
                <a16:creationId xmlns:a16="http://schemas.microsoft.com/office/drawing/2014/main" id="{90A8B71B-C231-7CF0-D9D5-4F91401F2A5A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FFD64FDC-DFD2-0C04-3A3B-2BE21321C24E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417F7AB6-14AC-3FA4-A35C-5B50BE197521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90" name="TextBox 66">
            <a:extLst>
              <a:ext uri="{FF2B5EF4-FFF2-40B4-BE49-F238E27FC236}">
                <a16:creationId xmlns:a16="http://schemas.microsoft.com/office/drawing/2014/main" id="{B3E4E38E-7785-04EF-6B2D-1D90E868BDB5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5CB66E61-A528-AD8A-563E-B98A998B1A26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7C9DF65B-C64B-7480-3016-25C2CB04BCDE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9A44C911-D424-A1DB-3D75-1A85AA656A1E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3C11A4D3-967F-ABE2-48BF-85DF53317077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234EF2D3-C0CA-93FC-9D57-FB76B0338140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D7024329-5465-FB10-5B8A-BAE3735500A0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841EF431-962F-EC38-3037-C41EA1097C11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C64DF6D6-315D-E4B1-9DF0-4C0B40ECC525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698F441F-92F1-09CD-88BE-A2124284A284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57ED0791-E883-A721-AA67-BB62CA0EB8C1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1D6D97F4-7DA2-64AA-6F3E-A2A96BBBD786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02" name="TextBox 66">
            <a:extLst>
              <a:ext uri="{FF2B5EF4-FFF2-40B4-BE49-F238E27FC236}">
                <a16:creationId xmlns:a16="http://schemas.microsoft.com/office/drawing/2014/main" id="{214E3484-A659-E850-74D3-94FADD64BF5E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E496EFA6-94BA-FFB2-D9BE-7CC923D57162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B6F56782-BF0B-FEEA-C696-8E7C7B8B336C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124A16CE-507F-5D3B-851B-3D39DF1A3BB2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06" name="TextBox 53">
            <a:extLst>
              <a:ext uri="{FF2B5EF4-FFF2-40B4-BE49-F238E27FC236}">
                <a16:creationId xmlns:a16="http://schemas.microsoft.com/office/drawing/2014/main" id="{B66E8F82-EA5E-B37C-2447-B4CA7B0F5750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07" name="TextBox 53">
            <a:extLst>
              <a:ext uri="{FF2B5EF4-FFF2-40B4-BE49-F238E27FC236}">
                <a16:creationId xmlns:a16="http://schemas.microsoft.com/office/drawing/2014/main" id="{E29DE8DF-4E92-6D62-A93E-E4AF2DEAF491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08" name="TextBox 53">
            <a:extLst>
              <a:ext uri="{FF2B5EF4-FFF2-40B4-BE49-F238E27FC236}">
                <a16:creationId xmlns:a16="http://schemas.microsoft.com/office/drawing/2014/main" id="{005960E2-68A7-652A-A29A-F0219F58E34D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id="{BE09C88A-C885-B4F1-7B6E-61F5ED799143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293D6852-D989-E8B9-6475-4183C04786AF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11" name="TextBox 53">
            <a:extLst>
              <a:ext uri="{FF2B5EF4-FFF2-40B4-BE49-F238E27FC236}">
                <a16:creationId xmlns:a16="http://schemas.microsoft.com/office/drawing/2014/main" id="{6881A47B-51BB-9651-409A-ED352DACD324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17DF0002-B313-ED98-4638-271D8E764F9F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85834606-EA66-3436-9E18-FBC78F0D9C88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4CE8A3B8-6A24-60C6-28D0-A205AD7F279C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CE3307F9-0CD5-0ADD-EA99-E5B75469AE74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2F086FCD-1756-21F7-A2A8-4386E059A45D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50B35A0C-3A26-A8B3-9F1D-E4E1D27FD03F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30A88C44-37FC-76B5-5F4C-58C31B808762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57">
            <a:extLst>
              <a:ext uri="{FF2B5EF4-FFF2-40B4-BE49-F238E27FC236}">
                <a16:creationId xmlns:a16="http://schemas.microsoft.com/office/drawing/2014/main" id="{F08CD1D7-5AE2-CD43-CE61-CFFEE091F68A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20" name="TextBox 57">
            <a:extLst>
              <a:ext uri="{FF2B5EF4-FFF2-40B4-BE49-F238E27FC236}">
                <a16:creationId xmlns:a16="http://schemas.microsoft.com/office/drawing/2014/main" id="{58D1C535-D0D3-2E77-4614-A28C737027A9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0B287B0E-6503-9D62-DA72-AE2C546F751A}"/>
              </a:ext>
            </a:extLst>
          </p:cNvPr>
          <p:cNvSpPr/>
          <p:nvPr/>
        </p:nvSpPr>
        <p:spPr>
          <a:xfrm rot="10800000">
            <a:off x="705754" y="274464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A5CD7B71-AAE3-E1EE-2379-51EA2F6910C1}"/>
              </a:ext>
            </a:extLst>
          </p:cNvPr>
          <p:cNvSpPr/>
          <p:nvPr/>
        </p:nvSpPr>
        <p:spPr>
          <a:xfrm rot="10800000">
            <a:off x="329111" y="2590603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81">
            <a:extLst>
              <a:ext uri="{FF2B5EF4-FFF2-40B4-BE49-F238E27FC236}">
                <a16:creationId xmlns:a16="http://schemas.microsoft.com/office/drawing/2014/main" id="{100BEFD5-4BA3-095D-B631-F49FC458676E}"/>
              </a:ext>
            </a:extLst>
          </p:cNvPr>
          <p:cNvSpPr/>
          <p:nvPr/>
        </p:nvSpPr>
        <p:spPr>
          <a:xfrm rot="10800000">
            <a:off x="235114" y="290023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81">
            <a:extLst>
              <a:ext uri="{FF2B5EF4-FFF2-40B4-BE49-F238E27FC236}">
                <a16:creationId xmlns:a16="http://schemas.microsoft.com/office/drawing/2014/main" id="{70860E72-FEDF-BE28-82C1-4A47F3DF1DAC}"/>
              </a:ext>
            </a:extLst>
          </p:cNvPr>
          <p:cNvSpPr/>
          <p:nvPr/>
        </p:nvSpPr>
        <p:spPr>
          <a:xfrm rot="10800000">
            <a:off x="616200" y="301842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TextBox 182">
            <a:extLst>
              <a:ext uri="{FF2B5EF4-FFF2-40B4-BE49-F238E27FC236}">
                <a16:creationId xmlns:a16="http://schemas.microsoft.com/office/drawing/2014/main" id="{B5041728-787C-0074-4A0E-1F0FE27E18E7}"/>
              </a:ext>
            </a:extLst>
          </p:cNvPr>
          <p:cNvSpPr txBox="1"/>
          <p:nvPr/>
        </p:nvSpPr>
        <p:spPr>
          <a:xfrm>
            <a:off x="1873553" y="65584"/>
            <a:ext cx="2732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boisson et un plat sont encours de préparation </a:t>
            </a:r>
          </a:p>
        </p:txBody>
      </p:sp>
      <p:sp>
        <p:nvSpPr>
          <p:cNvPr id="126" name="TextBox 53">
            <a:extLst>
              <a:ext uri="{FF2B5EF4-FFF2-40B4-BE49-F238E27FC236}">
                <a16:creationId xmlns:a16="http://schemas.microsoft.com/office/drawing/2014/main" id="{2F96BA95-E6CC-60C7-4789-7DD6517EAFA6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27" name="TextBox 53">
            <a:extLst>
              <a:ext uri="{FF2B5EF4-FFF2-40B4-BE49-F238E27FC236}">
                <a16:creationId xmlns:a16="http://schemas.microsoft.com/office/drawing/2014/main" id="{72819235-43D5-0E4C-B543-CEEA2AEBA09C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28" name="TextBox 53">
            <a:extLst>
              <a:ext uri="{FF2B5EF4-FFF2-40B4-BE49-F238E27FC236}">
                <a16:creationId xmlns:a16="http://schemas.microsoft.com/office/drawing/2014/main" id="{151E3A01-8CDC-A9DF-2A77-0AEA2438517A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29" name="TextBox 53">
            <a:extLst>
              <a:ext uri="{FF2B5EF4-FFF2-40B4-BE49-F238E27FC236}">
                <a16:creationId xmlns:a16="http://schemas.microsoft.com/office/drawing/2014/main" id="{36BC0CB3-0243-1722-1A05-081F2915A669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64CB3B8-F886-82BA-C938-CF3DF6C3D2BC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0, 0, 5, 3, 0, 0, 1, 0, 0, 1, 1, 0, 1, 0, 0, 1, 0, 0,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Oval 181">
            <a:extLst>
              <a:ext uri="{FF2B5EF4-FFF2-40B4-BE49-F238E27FC236}">
                <a16:creationId xmlns:a16="http://schemas.microsoft.com/office/drawing/2014/main" id="{E6E764AD-33D2-0944-A0C4-670890C59FCD}"/>
              </a:ext>
            </a:extLst>
          </p:cNvPr>
          <p:cNvSpPr/>
          <p:nvPr/>
        </p:nvSpPr>
        <p:spPr>
          <a:xfrm rot="21410245">
            <a:off x="475597" y="279919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Oval 181">
            <a:extLst>
              <a:ext uri="{FF2B5EF4-FFF2-40B4-BE49-F238E27FC236}">
                <a16:creationId xmlns:a16="http://schemas.microsoft.com/office/drawing/2014/main" id="{86C590A7-23F4-33AD-7E7A-BEE7572B34D8}"/>
              </a:ext>
            </a:extLst>
          </p:cNvPr>
          <p:cNvSpPr/>
          <p:nvPr/>
        </p:nvSpPr>
        <p:spPr>
          <a:xfrm rot="10800000">
            <a:off x="4385950" y="2817169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Oval 181">
            <a:extLst>
              <a:ext uri="{FF2B5EF4-FFF2-40B4-BE49-F238E27FC236}">
                <a16:creationId xmlns:a16="http://schemas.microsoft.com/office/drawing/2014/main" id="{A79CADC2-ADDC-7EFA-FCAE-6D8F7DD000EE}"/>
              </a:ext>
            </a:extLst>
          </p:cNvPr>
          <p:cNvSpPr/>
          <p:nvPr/>
        </p:nvSpPr>
        <p:spPr>
          <a:xfrm rot="10800000">
            <a:off x="6545946" y="6566793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B69A994C-2A24-C11A-5F36-6424FBDCD69F}"/>
              </a:ext>
            </a:extLst>
          </p:cNvPr>
          <p:cNvSpPr/>
          <p:nvPr/>
        </p:nvSpPr>
        <p:spPr>
          <a:xfrm rot="10800000">
            <a:off x="6727909" y="6433648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val 181">
            <a:extLst>
              <a:ext uri="{FF2B5EF4-FFF2-40B4-BE49-F238E27FC236}">
                <a16:creationId xmlns:a16="http://schemas.microsoft.com/office/drawing/2014/main" id="{6BAFF008-9C2A-7629-AAFA-419A106B50BC}"/>
              </a:ext>
            </a:extLst>
          </p:cNvPr>
          <p:cNvSpPr/>
          <p:nvPr/>
        </p:nvSpPr>
        <p:spPr>
          <a:xfrm rot="10800000">
            <a:off x="6524145" y="6337025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Oval 181">
            <a:extLst>
              <a:ext uri="{FF2B5EF4-FFF2-40B4-BE49-F238E27FC236}">
                <a16:creationId xmlns:a16="http://schemas.microsoft.com/office/drawing/2014/main" id="{E6416538-C042-BD97-8533-4BA579038C33}"/>
              </a:ext>
            </a:extLst>
          </p:cNvPr>
          <p:cNvSpPr/>
          <p:nvPr/>
        </p:nvSpPr>
        <p:spPr>
          <a:xfrm rot="21410245">
            <a:off x="6525678" y="4637448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Oval 181">
            <a:extLst>
              <a:ext uri="{FF2B5EF4-FFF2-40B4-BE49-F238E27FC236}">
                <a16:creationId xmlns:a16="http://schemas.microsoft.com/office/drawing/2014/main" id="{12A61DAC-46EB-9D15-AF16-9C6D31C80C70}"/>
              </a:ext>
            </a:extLst>
          </p:cNvPr>
          <p:cNvSpPr/>
          <p:nvPr/>
        </p:nvSpPr>
        <p:spPr>
          <a:xfrm rot="10800000">
            <a:off x="5556925" y="3900026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Oval 181">
            <a:extLst>
              <a:ext uri="{FF2B5EF4-FFF2-40B4-BE49-F238E27FC236}">
                <a16:creationId xmlns:a16="http://schemas.microsoft.com/office/drawing/2014/main" id="{EFA7D63F-107A-C6B5-F1A1-E352E1027CF5}"/>
              </a:ext>
            </a:extLst>
          </p:cNvPr>
          <p:cNvSpPr/>
          <p:nvPr/>
        </p:nvSpPr>
        <p:spPr>
          <a:xfrm rot="18628361">
            <a:off x="6659331" y="879097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144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1">
            <a:extLst>
              <a:ext uri="{FF2B5EF4-FFF2-40B4-BE49-F238E27FC236}">
                <a16:creationId xmlns:a16="http://schemas.microsoft.com/office/drawing/2014/main" id="{F0FE8A54-5162-6904-876A-69ADB9850EA1}"/>
              </a:ext>
            </a:extLst>
          </p:cNvPr>
          <p:cNvSpPr/>
          <p:nvPr/>
        </p:nvSpPr>
        <p:spPr>
          <a:xfrm rot="21410245">
            <a:off x="11775813" y="2364539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inus 21">
            <a:extLst>
              <a:ext uri="{FF2B5EF4-FFF2-40B4-BE49-F238E27FC236}">
                <a16:creationId xmlns:a16="http://schemas.microsoft.com/office/drawing/2014/main" id="{1ABEF315-8DEE-8923-4B0B-0FA12905F7A8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788C11-6FE0-A4CA-4AE5-9CC3AA167FE7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urved Connector 41">
            <a:extLst>
              <a:ext uri="{FF2B5EF4-FFF2-40B4-BE49-F238E27FC236}">
                <a16:creationId xmlns:a16="http://schemas.microsoft.com/office/drawing/2014/main" id="{877FE226-97E7-2D77-1B19-A443DABE9AE1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">
            <a:extLst>
              <a:ext uri="{FF2B5EF4-FFF2-40B4-BE49-F238E27FC236}">
                <a16:creationId xmlns:a16="http://schemas.microsoft.com/office/drawing/2014/main" id="{B9FA39C8-9C33-6C50-DB4A-EDE91E028B83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28B8D5C9-3079-2046-6094-7DD7D934D42A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D322D7D7-5754-55F0-59AB-743318CE836C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50E2369A-48DB-E1CD-D5AD-A015E31CF17F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Minus 21">
            <a:extLst>
              <a:ext uri="{FF2B5EF4-FFF2-40B4-BE49-F238E27FC236}">
                <a16:creationId xmlns:a16="http://schemas.microsoft.com/office/drawing/2014/main" id="{B98B2C69-8BBF-7FA2-34E5-A900B91DF73B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3C9A7A2B-BA7A-5B13-DDA1-D66BAB19122C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EFAE8390-5899-62FB-AF20-AEBAB78F0E40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3482FCEF-17DA-FFD8-497D-97A5062BC742}"/>
              </a:ext>
            </a:extLst>
          </p:cNvPr>
          <p:cNvSpPr/>
          <p:nvPr/>
        </p:nvSpPr>
        <p:spPr>
          <a:xfrm>
            <a:off x="1974015" y="1578768"/>
            <a:ext cx="657115" cy="51827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5A06E5F5-39C3-212A-E397-8B07F4597888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B46CDB34-0E25-6990-93A7-1533701D2DD6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67CAE4B1-2E7C-587A-767F-B7BAA6B97E33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59CBEF4E-D1CA-D5A6-5046-A939F63AF235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18E673C2-D34D-D938-D5DE-8AE47AD22BF7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21A69F51-F93E-7494-30ED-D7333FBF334E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145B4A28-FD7F-990D-67CD-61123D8EB481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8DF1AF4F-7341-D74C-7817-8463D14ED4C5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64361BC0-1E66-0995-72FE-6D125E1EC87F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Minus 21">
            <a:extLst>
              <a:ext uri="{FF2B5EF4-FFF2-40B4-BE49-F238E27FC236}">
                <a16:creationId xmlns:a16="http://schemas.microsoft.com/office/drawing/2014/main" id="{1B49D46F-DCC5-A015-CA65-2072682BCD56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D4ACC14F-59BE-9DB0-E41C-2B0634E28557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73F634B8-EC03-E5E1-1088-0E8BC9ECE7B0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CDEAF081-A759-163B-8022-2DC899AFB79B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E5304ED4-F4E4-BC90-D67E-69CE8CFD0778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C627F5AF-301E-1E99-6917-91090BAF3DF3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90321205-178D-FF8E-AA3E-44E8A82C971C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B6BAF054-D53E-1010-3DFB-54D2A32542F7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80ED70DB-EE8D-E83F-6B1C-53D27E1E2CA9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05974CCC-3AAA-122E-02D9-A308C6C2836E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B27B8133-FF86-8005-82A2-28C00DC23343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6D8673F7-5AB8-4461-F853-565E0B32EF3E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36D19289-A85E-8CB4-CA74-AE6D7D20C9FE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3E24CD51-C376-7F5B-174D-05F5EFC7CEFA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Minus 21">
            <a:extLst>
              <a:ext uri="{FF2B5EF4-FFF2-40B4-BE49-F238E27FC236}">
                <a16:creationId xmlns:a16="http://schemas.microsoft.com/office/drawing/2014/main" id="{8FFC9BAE-241D-DE97-1B70-03DB96304478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3D6F2824-348B-36B2-8F1D-2EDD64B5BEF4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65C7C50C-B3D2-3053-CA84-BE21DAA6DD7D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E9E8FC61-7883-319D-899B-7E069A979B0A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4B1FF04C-8B6C-1F57-02A0-3D8A5EC3C4C5}"/>
              </a:ext>
            </a:extLst>
          </p:cNvPr>
          <p:cNvCxnSpPr>
            <a:cxnSpLocks/>
            <a:stCxn id="14" idx="4"/>
            <a:endCxn id="3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24A4FA9-E5F2-B496-DB07-F22B1D139E3F}"/>
              </a:ext>
            </a:extLst>
          </p:cNvPr>
          <p:cNvCxnSpPr>
            <a:cxnSpLocks/>
            <a:stCxn id="3" idx="1"/>
            <a:endCxn id="11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1">
            <a:extLst>
              <a:ext uri="{FF2B5EF4-FFF2-40B4-BE49-F238E27FC236}">
                <a16:creationId xmlns:a16="http://schemas.microsoft.com/office/drawing/2014/main" id="{1E60B7FB-8847-84E4-FFBE-C6000B4FC28D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4">
            <a:extLst>
              <a:ext uri="{FF2B5EF4-FFF2-40B4-BE49-F238E27FC236}">
                <a16:creationId xmlns:a16="http://schemas.microsoft.com/office/drawing/2014/main" id="{A282CBCE-8E6B-DBBF-A5DE-BE5240CD5D51}"/>
              </a:ext>
            </a:extLst>
          </p:cNvPr>
          <p:cNvCxnSpPr>
            <a:cxnSpLocks/>
            <a:stCxn id="9" idx="1"/>
            <a:endCxn id="6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7A067D5D-1FBE-9E47-0E13-C44C2E88614D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1">
            <a:extLst>
              <a:ext uri="{FF2B5EF4-FFF2-40B4-BE49-F238E27FC236}">
                <a16:creationId xmlns:a16="http://schemas.microsoft.com/office/drawing/2014/main" id="{AA254489-CB89-9C8F-94FD-F426B1D9A3B0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2D740A7C-A18E-6E9E-3FED-1E4DBAB10A48}"/>
              </a:ext>
            </a:extLst>
          </p:cNvPr>
          <p:cNvCxnSpPr>
            <a:cxnSpLocks/>
            <a:stCxn id="6" idx="6"/>
            <a:endCxn id="16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0770B848-89D5-E013-EE8F-D9B6826806A0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FD84F173-3848-C0FA-158B-3C68D81220CE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4A9AD157-8BDB-7ECF-17AB-1EA6E5768B31}"/>
              </a:ext>
            </a:extLst>
          </p:cNvPr>
          <p:cNvCxnSpPr>
            <a:cxnSpLocks/>
            <a:stCxn id="17" idx="3"/>
            <a:endCxn id="12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88E442D9-B675-BF83-3C75-F0EEA91EBCCA}"/>
              </a:ext>
            </a:extLst>
          </p:cNvPr>
          <p:cNvCxnSpPr>
            <a:cxnSpLocks/>
            <a:stCxn id="12" idx="6"/>
            <a:endCxn id="19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3BDB8CB0-E139-FEB5-3BAF-9240A6E799D5}"/>
              </a:ext>
            </a:extLst>
          </p:cNvPr>
          <p:cNvCxnSpPr>
            <a:cxnSpLocks/>
            <a:stCxn id="19" idx="1"/>
            <a:endCxn id="33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73E7BC05-1F79-0033-F550-41348616F588}"/>
              </a:ext>
            </a:extLst>
          </p:cNvPr>
          <p:cNvCxnSpPr>
            <a:cxnSpLocks/>
            <a:stCxn id="33" idx="6"/>
            <a:endCxn id="23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4">
            <a:extLst>
              <a:ext uri="{FF2B5EF4-FFF2-40B4-BE49-F238E27FC236}">
                <a16:creationId xmlns:a16="http://schemas.microsoft.com/office/drawing/2014/main" id="{DB7CBD96-5281-691B-4A8E-BD7695643ACF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67E7A901-26F0-9111-D386-1CAB5939142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0800000" flipV="1">
            <a:off x="1563757" y="1837907"/>
            <a:ext cx="410259" cy="722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2D1992AD-46E3-D3E1-221F-F32D1FA5B35D}"/>
              </a:ext>
            </a:extLst>
          </p:cNvPr>
          <p:cNvCxnSpPr>
            <a:cxnSpLocks/>
            <a:stCxn id="12" idx="4"/>
            <a:endCxn id="20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7F33D0FE-1EF3-61E6-B5EC-41E7EF0E3330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90BB8FE2-F36A-0C8B-84E2-6D171B299EDE}"/>
              </a:ext>
            </a:extLst>
          </p:cNvPr>
          <p:cNvCxnSpPr>
            <a:cxnSpLocks/>
            <a:stCxn id="18" idx="1"/>
            <a:endCxn id="27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C73A52E6-DE74-BD89-10FE-FA83A3AB2E09}"/>
              </a:ext>
            </a:extLst>
          </p:cNvPr>
          <p:cNvCxnSpPr>
            <a:cxnSpLocks/>
            <a:stCxn id="27" idx="6"/>
            <a:endCxn id="21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220A4B87-F166-CF04-0A1F-7EA7EA417AB3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41">
            <a:extLst>
              <a:ext uri="{FF2B5EF4-FFF2-40B4-BE49-F238E27FC236}">
                <a16:creationId xmlns:a16="http://schemas.microsoft.com/office/drawing/2014/main" id="{30FA9C1C-79B4-5EB3-F08A-274BDC4026D8}"/>
              </a:ext>
            </a:extLst>
          </p:cNvPr>
          <p:cNvCxnSpPr>
            <a:cxnSpLocks/>
            <a:stCxn id="22" idx="1"/>
            <a:endCxn id="31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46499844-1786-E4A1-D79B-E7631FF62304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41">
            <a:extLst>
              <a:ext uri="{FF2B5EF4-FFF2-40B4-BE49-F238E27FC236}">
                <a16:creationId xmlns:a16="http://schemas.microsoft.com/office/drawing/2014/main" id="{DE321072-A289-2CD9-1EB0-ADB5B818E460}"/>
              </a:ext>
            </a:extLst>
          </p:cNvPr>
          <p:cNvCxnSpPr>
            <a:cxnSpLocks/>
            <a:stCxn id="30" idx="0"/>
            <a:endCxn id="3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E6E06B6B-2791-76CD-D4B0-052F22C6BE98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4">
            <a:extLst>
              <a:ext uri="{FF2B5EF4-FFF2-40B4-BE49-F238E27FC236}">
                <a16:creationId xmlns:a16="http://schemas.microsoft.com/office/drawing/2014/main" id="{CF2B0367-A78C-7418-014E-62CDD70DB90D}"/>
              </a:ext>
            </a:extLst>
          </p:cNvPr>
          <p:cNvCxnSpPr>
            <a:cxnSpLocks/>
            <a:stCxn id="36" idx="2"/>
            <a:endCxn id="30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41">
            <a:extLst>
              <a:ext uri="{FF2B5EF4-FFF2-40B4-BE49-F238E27FC236}">
                <a16:creationId xmlns:a16="http://schemas.microsoft.com/office/drawing/2014/main" id="{BA53F58B-55C6-4ECD-4661-9F819385EDA8}"/>
              </a:ext>
            </a:extLst>
          </p:cNvPr>
          <p:cNvCxnSpPr>
            <a:cxnSpLocks/>
            <a:stCxn id="29" idx="0"/>
            <a:endCxn id="3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50BC6EA1-7BD2-9CC4-E7C0-A27C780EF70A}"/>
              </a:ext>
            </a:extLst>
          </p:cNvPr>
          <p:cNvCxnSpPr>
            <a:cxnSpLocks/>
            <a:stCxn id="35" idx="1"/>
            <a:endCxn id="4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4">
            <a:extLst>
              <a:ext uri="{FF2B5EF4-FFF2-40B4-BE49-F238E27FC236}">
                <a16:creationId xmlns:a16="http://schemas.microsoft.com/office/drawing/2014/main" id="{6E35864B-B9F3-504F-7FAD-DDB00D3593EF}"/>
              </a:ext>
            </a:extLst>
          </p:cNvPr>
          <p:cNvCxnSpPr>
            <a:cxnSpLocks/>
            <a:stCxn id="34" idx="3"/>
            <a:endCxn id="3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AB95D3AA-658F-3486-D0E8-392F9ECE75A6}"/>
              </a:ext>
            </a:extLst>
          </p:cNvPr>
          <p:cNvCxnSpPr>
            <a:cxnSpLocks/>
            <a:stCxn id="40" idx="1"/>
            <a:endCxn id="3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0D7A73B2-A601-3AD4-5CEF-EE3F0634FDF3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50FCF74D-6207-B598-6D2B-B3FE2D2FCAA8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8A9E0D68-E252-A727-C6F6-D6FA4D26F6DD}"/>
              </a:ext>
            </a:extLst>
          </p:cNvPr>
          <p:cNvCxnSpPr>
            <a:cxnSpLocks/>
            <a:stCxn id="17" idx="0"/>
            <a:endCxn id="3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3FDD6DB3-7F67-4FDA-DD1E-7EAA7CF59762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41">
            <a:extLst>
              <a:ext uri="{FF2B5EF4-FFF2-40B4-BE49-F238E27FC236}">
                <a16:creationId xmlns:a16="http://schemas.microsoft.com/office/drawing/2014/main" id="{EBE3178F-D13F-0B14-B285-8A92F84BAE31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D814354B-83DF-BBDA-2382-5D999F32AF82}"/>
              </a:ext>
            </a:extLst>
          </p:cNvPr>
          <p:cNvCxnSpPr>
            <a:cxnSpLocks/>
            <a:stCxn id="24" idx="6"/>
            <a:endCxn id="22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4">
            <a:extLst>
              <a:ext uri="{FF2B5EF4-FFF2-40B4-BE49-F238E27FC236}">
                <a16:creationId xmlns:a16="http://schemas.microsoft.com/office/drawing/2014/main" id="{5F2B1D3C-378A-A699-D098-1DE9E4EE53A2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5F5C97FF-CBA0-BFE4-BB98-10DA992D4E7E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C1F712F8-68BF-D1FC-416B-B77C5E669267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BE308C55-822E-F048-F1CA-F833B0CEB465}"/>
              </a:ext>
            </a:extLst>
          </p:cNvPr>
          <p:cNvCxnSpPr>
            <a:cxnSpLocks/>
            <a:stCxn id="31" idx="5"/>
            <a:endCxn id="3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22A4219E-7B68-DF4D-86F3-70B525560145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6">
            <a:extLst>
              <a:ext uri="{FF2B5EF4-FFF2-40B4-BE49-F238E27FC236}">
                <a16:creationId xmlns:a16="http://schemas.microsoft.com/office/drawing/2014/main" id="{30E998E8-01C5-EE9F-DF1F-9DB127FE10D0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F244852D-4385-E790-1051-EA86D8465252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65E7B5F6-21D8-DFF0-9695-7BE3FE17FFEF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84" name="TextBox 66">
            <a:extLst>
              <a:ext uri="{FF2B5EF4-FFF2-40B4-BE49-F238E27FC236}">
                <a16:creationId xmlns:a16="http://schemas.microsoft.com/office/drawing/2014/main" id="{C670CB1D-4991-D90E-5E3E-767F9E2EA3C5}"/>
              </a:ext>
            </a:extLst>
          </p:cNvPr>
          <p:cNvSpPr txBox="1"/>
          <p:nvPr/>
        </p:nvSpPr>
        <p:spPr>
          <a:xfrm>
            <a:off x="2064639" y="13051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28B1DB4C-CBD7-A058-B656-EEBB0BDCB7A7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86" name="TextBox 66">
            <a:extLst>
              <a:ext uri="{FF2B5EF4-FFF2-40B4-BE49-F238E27FC236}">
                <a16:creationId xmlns:a16="http://schemas.microsoft.com/office/drawing/2014/main" id="{AE756E18-7642-0361-FADA-068664435D8A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87" name="TextBox 66">
            <a:extLst>
              <a:ext uri="{FF2B5EF4-FFF2-40B4-BE49-F238E27FC236}">
                <a16:creationId xmlns:a16="http://schemas.microsoft.com/office/drawing/2014/main" id="{27556E7D-0DFF-D928-A444-62C5585601BE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D8AB3042-A20C-8347-9D1F-711E87315691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558F0B54-DDD4-7B41-632F-7D46C6FDE569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90" name="TextBox 66">
            <a:extLst>
              <a:ext uri="{FF2B5EF4-FFF2-40B4-BE49-F238E27FC236}">
                <a16:creationId xmlns:a16="http://schemas.microsoft.com/office/drawing/2014/main" id="{B792081C-EC90-2684-F187-62AB3C6E82B9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6A2CE683-AC8B-392D-CAA9-A40FDEE1171D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1BA43B19-97D5-F1A8-C13D-CF0F4E078858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0196C00C-A903-395A-FA04-43E22F0E7CCE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79ED8480-47F6-0584-028F-87D0ED74AF28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4D0625E1-1148-13B2-4D33-4512F500BAA0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9BB2A654-64AF-C7B0-2E2F-C5479765EA79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0302BBE7-B9E5-D975-CFD9-BFCBBA955E27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28718918-7C48-D91E-9E54-B5D0EBCBC6F3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9EFA6F06-FB17-D7CF-C54F-30530CEBFACD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5278D220-1FBD-AFD0-7D20-4C34BB34317F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4ACF957E-E479-8E4C-19C5-2FEA2ED09A4B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02" name="TextBox 66">
            <a:extLst>
              <a:ext uri="{FF2B5EF4-FFF2-40B4-BE49-F238E27FC236}">
                <a16:creationId xmlns:a16="http://schemas.microsoft.com/office/drawing/2014/main" id="{30F0E4BA-A18A-FB2C-0787-D725FC86F546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07294FEE-B4E0-4B9E-2EB8-2FBD8B720381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4941A6D0-9164-CD54-7877-67299DE03F2D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733DDE5D-2D35-7C6A-CF97-DE68A9BE432D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06" name="TextBox 53">
            <a:extLst>
              <a:ext uri="{FF2B5EF4-FFF2-40B4-BE49-F238E27FC236}">
                <a16:creationId xmlns:a16="http://schemas.microsoft.com/office/drawing/2014/main" id="{47A3674A-AD5B-A74B-14A9-1ED3297909F0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07" name="TextBox 53">
            <a:extLst>
              <a:ext uri="{FF2B5EF4-FFF2-40B4-BE49-F238E27FC236}">
                <a16:creationId xmlns:a16="http://schemas.microsoft.com/office/drawing/2014/main" id="{C9BC5534-2358-2D52-0937-0B58993E4EFC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08" name="TextBox 53">
            <a:extLst>
              <a:ext uri="{FF2B5EF4-FFF2-40B4-BE49-F238E27FC236}">
                <a16:creationId xmlns:a16="http://schemas.microsoft.com/office/drawing/2014/main" id="{56EA5A44-6F31-B888-1BB7-34C04DDD881E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id="{34591769-5A56-E02D-B77B-F81CEEFAF11C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BFF3D224-31A8-F24F-4CE8-18D865020652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11" name="TextBox 53">
            <a:extLst>
              <a:ext uri="{FF2B5EF4-FFF2-40B4-BE49-F238E27FC236}">
                <a16:creationId xmlns:a16="http://schemas.microsoft.com/office/drawing/2014/main" id="{3D5B35D1-40BD-7155-FA06-DAF145086E7C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9F314BCA-6491-3743-DA84-65ABA40DE9C2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335C3003-15BB-B62D-9293-166E80AFFF9B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90815BB1-25AD-5543-6C6E-46F4435FEE6A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9EAB09F0-0D44-2547-09E4-478E46E920A0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0711E216-77DA-C478-2315-7D825018025B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6F6B97A8-189F-025E-3832-E65D557BC71F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190918A5-FD9C-478D-C18A-33E92931D06F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57">
            <a:extLst>
              <a:ext uri="{FF2B5EF4-FFF2-40B4-BE49-F238E27FC236}">
                <a16:creationId xmlns:a16="http://schemas.microsoft.com/office/drawing/2014/main" id="{CCEC9FF3-4088-8A6B-A0F9-E422EEE2E6B2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20" name="TextBox 57">
            <a:extLst>
              <a:ext uri="{FF2B5EF4-FFF2-40B4-BE49-F238E27FC236}">
                <a16:creationId xmlns:a16="http://schemas.microsoft.com/office/drawing/2014/main" id="{0C39D371-14CF-7A14-4F61-06315431D21A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C27614AF-0545-B7B8-0CCD-6B047D1A8023}"/>
              </a:ext>
            </a:extLst>
          </p:cNvPr>
          <p:cNvSpPr/>
          <p:nvPr/>
        </p:nvSpPr>
        <p:spPr>
          <a:xfrm rot="10800000">
            <a:off x="705754" y="274464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52C6DC71-47C9-0F76-1059-DA110F68DA09}"/>
              </a:ext>
            </a:extLst>
          </p:cNvPr>
          <p:cNvSpPr/>
          <p:nvPr/>
        </p:nvSpPr>
        <p:spPr>
          <a:xfrm rot="10800000">
            <a:off x="329111" y="2590603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81">
            <a:extLst>
              <a:ext uri="{FF2B5EF4-FFF2-40B4-BE49-F238E27FC236}">
                <a16:creationId xmlns:a16="http://schemas.microsoft.com/office/drawing/2014/main" id="{3893A813-43B9-3563-2404-F3C156AB94B5}"/>
              </a:ext>
            </a:extLst>
          </p:cNvPr>
          <p:cNvSpPr/>
          <p:nvPr/>
        </p:nvSpPr>
        <p:spPr>
          <a:xfrm rot="10800000">
            <a:off x="235114" y="290023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81">
            <a:extLst>
              <a:ext uri="{FF2B5EF4-FFF2-40B4-BE49-F238E27FC236}">
                <a16:creationId xmlns:a16="http://schemas.microsoft.com/office/drawing/2014/main" id="{F6B3AECE-AD21-C8EE-AE89-186F732BC798}"/>
              </a:ext>
            </a:extLst>
          </p:cNvPr>
          <p:cNvSpPr/>
          <p:nvPr/>
        </p:nvSpPr>
        <p:spPr>
          <a:xfrm rot="10800000">
            <a:off x="616200" y="301842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TextBox 182">
            <a:extLst>
              <a:ext uri="{FF2B5EF4-FFF2-40B4-BE49-F238E27FC236}">
                <a16:creationId xmlns:a16="http://schemas.microsoft.com/office/drawing/2014/main" id="{FFBFEF7D-70BA-CDA7-2285-1C7ACEB7D4C7}"/>
              </a:ext>
            </a:extLst>
          </p:cNvPr>
          <p:cNvSpPr txBox="1"/>
          <p:nvPr/>
        </p:nvSpPr>
        <p:spPr>
          <a:xfrm>
            <a:off x="1873553" y="65584"/>
            <a:ext cx="2732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boisson et un plat sont encours de préparation et l’autre  boisson est prêt  </a:t>
            </a:r>
          </a:p>
        </p:txBody>
      </p:sp>
      <p:sp>
        <p:nvSpPr>
          <p:cNvPr id="126" name="TextBox 53">
            <a:extLst>
              <a:ext uri="{FF2B5EF4-FFF2-40B4-BE49-F238E27FC236}">
                <a16:creationId xmlns:a16="http://schemas.microsoft.com/office/drawing/2014/main" id="{37BDA074-6905-C04B-85A8-5748A8D7EDCD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27" name="TextBox 53">
            <a:extLst>
              <a:ext uri="{FF2B5EF4-FFF2-40B4-BE49-F238E27FC236}">
                <a16:creationId xmlns:a16="http://schemas.microsoft.com/office/drawing/2014/main" id="{EC723381-5E76-3524-3F49-AE1E5A8DCCB4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28" name="TextBox 53">
            <a:extLst>
              <a:ext uri="{FF2B5EF4-FFF2-40B4-BE49-F238E27FC236}">
                <a16:creationId xmlns:a16="http://schemas.microsoft.com/office/drawing/2014/main" id="{46DCBC95-A4D5-B064-7686-93CBF9067CE3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29" name="TextBox 53">
            <a:extLst>
              <a:ext uri="{FF2B5EF4-FFF2-40B4-BE49-F238E27FC236}">
                <a16:creationId xmlns:a16="http://schemas.microsoft.com/office/drawing/2014/main" id="{D7B4D39F-C0A6-7FFC-2642-D74D01AE78A7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48187BA-A52A-9312-E0E7-0BD9E1B2FCFA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0, 0, 5, 3, 0, 0, 0, 0, 0, 0, 1, 0, 1, 1, 0, 1, 0, 0,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Oval 181">
            <a:extLst>
              <a:ext uri="{FF2B5EF4-FFF2-40B4-BE49-F238E27FC236}">
                <a16:creationId xmlns:a16="http://schemas.microsoft.com/office/drawing/2014/main" id="{8B41543C-E5E5-2895-EDFA-05CDF7937D3C}"/>
              </a:ext>
            </a:extLst>
          </p:cNvPr>
          <p:cNvSpPr/>
          <p:nvPr/>
        </p:nvSpPr>
        <p:spPr>
          <a:xfrm rot="21410245">
            <a:off x="475597" y="279919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Oval 181">
            <a:extLst>
              <a:ext uri="{FF2B5EF4-FFF2-40B4-BE49-F238E27FC236}">
                <a16:creationId xmlns:a16="http://schemas.microsoft.com/office/drawing/2014/main" id="{8CF213D9-A2C6-84BE-49DD-AEC6F6E1596F}"/>
              </a:ext>
            </a:extLst>
          </p:cNvPr>
          <p:cNvSpPr/>
          <p:nvPr/>
        </p:nvSpPr>
        <p:spPr>
          <a:xfrm rot="10800000">
            <a:off x="6545946" y="6566793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Oval 181">
            <a:extLst>
              <a:ext uri="{FF2B5EF4-FFF2-40B4-BE49-F238E27FC236}">
                <a16:creationId xmlns:a16="http://schemas.microsoft.com/office/drawing/2014/main" id="{D9019441-E6A1-B068-B354-4C357FDD6EDE}"/>
              </a:ext>
            </a:extLst>
          </p:cNvPr>
          <p:cNvSpPr/>
          <p:nvPr/>
        </p:nvSpPr>
        <p:spPr>
          <a:xfrm rot="10800000">
            <a:off x="6727909" y="6433648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Oval 181">
            <a:extLst>
              <a:ext uri="{FF2B5EF4-FFF2-40B4-BE49-F238E27FC236}">
                <a16:creationId xmlns:a16="http://schemas.microsoft.com/office/drawing/2014/main" id="{2F61E032-D982-08C2-95F4-83C87F4291E1}"/>
              </a:ext>
            </a:extLst>
          </p:cNvPr>
          <p:cNvSpPr/>
          <p:nvPr/>
        </p:nvSpPr>
        <p:spPr>
          <a:xfrm rot="10800000">
            <a:off x="6524145" y="6337025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0CE0BC7B-2C11-8A9D-37D5-31BD2A3223EC}"/>
              </a:ext>
            </a:extLst>
          </p:cNvPr>
          <p:cNvSpPr/>
          <p:nvPr/>
        </p:nvSpPr>
        <p:spPr>
          <a:xfrm rot="21410245">
            <a:off x="8719441" y="2863328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val 181">
            <a:extLst>
              <a:ext uri="{FF2B5EF4-FFF2-40B4-BE49-F238E27FC236}">
                <a16:creationId xmlns:a16="http://schemas.microsoft.com/office/drawing/2014/main" id="{A6708CCB-A3C0-C107-B7F1-7B9FC4080975}"/>
              </a:ext>
            </a:extLst>
          </p:cNvPr>
          <p:cNvSpPr/>
          <p:nvPr/>
        </p:nvSpPr>
        <p:spPr>
          <a:xfrm rot="10800000">
            <a:off x="6556754" y="462972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Oval 181">
            <a:extLst>
              <a:ext uri="{FF2B5EF4-FFF2-40B4-BE49-F238E27FC236}">
                <a16:creationId xmlns:a16="http://schemas.microsoft.com/office/drawing/2014/main" id="{46856D7D-0E36-4DC0-5B43-3697B384B437}"/>
              </a:ext>
            </a:extLst>
          </p:cNvPr>
          <p:cNvSpPr/>
          <p:nvPr/>
        </p:nvSpPr>
        <p:spPr>
          <a:xfrm rot="18628361">
            <a:off x="6659331" y="879097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057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1">
            <a:extLst>
              <a:ext uri="{FF2B5EF4-FFF2-40B4-BE49-F238E27FC236}">
                <a16:creationId xmlns:a16="http://schemas.microsoft.com/office/drawing/2014/main" id="{3AC49AC4-C078-A5EC-642A-1EF92E145940}"/>
              </a:ext>
            </a:extLst>
          </p:cNvPr>
          <p:cNvSpPr/>
          <p:nvPr/>
        </p:nvSpPr>
        <p:spPr>
          <a:xfrm rot="21410245">
            <a:off x="11775813" y="2364539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inus 21">
            <a:extLst>
              <a:ext uri="{FF2B5EF4-FFF2-40B4-BE49-F238E27FC236}">
                <a16:creationId xmlns:a16="http://schemas.microsoft.com/office/drawing/2014/main" id="{25B0C8D9-9D5B-7E52-DF07-B406F149BDD3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C51393-A9A0-3A78-AA57-DA9CBDBF6A06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urved Connector 41">
            <a:extLst>
              <a:ext uri="{FF2B5EF4-FFF2-40B4-BE49-F238E27FC236}">
                <a16:creationId xmlns:a16="http://schemas.microsoft.com/office/drawing/2014/main" id="{75A0C2F0-7B97-3E99-31AD-6BD699DDED54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">
            <a:extLst>
              <a:ext uri="{FF2B5EF4-FFF2-40B4-BE49-F238E27FC236}">
                <a16:creationId xmlns:a16="http://schemas.microsoft.com/office/drawing/2014/main" id="{490ABB9D-C59D-A529-FA64-3F629B5B0E47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C055C1EB-A779-DC82-7FB4-56DC48ECBD01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39AFF80A-B186-E922-D377-7DACE42C6531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B322522E-0AC1-A2DA-613F-8535DB133071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Minus 21">
            <a:extLst>
              <a:ext uri="{FF2B5EF4-FFF2-40B4-BE49-F238E27FC236}">
                <a16:creationId xmlns:a16="http://schemas.microsoft.com/office/drawing/2014/main" id="{2350E114-60BD-3895-6090-24FCA1E9FB0B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4CB86FAE-1CFB-11C2-7EAE-9D4144142C17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7BCE754E-B188-76FD-8766-3C7090B00F63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7F387E44-0A35-5CD5-A90D-538A06476855}"/>
              </a:ext>
            </a:extLst>
          </p:cNvPr>
          <p:cNvSpPr/>
          <p:nvPr/>
        </p:nvSpPr>
        <p:spPr>
          <a:xfrm>
            <a:off x="1974015" y="1578768"/>
            <a:ext cx="657115" cy="51827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73836E12-DA13-75D4-16A1-EE0062F67856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5FB08839-058F-13CF-CB99-F9A7035E5108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B6D3FD5C-5BA5-BB4C-84CD-4FF5A732EDAE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5AEF05B1-A82B-57A8-BBD1-A58356E3CECA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8450DFF0-CE6A-35F2-55A7-5674513CA458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B1F02F47-E870-AA85-4929-78481EAD0E67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1E8B6503-7C67-A177-158B-9E730F53E71B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3B63F84E-9FAF-8E6E-551A-8AB91846F2B3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F7042E90-C9EB-A5C7-9211-275AD2D84645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Minus 21">
            <a:extLst>
              <a:ext uri="{FF2B5EF4-FFF2-40B4-BE49-F238E27FC236}">
                <a16:creationId xmlns:a16="http://schemas.microsoft.com/office/drawing/2014/main" id="{8BA84B6A-3B54-BBE1-DA93-90213376259E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935DB8B5-F6CE-7BD2-EEAA-2E7F01C5B556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A09DB1BB-48BF-F034-D683-3A11C0771729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18E54C5D-C7F7-0BF8-744F-D0D0786F4CE6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DC64880A-4D89-B077-8C19-0D9C9CEF7F14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E48E7847-5CEB-64B8-2463-5CF08FEC9B05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FF8A8D5A-53C6-FA0C-98FE-ABC57A4979EA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B6AEDAF7-D977-E067-5804-6C47EBCEB665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B24CD46C-6755-7629-3AC7-B934B8E7CD65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4F274CE6-AC78-E7A3-E6EE-7542D492DF99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4B074DE1-C7D1-0E60-4ACF-45689F92D3DD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3AA41ACE-9A0C-2AC7-FC0C-31626087D628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1ED503E3-6BA0-DC58-BE16-42D1674BFD7D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2586D707-AF9B-F094-7297-923F7624E7ED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Minus 21">
            <a:extLst>
              <a:ext uri="{FF2B5EF4-FFF2-40B4-BE49-F238E27FC236}">
                <a16:creationId xmlns:a16="http://schemas.microsoft.com/office/drawing/2014/main" id="{4B9D4CE3-84A2-9F9D-DBE9-BA36B0344CE5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F6727A9B-E94F-CA28-76DA-EC0B039BD82D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C6960AB5-B754-CAFC-EDE0-8CE9FB0A4F6A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0F234117-4704-7A7D-D945-3D592E6B292B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B6145B77-784F-59F8-1CE4-AA759EE316F7}"/>
              </a:ext>
            </a:extLst>
          </p:cNvPr>
          <p:cNvCxnSpPr>
            <a:cxnSpLocks/>
            <a:stCxn id="14" idx="4"/>
            <a:endCxn id="3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A8894D6E-7EB3-0FDD-FF73-112F184A8C28}"/>
              </a:ext>
            </a:extLst>
          </p:cNvPr>
          <p:cNvCxnSpPr>
            <a:cxnSpLocks/>
            <a:stCxn id="3" idx="1"/>
            <a:endCxn id="11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1">
            <a:extLst>
              <a:ext uri="{FF2B5EF4-FFF2-40B4-BE49-F238E27FC236}">
                <a16:creationId xmlns:a16="http://schemas.microsoft.com/office/drawing/2014/main" id="{1AA19E2C-BACD-2B19-BF4A-3E0512C39A95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4">
            <a:extLst>
              <a:ext uri="{FF2B5EF4-FFF2-40B4-BE49-F238E27FC236}">
                <a16:creationId xmlns:a16="http://schemas.microsoft.com/office/drawing/2014/main" id="{EC051970-B826-187E-5430-391C0B23148F}"/>
              </a:ext>
            </a:extLst>
          </p:cNvPr>
          <p:cNvCxnSpPr>
            <a:cxnSpLocks/>
            <a:stCxn id="9" idx="1"/>
            <a:endCxn id="6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9790ADE2-DD49-120A-3CE1-CC66B604E406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1">
            <a:extLst>
              <a:ext uri="{FF2B5EF4-FFF2-40B4-BE49-F238E27FC236}">
                <a16:creationId xmlns:a16="http://schemas.microsoft.com/office/drawing/2014/main" id="{EA8AF831-E508-088A-31B2-1D74861B3E1D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90F5DAD8-F640-BC60-E710-1162E52EB72F}"/>
              </a:ext>
            </a:extLst>
          </p:cNvPr>
          <p:cNvCxnSpPr>
            <a:cxnSpLocks/>
            <a:stCxn id="6" idx="6"/>
            <a:endCxn id="16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FBA0EC0C-3F24-280D-6B8A-FC652CDCF0CA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3A4B1DEE-52F2-7C12-C431-C4BEBDEB4D09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C04C650F-366D-979A-9ADA-BF0975D68617}"/>
              </a:ext>
            </a:extLst>
          </p:cNvPr>
          <p:cNvCxnSpPr>
            <a:cxnSpLocks/>
            <a:stCxn id="17" idx="3"/>
            <a:endCxn id="12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6E528158-70C0-0E4E-81D8-5283ED10A79D}"/>
              </a:ext>
            </a:extLst>
          </p:cNvPr>
          <p:cNvCxnSpPr>
            <a:cxnSpLocks/>
            <a:stCxn id="12" idx="6"/>
            <a:endCxn id="19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0653349A-CF82-0427-9A1C-F78F1F363DE5}"/>
              </a:ext>
            </a:extLst>
          </p:cNvPr>
          <p:cNvCxnSpPr>
            <a:cxnSpLocks/>
            <a:stCxn id="19" idx="1"/>
            <a:endCxn id="33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87E5A542-B526-5D9D-259E-BEC57022BE75}"/>
              </a:ext>
            </a:extLst>
          </p:cNvPr>
          <p:cNvCxnSpPr>
            <a:cxnSpLocks/>
            <a:stCxn id="33" idx="6"/>
            <a:endCxn id="23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4">
            <a:extLst>
              <a:ext uri="{FF2B5EF4-FFF2-40B4-BE49-F238E27FC236}">
                <a16:creationId xmlns:a16="http://schemas.microsoft.com/office/drawing/2014/main" id="{F3ED15BD-FE2C-B132-CF86-990F15554251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9779A974-370D-D9FD-A20C-9BA30E650339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0800000" flipV="1">
            <a:off x="1563757" y="1837907"/>
            <a:ext cx="410259" cy="722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BADFABD1-7E25-EE45-1392-D46C88CF85BF}"/>
              </a:ext>
            </a:extLst>
          </p:cNvPr>
          <p:cNvCxnSpPr>
            <a:cxnSpLocks/>
            <a:stCxn id="12" idx="4"/>
            <a:endCxn id="20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672C210F-9DD9-B800-EF1F-52342F84F9F5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2B30C8A8-FE74-049D-A140-D73A1A34B86B}"/>
              </a:ext>
            </a:extLst>
          </p:cNvPr>
          <p:cNvCxnSpPr>
            <a:cxnSpLocks/>
            <a:stCxn id="18" idx="1"/>
            <a:endCxn id="27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E5B37DF4-6C02-5F3F-53BA-9B67898205D9}"/>
              </a:ext>
            </a:extLst>
          </p:cNvPr>
          <p:cNvCxnSpPr>
            <a:cxnSpLocks/>
            <a:stCxn id="27" idx="6"/>
            <a:endCxn id="21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2C6E1C25-A96A-6D5D-B7EA-6E0B9036DAF8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41">
            <a:extLst>
              <a:ext uri="{FF2B5EF4-FFF2-40B4-BE49-F238E27FC236}">
                <a16:creationId xmlns:a16="http://schemas.microsoft.com/office/drawing/2014/main" id="{3227B4EE-A6E5-6405-363B-229423EF917C}"/>
              </a:ext>
            </a:extLst>
          </p:cNvPr>
          <p:cNvCxnSpPr>
            <a:cxnSpLocks/>
            <a:stCxn id="22" idx="1"/>
            <a:endCxn id="31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B73A1649-FEF7-5F4B-9596-2F80F67BEDCE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41">
            <a:extLst>
              <a:ext uri="{FF2B5EF4-FFF2-40B4-BE49-F238E27FC236}">
                <a16:creationId xmlns:a16="http://schemas.microsoft.com/office/drawing/2014/main" id="{F3C560ED-2ECA-BBB5-5F16-2AD436A2D190}"/>
              </a:ext>
            </a:extLst>
          </p:cNvPr>
          <p:cNvCxnSpPr>
            <a:cxnSpLocks/>
            <a:stCxn id="30" idx="0"/>
            <a:endCxn id="3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055C16A5-DF16-40C3-C1AF-D10ABDE8D924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4">
            <a:extLst>
              <a:ext uri="{FF2B5EF4-FFF2-40B4-BE49-F238E27FC236}">
                <a16:creationId xmlns:a16="http://schemas.microsoft.com/office/drawing/2014/main" id="{1B788A67-CD8A-91A4-652D-4CF780DEDAC7}"/>
              </a:ext>
            </a:extLst>
          </p:cNvPr>
          <p:cNvCxnSpPr>
            <a:cxnSpLocks/>
            <a:stCxn id="36" idx="2"/>
            <a:endCxn id="30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41">
            <a:extLst>
              <a:ext uri="{FF2B5EF4-FFF2-40B4-BE49-F238E27FC236}">
                <a16:creationId xmlns:a16="http://schemas.microsoft.com/office/drawing/2014/main" id="{6A5DD2A0-64DF-0E95-6502-6477C3FCBE87}"/>
              </a:ext>
            </a:extLst>
          </p:cNvPr>
          <p:cNvCxnSpPr>
            <a:cxnSpLocks/>
            <a:stCxn id="29" idx="0"/>
            <a:endCxn id="3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9945EC19-8A1F-55DA-E019-0C94494DC903}"/>
              </a:ext>
            </a:extLst>
          </p:cNvPr>
          <p:cNvCxnSpPr>
            <a:cxnSpLocks/>
            <a:stCxn id="35" idx="1"/>
            <a:endCxn id="4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4">
            <a:extLst>
              <a:ext uri="{FF2B5EF4-FFF2-40B4-BE49-F238E27FC236}">
                <a16:creationId xmlns:a16="http://schemas.microsoft.com/office/drawing/2014/main" id="{7D0E017A-58F2-710A-C0C7-14023C774FF0}"/>
              </a:ext>
            </a:extLst>
          </p:cNvPr>
          <p:cNvCxnSpPr>
            <a:cxnSpLocks/>
            <a:stCxn id="34" idx="3"/>
            <a:endCxn id="3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11FCB455-BC0C-3A6C-0E55-D8BFD9D341D9}"/>
              </a:ext>
            </a:extLst>
          </p:cNvPr>
          <p:cNvCxnSpPr>
            <a:cxnSpLocks/>
            <a:stCxn id="40" idx="1"/>
            <a:endCxn id="3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99F94FC9-D2F9-C518-5980-1FD6CA1646AD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E52BFBA0-ED3C-D8A0-3348-CC0333B7E159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33B8EFE7-638A-FBF1-4C31-9EA581909E5A}"/>
              </a:ext>
            </a:extLst>
          </p:cNvPr>
          <p:cNvCxnSpPr>
            <a:cxnSpLocks/>
            <a:stCxn id="17" idx="0"/>
            <a:endCxn id="3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A851703F-77CA-1211-0493-B0AEE8F1939E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41">
            <a:extLst>
              <a:ext uri="{FF2B5EF4-FFF2-40B4-BE49-F238E27FC236}">
                <a16:creationId xmlns:a16="http://schemas.microsoft.com/office/drawing/2014/main" id="{A92A050D-BA7C-041E-AF0D-F5DCF6B21D9C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EC359538-86E8-540A-68B4-006774E2A7FC}"/>
              </a:ext>
            </a:extLst>
          </p:cNvPr>
          <p:cNvCxnSpPr>
            <a:cxnSpLocks/>
            <a:stCxn id="24" idx="6"/>
            <a:endCxn id="22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4">
            <a:extLst>
              <a:ext uri="{FF2B5EF4-FFF2-40B4-BE49-F238E27FC236}">
                <a16:creationId xmlns:a16="http://schemas.microsoft.com/office/drawing/2014/main" id="{3E865931-B348-1D6D-30BB-B5AABB8BBEA3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67075FF7-1A5B-0B26-CF9A-8191042F17D4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34C33787-F683-3488-AD45-8813BF97C835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58F536E6-7806-74F6-61EA-E8BA97A779B1}"/>
              </a:ext>
            </a:extLst>
          </p:cNvPr>
          <p:cNvCxnSpPr>
            <a:cxnSpLocks/>
            <a:stCxn id="31" idx="5"/>
            <a:endCxn id="3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BFC0ED6C-7767-2488-2196-3FADE9F07DE0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6">
            <a:extLst>
              <a:ext uri="{FF2B5EF4-FFF2-40B4-BE49-F238E27FC236}">
                <a16:creationId xmlns:a16="http://schemas.microsoft.com/office/drawing/2014/main" id="{314121C4-61E7-1DF3-66B3-F60911222FB6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E652F034-ED6A-786C-20B5-D3182BC030D7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0A4377AD-225B-017B-A567-504E5DE5CEE1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84" name="TextBox 66">
            <a:extLst>
              <a:ext uri="{FF2B5EF4-FFF2-40B4-BE49-F238E27FC236}">
                <a16:creationId xmlns:a16="http://schemas.microsoft.com/office/drawing/2014/main" id="{844EA909-08A9-1584-94CE-88C43103B8A3}"/>
              </a:ext>
            </a:extLst>
          </p:cNvPr>
          <p:cNvSpPr txBox="1"/>
          <p:nvPr/>
        </p:nvSpPr>
        <p:spPr>
          <a:xfrm>
            <a:off x="2064639" y="13051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30019393-E115-5AE8-044C-8DC434475295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86" name="TextBox 66">
            <a:extLst>
              <a:ext uri="{FF2B5EF4-FFF2-40B4-BE49-F238E27FC236}">
                <a16:creationId xmlns:a16="http://schemas.microsoft.com/office/drawing/2014/main" id="{4EB18BB6-7FF7-9722-B178-C23DD53E0577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87" name="TextBox 66">
            <a:extLst>
              <a:ext uri="{FF2B5EF4-FFF2-40B4-BE49-F238E27FC236}">
                <a16:creationId xmlns:a16="http://schemas.microsoft.com/office/drawing/2014/main" id="{F13C22B4-40C4-7FAF-363B-76F5CE01FED5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DDC151C1-1265-BE0D-1711-F8D0C2BBD781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5B18C6CB-7022-9A09-027B-8265FF1A13AC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90" name="TextBox 66">
            <a:extLst>
              <a:ext uri="{FF2B5EF4-FFF2-40B4-BE49-F238E27FC236}">
                <a16:creationId xmlns:a16="http://schemas.microsoft.com/office/drawing/2014/main" id="{BCABC906-396D-1A25-7FB3-32DE64537DDA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9DE89861-8998-6E3E-6D0F-595E047C558C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136494C1-AFD0-0FC0-3712-21D5DD16C794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11ADDA7B-E5FA-6FB7-5EB0-3E6CA1803CEC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225AABDD-A8C5-1D6D-3868-03C3A1D99751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1036B532-2542-A1D3-3973-524552573631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9144A41F-3DF4-B6A0-E0E2-9910BD6D3D9C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674B7239-F204-307F-CE50-80A59A7F8C70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692864E5-EB41-23E5-AA99-6E80E91D2B9B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8EAC0450-EA05-3E21-C633-00C34ACAA3C8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FDB99FF6-8030-2741-3FB7-90BA1159385B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FC15C611-F510-C948-E748-9487BE5AAD57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02" name="TextBox 66">
            <a:extLst>
              <a:ext uri="{FF2B5EF4-FFF2-40B4-BE49-F238E27FC236}">
                <a16:creationId xmlns:a16="http://schemas.microsoft.com/office/drawing/2014/main" id="{1202F45C-4181-7DA1-C207-32B2ED09B7F6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548D110C-0D87-8446-657E-66BA024BD681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20124179-4FF7-4555-AE8A-F5A66B8E0B18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FCE36989-903F-B526-21A3-29A798D31579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06" name="TextBox 53">
            <a:extLst>
              <a:ext uri="{FF2B5EF4-FFF2-40B4-BE49-F238E27FC236}">
                <a16:creationId xmlns:a16="http://schemas.microsoft.com/office/drawing/2014/main" id="{8D90F889-85CC-0E58-FAB5-3C45F3A96540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07" name="TextBox 53">
            <a:extLst>
              <a:ext uri="{FF2B5EF4-FFF2-40B4-BE49-F238E27FC236}">
                <a16:creationId xmlns:a16="http://schemas.microsoft.com/office/drawing/2014/main" id="{2DDB7EF2-6DE2-C82A-A072-CAA30F64C9CC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08" name="TextBox 53">
            <a:extLst>
              <a:ext uri="{FF2B5EF4-FFF2-40B4-BE49-F238E27FC236}">
                <a16:creationId xmlns:a16="http://schemas.microsoft.com/office/drawing/2014/main" id="{77A3F575-2F8D-9BD2-993D-0D8B99E683B1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id="{2E4F4F23-4992-EF94-AABC-8B2F01042F4B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89915B7F-045E-3DCE-91C1-B11099B5B57C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11" name="TextBox 53">
            <a:extLst>
              <a:ext uri="{FF2B5EF4-FFF2-40B4-BE49-F238E27FC236}">
                <a16:creationId xmlns:a16="http://schemas.microsoft.com/office/drawing/2014/main" id="{877BDB00-782D-B6AB-F832-9FDECD3203B1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395C1B29-0C79-2846-9842-C2D1BF2450A0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114CF8A0-F492-3591-5203-146945D7F258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A8129F06-3FE6-9172-4F66-984A3455C8DD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EA25A8A6-C7E0-8B31-BD51-80A3A6502B0D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39BE5035-D1F6-DDF6-213F-9735C1382955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267806F6-6724-7468-212C-D5E8D39C4DDA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CD2A06B3-4AAF-02A3-3A22-EEB232A5E877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57">
            <a:extLst>
              <a:ext uri="{FF2B5EF4-FFF2-40B4-BE49-F238E27FC236}">
                <a16:creationId xmlns:a16="http://schemas.microsoft.com/office/drawing/2014/main" id="{152C6145-E653-D6EB-3839-9A25177CDE2F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20" name="TextBox 57">
            <a:extLst>
              <a:ext uri="{FF2B5EF4-FFF2-40B4-BE49-F238E27FC236}">
                <a16:creationId xmlns:a16="http://schemas.microsoft.com/office/drawing/2014/main" id="{256241C7-267F-E0A2-1CBE-6153077C09E3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B09EA1DF-8662-3628-4929-70595A452FFD}"/>
              </a:ext>
            </a:extLst>
          </p:cNvPr>
          <p:cNvSpPr/>
          <p:nvPr/>
        </p:nvSpPr>
        <p:spPr>
          <a:xfrm rot="10800000">
            <a:off x="705754" y="274464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96163A6D-DEE1-E031-140A-805709E97F56}"/>
              </a:ext>
            </a:extLst>
          </p:cNvPr>
          <p:cNvSpPr/>
          <p:nvPr/>
        </p:nvSpPr>
        <p:spPr>
          <a:xfrm rot="10800000">
            <a:off x="329111" y="2590603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81">
            <a:extLst>
              <a:ext uri="{FF2B5EF4-FFF2-40B4-BE49-F238E27FC236}">
                <a16:creationId xmlns:a16="http://schemas.microsoft.com/office/drawing/2014/main" id="{EAC80ED0-BC47-9A60-9391-6130DD3EA785}"/>
              </a:ext>
            </a:extLst>
          </p:cNvPr>
          <p:cNvSpPr/>
          <p:nvPr/>
        </p:nvSpPr>
        <p:spPr>
          <a:xfrm rot="10800000">
            <a:off x="235114" y="290023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81">
            <a:extLst>
              <a:ext uri="{FF2B5EF4-FFF2-40B4-BE49-F238E27FC236}">
                <a16:creationId xmlns:a16="http://schemas.microsoft.com/office/drawing/2014/main" id="{99BACB4C-12A7-61A0-3477-B3794ACE66CF}"/>
              </a:ext>
            </a:extLst>
          </p:cNvPr>
          <p:cNvSpPr/>
          <p:nvPr/>
        </p:nvSpPr>
        <p:spPr>
          <a:xfrm rot="10800000">
            <a:off x="616200" y="301842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TextBox 182">
            <a:extLst>
              <a:ext uri="{FF2B5EF4-FFF2-40B4-BE49-F238E27FC236}">
                <a16:creationId xmlns:a16="http://schemas.microsoft.com/office/drawing/2014/main" id="{05732B03-09DA-4EDF-89D6-B2CF9DB147BA}"/>
              </a:ext>
            </a:extLst>
          </p:cNvPr>
          <p:cNvSpPr txBox="1"/>
          <p:nvPr/>
        </p:nvSpPr>
        <p:spPr>
          <a:xfrm>
            <a:off x="1873553" y="65584"/>
            <a:ext cx="2732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boisson et un plat sont encours de préparation et l’autre  boisson est servi </a:t>
            </a:r>
          </a:p>
        </p:txBody>
      </p:sp>
      <p:sp>
        <p:nvSpPr>
          <p:cNvPr id="126" name="TextBox 53">
            <a:extLst>
              <a:ext uri="{FF2B5EF4-FFF2-40B4-BE49-F238E27FC236}">
                <a16:creationId xmlns:a16="http://schemas.microsoft.com/office/drawing/2014/main" id="{75EA2AB3-09D0-7F32-D851-20947C9B29B8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27" name="TextBox 53">
            <a:extLst>
              <a:ext uri="{FF2B5EF4-FFF2-40B4-BE49-F238E27FC236}">
                <a16:creationId xmlns:a16="http://schemas.microsoft.com/office/drawing/2014/main" id="{A848E6D2-3624-B69E-B1F0-12694B7ECC34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28" name="TextBox 53">
            <a:extLst>
              <a:ext uri="{FF2B5EF4-FFF2-40B4-BE49-F238E27FC236}">
                <a16:creationId xmlns:a16="http://schemas.microsoft.com/office/drawing/2014/main" id="{4CF90220-2370-C5C9-1DB7-AE8A0876112C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29" name="TextBox 53">
            <a:extLst>
              <a:ext uri="{FF2B5EF4-FFF2-40B4-BE49-F238E27FC236}">
                <a16:creationId xmlns:a16="http://schemas.microsoft.com/office/drawing/2014/main" id="{EA7C642D-C11C-8645-62C8-B3E8C339CAB2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1B766CD-387A-BF10-A235-69B7EBA7B68E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0, 0, 5, 2, 0, 0, 0, 0, 0, 0, 1, 0, 1, 0, 1, 1, 0, 0,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Oval 181">
            <a:extLst>
              <a:ext uri="{FF2B5EF4-FFF2-40B4-BE49-F238E27FC236}">
                <a16:creationId xmlns:a16="http://schemas.microsoft.com/office/drawing/2014/main" id="{1AEB2215-885E-7632-4D5C-61E6DAF81FA6}"/>
              </a:ext>
            </a:extLst>
          </p:cNvPr>
          <p:cNvSpPr/>
          <p:nvPr/>
        </p:nvSpPr>
        <p:spPr>
          <a:xfrm rot="21410245">
            <a:off x="475597" y="279919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Oval 181">
            <a:extLst>
              <a:ext uri="{FF2B5EF4-FFF2-40B4-BE49-F238E27FC236}">
                <a16:creationId xmlns:a16="http://schemas.microsoft.com/office/drawing/2014/main" id="{BF682FEB-0E26-A6E5-11AF-7F40E53F5449}"/>
              </a:ext>
            </a:extLst>
          </p:cNvPr>
          <p:cNvSpPr/>
          <p:nvPr/>
        </p:nvSpPr>
        <p:spPr>
          <a:xfrm rot="10800000">
            <a:off x="6489716" y="6462351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Oval 181">
            <a:extLst>
              <a:ext uri="{FF2B5EF4-FFF2-40B4-BE49-F238E27FC236}">
                <a16:creationId xmlns:a16="http://schemas.microsoft.com/office/drawing/2014/main" id="{5F21202C-284A-91C7-9C19-49589BA692F1}"/>
              </a:ext>
            </a:extLst>
          </p:cNvPr>
          <p:cNvSpPr/>
          <p:nvPr/>
        </p:nvSpPr>
        <p:spPr>
          <a:xfrm rot="10800000">
            <a:off x="6727909" y="6433648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Oval 181">
            <a:extLst>
              <a:ext uri="{FF2B5EF4-FFF2-40B4-BE49-F238E27FC236}">
                <a16:creationId xmlns:a16="http://schemas.microsoft.com/office/drawing/2014/main" id="{D2928BD6-8CE7-154C-50F8-E652F762E6B3}"/>
              </a:ext>
            </a:extLst>
          </p:cNvPr>
          <p:cNvSpPr/>
          <p:nvPr/>
        </p:nvSpPr>
        <p:spPr>
          <a:xfrm rot="21410245">
            <a:off x="10847539" y="3719625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F9B1C94B-EBE9-6B90-E376-B6C9C899F394}"/>
              </a:ext>
            </a:extLst>
          </p:cNvPr>
          <p:cNvSpPr/>
          <p:nvPr/>
        </p:nvSpPr>
        <p:spPr>
          <a:xfrm rot="10800000">
            <a:off x="6556754" y="462972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val 181">
            <a:extLst>
              <a:ext uri="{FF2B5EF4-FFF2-40B4-BE49-F238E27FC236}">
                <a16:creationId xmlns:a16="http://schemas.microsoft.com/office/drawing/2014/main" id="{839CAA3F-11FC-1AE1-46C8-E5FD771F6584}"/>
              </a:ext>
            </a:extLst>
          </p:cNvPr>
          <p:cNvSpPr/>
          <p:nvPr/>
        </p:nvSpPr>
        <p:spPr>
          <a:xfrm rot="18628361">
            <a:off x="6659331" y="879097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852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1">
            <a:extLst>
              <a:ext uri="{FF2B5EF4-FFF2-40B4-BE49-F238E27FC236}">
                <a16:creationId xmlns:a16="http://schemas.microsoft.com/office/drawing/2014/main" id="{235422B4-956A-E5DA-A31D-8E5882B6737C}"/>
              </a:ext>
            </a:extLst>
          </p:cNvPr>
          <p:cNvSpPr/>
          <p:nvPr/>
        </p:nvSpPr>
        <p:spPr>
          <a:xfrm rot="21410245">
            <a:off x="11718485" y="2350143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inus 21">
            <a:extLst>
              <a:ext uri="{FF2B5EF4-FFF2-40B4-BE49-F238E27FC236}">
                <a16:creationId xmlns:a16="http://schemas.microsoft.com/office/drawing/2014/main" id="{9C36A153-FAEE-CDFF-D4E2-A47FD34E7AAA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834A94-0AC8-36F5-1639-A727ED73A125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urved Connector 41">
            <a:extLst>
              <a:ext uri="{FF2B5EF4-FFF2-40B4-BE49-F238E27FC236}">
                <a16:creationId xmlns:a16="http://schemas.microsoft.com/office/drawing/2014/main" id="{48590D47-79DD-43A9-5376-9FB21E2E9BC4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">
            <a:extLst>
              <a:ext uri="{FF2B5EF4-FFF2-40B4-BE49-F238E27FC236}">
                <a16:creationId xmlns:a16="http://schemas.microsoft.com/office/drawing/2014/main" id="{9283F39A-2EE8-CD6A-C646-B25E1E2C57DC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D5347D15-9ECB-9F87-84A1-E52CCB0D1A98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DBC79AB3-7A6F-7913-80A9-45989A317908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7C20211D-8838-3A37-1674-7A7E4C84B9D1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Minus 21">
            <a:extLst>
              <a:ext uri="{FF2B5EF4-FFF2-40B4-BE49-F238E27FC236}">
                <a16:creationId xmlns:a16="http://schemas.microsoft.com/office/drawing/2014/main" id="{3FB966EE-CE4F-9BF5-15B9-C7C69FA3E0CD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467A33EF-8E96-0A15-9BB3-1D1F5A918800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54DA0B38-28A0-4F8C-A3CB-0CF2756630E1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AEEA70B2-9565-E1DB-AE40-D02794277EFD}"/>
              </a:ext>
            </a:extLst>
          </p:cNvPr>
          <p:cNvSpPr/>
          <p:nvPr/>
        </p:nvSpPr>
        <p:spPr>
          <a:xfrm>
            <a:off x="1974015" y="1578768"/>
            <a:ext cx="657115" cy="51827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E5A85159-7224-966E-025C-343242DB89DF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67CA5500-92EF-138C-94B9-BCC3C5BD1EFD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5CA73E64-09F4-FE5C-2964-2054A9031456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85F1487C-6237-1F29-33F2-7CBD4D77E5F4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F52121FB-BEEB-BFB8-2887-21545513680D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7B62ADAF-8CA0-E035-1355-08E46D45A8E8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4E37954B-692F-9EE3-62F8-9DBB5031DEC8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5908458C-6685-E2A4-4E64-7EA223C50F18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D81887C8-725A-0CD6-B6AF-6ED7BCEBDC04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Minus 21">
            <a:extLst>
              <a:ext uri="{FF2B5EF4-FFF2-40B4-BE49-F238E27FC236}">
                <a16:creationId xmlns:a16="http://schemas.microsoft.com/office/drawing/2014/main" id="{DAD90286-98C9-ACDA-BF06-E7C31AE1B907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7F610FC1-CE36-3249-DE47-8EB30EF78E7D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1DD1EFB5-5793-1A2B-B931-420642D6E89E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C2A2D95F-EE14-C184-8803-22D3C84B953D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3BD4EE7E-E27A-32FD-47BA-97770537F18C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2B1EE6AA-0D50-57A9-4765-69F469563B6B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9F8BA63F-2EE8-C95A-F010-8C0FE76B0169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FC63930B-67D1-E1F2-E823-896ADAF69D66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1E3A0FD0-AA5C-E106-19B5-88C1F54BA038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9B40A7E1-0ACB-8D49-8439-0F42F8BEA086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A6E2DD1C-0A8E-4A7D-5210-B8FA3DD21F07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48949DAF-DF6B-1E57-4523-882FF7120397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06BBC1E8-3FB4-FDFC-CB6D-FFA42B72B6D5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EA695E06-1A13-0B2E-7050-1ECEFC13DA3D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Minus 21">
            <a:extLst>
              <a:ext uri="{FF2B5EF4-FFF2-40B4-BE49-F238E27FC236}">
                <a16:creationId xmlns:a16="http://schemas.microsoft.com/office/drawing/2014/main" id="{879872AC-94B6-0D67-7B3F-BDC7EAF7DD9E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D8008E97-5F4C-8BC9-43ED-58CBEA3573CE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CF06E20D-C39E-378E-0A06-865B5F2412AC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4F00F4CB-BE34-08D9-CE81-AA5430011B44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A31642CD-0C96-0764-5AE2-BB727387AA9F}"/>
              </a:ext>
            </a:extLst>
          </p:cNvPr>
          <p:cNvCxnSpPr>
            <a:cxnSpLocks/>
            <a:stCxn id="14" idx="4"/>
            <a:endCxn id="3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92FB3700-D137-6824-CF7A-5EFCAD1E9BEF}"/>
              </a:ext>
            </a:extLst>
          </p:cNvPr>
          <p:cNvCxnSpPr>
            <a:cxnSpLocks/>
            <a:stCxn id="3" idx="1"/>
            <a:endCxn id="11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1">
            <a:extLst>
              <a:ext uri="{FF2B5EF4-FFF2-40B4-BE49-F238E27FC236}">
                <a16:creationId xmlns:a16="http://schemas.microsoft.com/office/drawing/2014/main" id="{9DCE3C8F-75E7-4743-785D-3C1500EEAF87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4">
            <a:extLst>
              <a:ext uri="{FF2B5EF4-FFF2-40B4-BE49-F238E27FC236}">
                <a16:creationId xmlns:a16="http://schemas.microsoft.com/office/drawing/2014/main" id="{9DA12E23-74F1-8363-8A89-BE9E2EA588E5}"/>
              </a:ext>
            </a:extLst>
          </p:cNvPr>
          <p:cNvCxnSpPr>
            <a:cxnSpLocks/>
            <a:stCxn id="9" idx="1"/>
            <a:endCxn id="6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25882D78-7938-04C6-76CB-A11750B68046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1">
            <a:extLst>
              <a:ext uri="{FF2B5EF4-FFF2-40B4-BE49-F238E27FC236}">
                <a16:creationId xmlns:a16="http://schemas.microsoft.com/office/drawing/2014/main" id="{07206D8E-A3B3-C678-4CA6-F55E1448F79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65E83782-BE0F-50D3-8E0C-F2865F1B5F72}"/>
              </a:ext>
            </a:extLst>
          </p:cNvPr>
          <p:cNvCxnSpPr>
            <a:cxnSpLocks/>
            <a:stCxn id="6" idx="6"/>
            <a:endCxn id="16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61AA1BA5-E530-38D5-690A-67F6D86B51EA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BE144752-9EB3-AD2D-B6D4-43B4DE771193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57350A39-4725-E289-8237-A25F852B5622}"/>
              </a:ext>
            </a:extLst>
          </p:cNvPr>
          <p:cNvCxnSpPr>
            <a:cxnSpLocks/>
            <a:stCxn id="17" idx="3"/>
            <a:endCxn id="12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2B67EC4A-0720-DFE7-4924-4D5F2F8E379E}"/>
              </a:ext>
            </a:extLst>
          </p:cNvPr>
          <p:cNvCxnSpPr>
            <a:cxnSpLocks/>
            <a:stCxn id="12" idx="6"/>
            <a:endCxn id="19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219D226C-7D6F-10EB-4E03-8E753D6E5D85}"/>
              </a:ext>
            </a:extLst>
          </p:cNvPr>
          <p:cNvCxnSpPr>
            <a:cxnSpLocks/>
            <a:stCxn id="19" idx="1"/>
            <a:endCxn id="33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1C951CE6-0597-6BF2-5336-608A7A33EF5A}"/>
              </a:ext>
            </a:extLst>
          </p:cNvPr>
          <p:cNvCxnSpPr>
            <a:cxnSpLocks/>
            <a:stCxn id="33" idx="6"/>
            <a:endCxn id="23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4">
            <a:extLst>
              <a:ext uri="{FF2B5EF4-FFF2-40B4-BE49-F238E27FC236}">
                <a16:creationId xmlns:a16="http://schemas.microsoft.com/office/drawing/2014/main" id="{81235A01-B98C-C77C-5AB6-54CA46E7312C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637C0A59-F5AE-6BF0-9F24-52834A043EE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0800000" flipV="1">
            <a:off x="1563757" y="1837907"/>
            <a:ext cx="410259" cy="722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25CC736A-7703-BEFF-9E1D-A3F4CC0993F0}"/>
              </a:ext>
            </a:extLst>
          </p:cNvPr>
          <p:cNvCxnSpPr>
            <a:cxnSpLocks/>
            <a:stCxn id="12" idx="4"/>
            <a:endCxn id="20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CC6A28F8-A6AA-029B-C645-81F79B90DCA7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AA929122-4869-4D2B-670D-AFC4FD0C7E94}"/>
              </a:ext>
            </a:extLst>
          </p:cNvPr>
          <p:cNvCxnSpPr>
            <a:cxnSpLocks/>
            <a:stCxn id="18" idx="1"/>
            <a:endCxn id="27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1132915E-083C-4E51-6D8B-E8CC7A0898DB}"/>
              </a:ext>
            </a:extLst>
          </p:cNvPr>
          <p:cNvCxnSpPr>
            <a:cxnSpLocks/>
            <a:stCxn id="27" idx="6"/>
            <a:endCxn id="21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5A22F92D-4213-F5FD-DB11-D9BA3CD1E8DD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41">
            <a:extLst>
              <a:ext uri="{FF2B5EF4-FFF2-40B4-BE49-F238E27FC236}">
                <a16:creationId xmlns:a16="http://schemas.microsoft.com/office/drawing/2014/main" id="{2FB84B5B-75FC-341A-BF2A-5FD1EE519FA8}"/>
              </a:ext>
            </a:extLst>
          </p:cNvPr>
          <p:cNvCxnSpPr>
            <a:cxnSpLocks/>
            <a:stCxn id="22" idx="1"/>
            <a:endCxn id="31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E5642D72-C99F-A31E-14DB-0E5CBDE3B71B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41">
            <a:extLst>
              <a:ext uri="{FF2B5EF4-FFF2-40B4-BE49-F238E27FC236}">
                <a16:creationId xmlns:a16="http://schemas.microsoft.com/office/drawing/2014/main" id="{3A07C02A-C6A7-3725-BE4C-2B96B438AD8D}"/>
              </a:ext>
            </a:extLst>
          </p:cNvPr>
          <p:cNvCxnSpPr>
            <a:cxnSpLocks/>
            <a:stCxn id="30" idx="0"/>
            <a:endCxn id="3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28349F98-B851-0ECB-FDED-B2E245A0D5B1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4">
            <a:extLst>
              <a:ext uri="{FF2B5EF4-FFF2-40B4-BE49-F238E27FC236}">
                <a16:creationId xmlns:a16="http://schemas.microsoft.com/office/drawing/2014/main" id="{89B9311B-6448-9EFA-E99A-28B7B48C6119}"/>
              </a:ext>
            </a:extLst>
          </p:cNvPr>
          <p:cNvCxnSpPr>
            <a:cxnSpLocks/>
            <a:stCxn id="36" idx="2"/>
            <a:endCxn id="30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41">
            <a:extLst>
              <a:ext uri="{FF2B5EF4-FFF2-40B4-BE49-F238E27FC236}">
                <a16:creationId xmlns:a16="http://schemas.microsoft.com/office/drawing/2014/main" id="{2BFDBCCD-BC26-37B1-CEE4-C457D9241DCB}"/>
              </a:ext>
            </a:extLst>
          </p:cNvPr>
          <p:cNvCxnSpPr>
            <a:cxnSpLocks/>
            <a:stCxn id="29" idx="0"/>
            <a:endCxn id="3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F875333C-A4E4-79D7-B87E-8AD9A8D8E054}"/>
              </a:ext>
            </a:extLst>
          </p:cNvPr>
          <p:cNvCxnSpPr>
            <a:cxnSpLocks/>
            <a:stCxn id="35" idx="1"/>
            <a:endCxn id="4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4">
            <a:extLst>
              <a:ext uri="{FF2B5EF4-FFF2-40B4-BE49-F238E27FC236}">
                <a16:creationId xmlns:a16="http://schemas.microsoft.com/office/drawing/2014/main" id="{7A7EEDA6-F29F-272D-6105-DC0EA09C8F82}"/>
              </a:ext>
            </a:extLst>
          </p:cNvPr>
          <p:cNvCxnSpPr>
            <a:cxnSpLocks/>
            <a:stCxn id="34" idx="3"/>
            <a:endCxn id="3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3714879B-72F1-A82B-B102-26AF7E1FFE46}"/>
              </a:ext>
            </a:extLst>
          </p:cNvPr>
          <p:cNvCxnSpPr>
            <a:cxnSpLocks/>
            <a:stCxn id="40" idx="1"/>
            <a:endCxn id="3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7855C922-2B84-F95A-0DDD-E3B321535042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E95AF09C-908B-0FBA-D282-3318156C6D63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EDAEBD3B-F157-B742-4E5D-F423EE52249D}"/>
              </a:ext>
            </a:extLst>
          </p:cNvPr>
          <p:cNvCxnSpPr>
            <a:cxnSpLocks/>
            <a:stCxn id="17" idx="0"/>
            <a:endCxn id="3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A0575524-F200-7887-6C1B-DB7AF8AA9128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41">
            <a:extLst>
              <a:ext uri="{FF2B5EF4-FFF2-40B4-BE49-F238E27FC236}">
                <a16:creationId xmlns:a16="http://schemas.microsoft.com/office/drawing/2014/main" id="{3365768D-EEAD-9E36-AB84-DAE9E21C28E7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CE387C16-3F99-4031-E286-9732C35DB5CA}"/>
              </a:ext>
            </a:extLst>
          </p:cNvPr>
          <p:cNvCxnSpPr>
            <a:cxnSpLocks/>
            <a:stCxn id="24" idx="6"/>
            <a:endCxn id="22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4">
            <a:extLst>
              <a:ext uri="{FF2B5EF4-FFF2-40B4-BE49-F238E27FC236}">
                <a16:creationId xmlns:a16="http://schemas.microsoft.com/office/drawing/2014/main" id="{4AA36A62-8C50-5E83-8E47-E1553D7319AF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A5E79018-6224-1BE4-D51C-7520A37EE8AE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CE074B4B-AF84-8E6A-7B4B-B06B5E657537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48134D57-3F3B-149F-FA4B-B29A91807F69}"/>
              </a:ext>
            </a:extLst>
          </p:cNvPr>
          <p:cNvCxnSpPr>
            <a:cxnSpLocks/>
            <a:stCxn id="31" idx="5"/>
            <a:endCxn id="3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207D8CBA-5AA4-C3C9-8412-06DF27506F59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6">
            <a:extLst>
              <a:ext uri="{FF2B5EF4-FFF2-40B4-BE49-F238E27FC236}">
                <a16:creationId xmlns:a16="http://schemas.microsoft.com/office/drawing/2014/main" id="{483D2EEE-CD67-B87E-229C-15C2F6E1E2CA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343BC006-78C1-5E5F-66B4-1B939AB498BD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DB07C61B-FF43-3687-5062-EF58D3FA3586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84" name="TextBox 66">
            <a:extLst>
              <a:ext uri="{FF2B5EF4-FFF2-40B4-BE49-F238E27FC236}">
                <a16:creationId xmlns:a16="http://schemas.microsoft.com/office/drawing/2014/main" id="{08106004-F2EF-FF6E-7BA7-BE56D1C16E41}"/>
              </a:ext>
            </a:extLst>
          </p:cNvPr>
          <p:cNvSpPr txBox="1"/>
          <p:nvPr/>
        </p:nvSpPr>
        <p:spPr>
          <a:xfrm>
            <a:off x="2064639" y="13051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2B20129A-5D4A-860F-0545-3C9634960E6B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86" name="TextBox 66">
            <a:extLst>
              <a:ext uri="{FF2B5EF4-FFF2-40B4-BE49-F238E27FC236}">
                <a16:creationId xmlns:a16="http://schemas.microsoft.com/office/drawing/2014/main" id="{47D6EF35-7260-1C2E-8383-E36B289A3DE2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87" name="TextBox 66">
            <a:extLst>
              <a:ext uri="{FF2B5EF4-FFF2-40B4-BE49-F238E27FC236}">
                <a16:creationId xmlns:a16="http://schemas.microsoft.com/office/drawing/2014/main" id="{B25CA04C-CEBC-905F-A5EE-EC5A476D359D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3EA7583E-01A1-E5A2-3127-556E81E3A93B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CC4DBDC3-07AD-C504-22F1-DE8673F0BF5D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90" name="TextBox 66">
            <a:extLst>
              <a:ext uri="{FF2B5EF4-FFF2-40B4-BE49-F238E27FC236}">
                <a16:creationId xmlns:a16="http://schemas.microsoft.com/office/drawing/2014/main" id="{E2F81A50-3152-C657-BA36-6D8727790EA6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85B05910-5538-CC93-FB85-999C9C15FC26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22AC582A-A321-4C35-96C4-BC2138CDAF11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ACC06121-C964-5BE7-5822-2F32C541A167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F2F8EF31-B054-D9F5-5DDC-2795BB70C718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67746428-7DE1-CA12-54E2-34F81E6B5651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9F19B424-1B9A-8DC9-FF4C-79F3336B790C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BA095CBD-9A11-3757-FB1B-08D682469226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E62D8E1A-B9D2-0E23-EF06-7547155693CE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CAF4331B-483F-9CBC-9AC0-A01D6E41A9E8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7358B943-5901-DA41-A0CE-8B8DB8FDA1C8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A1E2A17C-3C99-3B11-912A-2F2F9F15C717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02" name="TextBox 66">
            <a:extLst>
              <a:ext uri="{FF2B5EF4-FFF2-40B4-BE49-F238E27FC236}">
                <a16:creationId xmlns:a16="http://schemas.microsoft.com/office/drawing/2014/main" id="{77FC12FD-2DC6-9A32-0F6F-509182211F13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B6B01F71-A04B-DF9E-E896-525902477119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49535683-EA04-4C3B-0B72-71E8438EAD6B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C66EDF75-031A-C04C-4547-6A3FD084A3A8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06" name="TextBox 53">
            <a:extLst>
              <a:ext uri="{FF2B5EF4-FFF2-40B4-BE49-F238E27FC236}">
                <a16:creationId xmlns:a16="http://schemas.microsoft.com/office/drawing/2014/main" id="{D1B66BC9-05D8-1918-FD20-2FF8ACC5DEFB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07" name="TextBox 53">
            <a:extLst>
              <a:ext uri="{FF2B5EF4-FFF2-40B4-BE49-F238E27FC236}">
                <a16:creationId xmlns:a16="http://schemas.microsoft.com/office/drawing/2014/main" id="{90E6314B-6EE6-3017-9951-6AAB3DE581A3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08" name="TextBox 53">
            <a:extLst>
              <a:ext uri="{FF2B5EF4-FFF2-40B4-BE49-F238E27FC236}">
                <a16:creationId xmlns:a16="http://schemas.microsoft.com/office/drawing/2014/main" id="{3C29A435-3798-E30A-D9DC-7FED9ACC2AC0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id="{FB792E52-E8DE-DEA0-DB68-D045D2595E09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D4A422D9-5963-F5C6-BB23-4A903372076A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11" name="TextBox 53">
            <a:extLst>
              <a:ext uri="{FF2B5EF4-FFF2-40B4-BE49-F238E27FC236}">
                <a16:creationId xmlns:a16="http://schemas.microsoft.com/office/drawing/2014/main" id="{1719EF6C-64C2-9D35-5E81-A99412402E5C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2F79ECA4-7039-3553-5DBE-1D1D1FF047A3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0DB4A72E-75B3-AA50-05D8-56104324E3BC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85173BA4-6E20-FDDB-9B8C-73DB104A3758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2DAF2395-4E08-ED76-B18E-4624460935C2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A946DBFD-E2C4-E3CA-24A3-7FBE34018406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5F543972-9CF3-A4E6-EA05-A79FC606082A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B8ABDF79-531A-88C3-A4F3-1F5398C3F533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57">
            <a:extLst>
              <a:ext uri="{FF2B5EF4-FFF2-40B4-BE49-F238E27FC236}">
                <a16:creationId xmlns:a16="http://schemas.microsoft.com/office/drawing/2014/main" id="{AA6AE41A-642B-6E20-32AC-6B92FD7B991F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20" name="TextBox 57">
            <a:extLst>
              <a:ext uri="{FF2B5EF4-FFF2-40B4-BE49-F238E27FC236}">
                <a16:creationId xmlns:a16="http://schemas.microsoft.com/office/drawing/2014/main" id="{091DEEEA-6D8E-1ECB-07DB-3232ED386BF9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C6A44520-F4DE-B9C3-4382-85824C4CE281}"/>
              </a:ext>
            </a:extLst>
          </p:cNvPr>
          <p:cNvSpPr/>
          <p:nvPr/>
        </p:nvSpPr>
        <p:spPr>
          <a:xfrm rot="10800000">
            <a:off x="705754" y="274464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5417CA62-C5BF-3CAF-C7BA-43749A67DC42}"/>
              </a:ext>
            </a:extLst>
          </p:cNvPr>
          <p:cNvSpPr/>
          <p:nvPr/>
        </p:nvSpPr>
        <p:spPr>
          <a:xfrm rot="10800000">
            <a:off x="329111" y="2590603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81">
            <a:extLst>
              <a:ext uri="{FF2B5EF4-FFF2-40B4-BE49-F238E27FC236}">
                <a16:creationId xmlns:a16="http://schemas.microsoft.com/office/drawing/2014/main" id="{154401A9-8D27-C97A-06BE-8D4E5CBDD0DF}"/>
              </a:ext>
            </a:extLst>
          </p:cNvPr>
          <p:cNvSpPr/>
          <p:nvPr/>
        </p:nvSpPr>
        <p:spPr>
          <a:xfrm rot="10800000">
            <a:off x="235114" y="290023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81">
            <a:extLst>
              <a:ext uri="{FF2B5EF4-FFF2-40B4-BE49-F238E27FC236}">
                <a16:creationId xmlns:a16="http://schemas.microsoft.com/office/drawing/2014/main" id="{FC72B500-1623-CAD3-1F1B-3A62CAF8491C}"/>
              </a:ext>
            </a:extLst>
          </p:cNvPr>
          <p:cNvSpPr/>
          <p:nvPr/>
        </p:nvSpPr>
        <p:spPr>
          <a:xfrm rot="10800000">
            <a:off x="616200" y="301842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TextBox 182">
            <a:extLst>
              <a:ext uri="{FF2B5EF4-FFF2-40B4-BE49-F238E27FC236}">
                <a16:creationId xmlns:a16="http://schemas.microsoft.com/office/drawing/2014/main" id="{C8750160-FEC2-FE51-D23E-FB000339440D}"/>
              </a:ext>
            </a:extLst>
          </p:cNvPr>
          <p:cNvSpPr txBox="1"/>
          <p:nvPr/>
        </p:nvSpPr>
        <p:spPr>
          <a:xfrm>
            <a:off x="1873553" y="65584"/>
            <a:ext cx="27327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L’ancien client ayant sa commande.</a:t>
            </a:r>
          </a:p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la préparation du nouveau client est terminé</a:t>
            </a:r>
          </a:p>
        </p:txBody>
      </p:sp>
      <p:sp>
        <p:nvSpPr>
          <p:cNvPr id="126" name="TextBox 53">
            <a:extLst>
              <a:ext uri="{FF2B5EF4-FFF2-40B4-BE49-F238E27FC236}">
                <a16:creationId xmlns:a16="http://schemas.microsoft.com/office/drawing/2014/main" id="{B88795A4-423A-46A0-4222-6B9418EB6301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27" name="TextBox 53">
            <a:extLst>
              <a:ext uri="{FF2B5EF4-FFF2-40B4-BE49-F238E27FC236}">
                <a16:creationId xmlns:a16="http://schemas.microsoft.com/office/drawing/2014/main" id="{5AFB0C3B-CD0E-3F29-07D7-BCCC802808DE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28" name="TextBox 53">
            <a:extLst>
              <a:ext uri="{FF2B5EF4-FFF2-40B4-BE49-F238E27FC236}">
                <a16:creationId xmlns:a16="http://schemas.microsoft.com/office/drawing/2014/main" id="{E83CE492-AF32-DB6D-D0C3-AB9B2C1938BF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29" name="TextBox 53">
            <a:extLst>
              <a:ext uri="{FF2B5EF4-FFF2-40B4-BE49-F238E27FC236}">
                <a16:creationId xmlns:a16="http://schemas.microsoft.com/office/drawing/2014/main" id="{825EE060-616E-8AC2-D873-983CC519838B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8277B31-5E3D-1972-D8D9-5CB8D16D8CA0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0, 0, 5, 3, 0, 0, 0, 0, 0, 0, 1, 0, 0, 1, 0, 2, 0, 0,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Oval 181">
            <a:extLst>
              <a:ext uri="{FF2B5EF4-FFF2-40B4-BE49-F238E27FC236}">
                <a16:creationId xmlns:a16="http://schemas.microsoft.com/office/drawing/2014/main" id="{D0DBAF24-A102-7D7C-DF0E-57604FF6B8B3}"/>
              </a:ext>
            </a:extLst>
          </p:cNvPr>
          <p:cNvSpPr/>
          <p:nvPr/>
        </p:nvSpPr>
        <p:spPr>
          <a:xfrm rot="21410245">
            <a:off x="475597" y="279919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Oval 181">
            <a:extLst>
              <a:ext uri="{FF2B5EF4-FFF2-40B4-BE49-F238E27FC236}">
                <a16:creationId xmlns:a16="http://schemas.microsoft.com/office/drawing/2014/main" id="{40D7EA76-F81D-7738-B34D-BCB1ED4E4F93}"/>
              </a:ext>
            </a:extLst>
          </p:cNvPr>
          <p:cNvSpPr/>
          <p:nvPr/>
        </p:nvSpPr>
        <p:spPr>
          <a:xfrm rot="10800000">
            <a:off x="6503813" y="6391184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Oval 181">
            <a:extLst>
              <a:ext uri="{FF2B5EF4-FFF2-40B4-BE49-F238E27FC236}">
                <a16:creationId xmlns:a16="http://schemas.microsoft.com/office/drawing/2014/main" id="{0E02079B-1093-4D18-E7DA-30C0A21197D0}"/>
              </a:ext>
            </a:extLst>
          </p:cNvPr>
          <p:cNvSpPr/>
          <p:nvPr/>
        </p:nvSpPr>
        <p:spPr>
          <a:xfrm rot="10800000">
            <a:off x="6727909" y="6433648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Oval 181">
            <a:extLst>
              <a:ext uri="{FF2B5EF4-FFF2-40B4-BE49-F238E27FC236}">
                <a16:creationId xmlns:a16="http://schemas.microsoft.com/office/drawing/2014/main" id="{A3648203-BBE6-7A1D-9349-CE1F4AE96461}"/>
              </a:ext>
            </a:extLst>
          </p:cNvPr>
          <p:cNvSpPr/>
          <p:nvPr/>
        </p:nvSpPr>
        <p:spPr>
          <a:xfrm rot="21410245">
            <a:off x="11911841" y="2383628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Oval 181">
            <a:extLst>
              <a:ext uri="{FF2B5EF4-FFF2-40B4-BE49-F238E27FC236}">
                <a16:creationId xmlns:a16="http://schemas.microsoft.com/office/drawing/2014/main" id="{53A53C1F-4617-2C3A-821D-709FBEB6E614}"/>
              </a:ext>
            </a:extLst>
          </p:cNvPr>
          <p:cNvSpPr/>
          <p:nvPr/>
        </p:nvSpPr>
        <p:spPr>
          <a:xfrm rot="10800000">
            <a:off x="8730974" y="2830673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BE3E8292-9254-F08E-D121-E327F49AF11A}"/>
              </a:ext>
            </a:extLst>
          </p:cNvPr>
          <p:cNvSpPr/>
          <p:nvPr/>
        </p:nvSpPr>
        <p:spPr>
          <a:xfrm rot="18628361">
            <a:off x="6659331" y="879097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val 181">
            <a:extLst>
              <a:ext uri="{FF2B5EF4-FFF2-40B4-BE49-F238E27FC236}">
                <a16:creationId xmlns:a16="http://schemas.microsoft.com/office/drawing/2014/main" id="{69C6468B-9A2B-7C3A-8F8F-0CBECB00DDD0}"/>
              </a:ext>
            </a:extLst>
          </p:cNvPr>
          <p:cNvSpPr/>
          <p:nvPr/>
        </p:nvSpPr>
        <p:spPr>
          <a:xfrm rot="10800000">
            <a:off x="6557995" y="6603823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694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1">
            <a:extLst>
              <a:ext uri="{FF2B5EF4-FFF2-40B4-BE49-F238E27FC236}">
                <a16:creationId xmlns:a16="http://schemas.microsoft.com/office/drawing/2014/main" id="{DA86D0EE-0BC4-4C3A-C437-6EB72CD11980}"/>
              </a:ext>
            </a:extLst>
          </p:cNvPr>
          <p:cNvSpPr/>
          <p:nvPr/>
        </p:nvSpPr>
        <p:spPr>
          <a:xfrm rot="21410245">
            <a:off x="11718485" y="2350143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inus 21">
            <a:extLst>
              <a:ext uri="{FF2B5EF4-FFF2-40B4-BE49-F238E27FC236}">
                <a16:creationId xmlns:a16="http://schemas.microsoft.com/office/drawing/2014/main" id="{E66AE4D5-79AA-D1C6-26CD-2AE92032A92B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CADFB1-0C2E-8D96-AE07-86CF83FB39E2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urved Connector 41">
            <a:extLst>
              <a:ext uri="{FF2B5EF4-FFF2-40B4-BE49-F238E27FC236}">
                <a16:creationId xmlns:a16="http://schemas.microsoft.com/office/drawing/2014/main" id="{95F2EDEE-50B6-B839-EB3C-24ECF082344F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">
            <a:extLst>
              <a:ext uri="{FF2B5EF4-FFF2-40B4-BE49-F238E27FC236}">
                <a16:creationId xmlns:a16="http://schemas.microsoft.com/office/drawing/2014/main" id="{E8C59441-DA34-738E-95AC-75D339617DF9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EE2A1AC5-6A32-75E1-65CF-A9A9CAAD127E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B761B0CC-E109-0250-1804-21C518BDB137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FF2727AC-CFE0-DA36-4E89-8AC3406F56DF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Minus 21">
            <a:extLst>
              <a:ext uri="{FF2B5EF4-FFF2-40B4-BE49-F238E27FC236}">
                <a16:creationId xmlns:a16="http://schemas.microsoft.com/office/drawing/2014/main" id="{1C01721A-3653-941E-BB4F-7D54EDD22A06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5CB21E66-50E9-77F5-77CC-241D210D6D64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5285B351-1B7A-D10A-9824-82CF53C922BC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71E7CEE9-C70C-1839-30D2-5BFB0A36A7AC}"/>
              </a:ext>
            </a:extLst>
          </p:cNvPr>
          <p:cNvSpPr/>
          <p:nvPr/>
        </p:nvSpPr>
        <p:spPr>
          <a:xfrm>
            <a:off x="1974015" y="1578768"/>
            <a:ext cx="657115" cy="51827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974C827F-9FDA-35DB-D64A-82B50FE76E20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F681529-6E44-5FA5-0A3A-FF462F0D8FB7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9D38EE1D-5C2F-E57A-3A11-02617BB1F75E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2A9210C7-B38D-F251-0E41-8EF2EF84CFC4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7EAFD56D-5BA9-6993-7E91-A35726CDA70C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B5DDCF3C-DE79-F097-F14F-A0000DE2D3FB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7E414B31-6B60-6EBF-93F3-5E885AABB70C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5AD5CF60-6EA6-DA26-276F-A7ADD2B5C407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F7430229-1F15-DBE7-9574-794B21301551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Minus 21">
            <a:extLst>
              <a:ext uri="{FF2B5EF4-FFF2-40B4-BE49-F238E27FC236}">
                <a16:creationId xmlns:a16="http://schemas.microsoft.com/office/drawing/2014/main" id="{E4EE171B-7514-857B-790E-D525B2C44DCA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201ADC23-DD91-D11C-BE41-95C63B4530CB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D7BBD9A3-4CF2-43B4-34D5-5647901CE905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9F104F6B-E6D0-43C5-67BB-F4D82108801A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BB18D1A8-7CB3-F3BC-D0CC-4C73A7B2F022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554F6DD0-CC5D-F58D-7EBF-65DAE9858808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31CDCDED-913A-AA71-0066-D928466AEE9F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1DFB0B44-820E-D28A-A0B7-6BB7F92D492F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E2C59C34-F054-6FBD-26FC-3E5509DCB220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75FAE158-C47F-6714-19AD-7FA270BAE70F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0C5687F9-D844-7C26-941B-9CAC44529787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297702B8-A367-4AC2-1782-5E6EC7A7BAFB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6DF1F8A7-17CD-0573-DACE-7560C9342703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C2DA2680-5809-B236-5CA8-4E2A6DFAC3F0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Minus 21">
            <a:extLst>
              <a:ext uri="{FF2B5EF4-FFF2-40B4-BE49-F238E27FC236}">
                <a16:creationId xmlns:a16="http://schemas.microsoft.com/office/drawing/2014/main" id="{A74D85DF-0B38-DCA1-18C8-275B0816A22A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A20761E0-2F1E-80DA-BA58-3403BCE9CB3F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744DFD9A-6615-48F5-1ADE-EF38E5827784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0FC81E31-AB87-BC9E-BD24-17136CADA0AC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79B26CC5-A75F-D3CC-2176-0E4B3FD38F5C}"/>
              </a:ext>
            </a:extLst>
          </p:cNvPr>
          <p:cNvCxnSpPr>
            <a:cxnSpLocks/>
            <a:stCxn id="14" idx="4"/>
            <a:endCxn id="3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EB316613-98EC-D3E4-206F-CC5F95CDA9A7}"/>
              </a:ext>
            </a:extLst>
          </p:cNvPr>
          <p:cNvCxnSpPr>
            <a:cxnSpLocks/>
            <a:stCxn id="3" idx="1"/>
            <a:endCxn id="11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1">
            <a:extLst>
              <a:ext uri="{FF2B5EF4-FFF2-40B4-BE49-F238E27FC236}">
                <a16:creationId xmlns:a16="http://schemas.microsoft.com/office/drawing/2014/main" id="{27C5CC01-9417-4BFB-1302-3379A89A69E3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4">
            <a:extLst>
              <a:ext uri="{FF2B5EF4-FFF2-40B4-BE49-F238E27FC236}">
                <a16:creationId xmlns:a16="http://schemas.microsoft.com/office/drawing/2014/main" id="{68ABAB07-9FD3-FCBF-4AF9-CE30E1123434}"/>
              </a:ext>
            </a:extLst>
          </p:cNvPr>
          <p:cNvCxnSpPr>
            <a:cxnSpLocks/>
            <a:stCxn id="9" idx="1"/>
            <a:endCxn id="6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5A308A82-43B2-9CDE-0442-098BEF3BDF68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1">
            <a:extLst>
              <a:ext uri="{FF2B5EF4-FFF2-40B4-BE49-F238E27FC236}">
                <a16:creationId xmlns:a16="http://schemas.microsoft.com/office/drawing/2014/main" id="{895CDCEF-008D-852B-4C85-3C4254912FD4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FFA27D24-19CE-0B10-1EFE-3AA8F346E8EA}"/>
              </a:ext>
            </a:extLst>
          </p:cNvPr>
          <p:cNvCxnSpPr>
            <a:cxnSpLocks/>
            <a:stCxn id="6" idx="6"/>
            <a:endCxn id="16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A73B2436-7EF5-7138-121B-770BEFA5F424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4D744B8C-E468-50B2-BC8E-BF7EEC27F1F8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CA2A554E-1B13-5530-5E84-0E12DEFB3F53}"/>
              </a:ext>
            </a:extLst>
          </p:cNvPr>
          <p:cNvCxnSpPr>
            <a:cxnSpLocks/>
            <a:stCxn id="17" idx="3"/>
            <a:endCxn id="12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B863D68D-3DF4-2C3A-CDA1-596E93D97F72}"/>
              </a:ext>
            </a:extLst>
          </p:cNvPr>
          <p:cNvCxnSpPr>
            <a:cxnSpLocks/>
            <a:stCxn id="12" idx="6"/>
            <a:endCxn id="19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54D668EE-8EC3-4A88-2FE5-526D979527E0}"/>
              </a:ext>
            </a:extLst>
          </p:cNvPr>
          <p:cNvCxnSpPr>
            <a:cxnSpLocks/>
            <a:stCxn id="19" idx="1"/>
            <a:endCxn id="33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D28B2EBE-C062-5384-2141-C2C503B588CA}"/>
              </a:ext>
            </a:extLst>
          </p:cNvPr>
          <p:cNvCxnSpPr>
            <a:cxnSpLocks/>
            <a:stCxn id="33" idx="6"/>
            <a:endCxn id="23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4">
            <a:extLst>
              <a:ext uri="{FF2B5EF4-FFF2-40B4-BE49-F238E27FC236}">
                <a16:creationId xmlns:a16="http://schemas.microsoft.com/office/drawing/2014/main" id="{A165F6A1-1665-678B-DD4C-1FF2E6A5E934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24AC8EB4-A3BD-4100-199A-3EE78E078A31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0800000" flipV="1">
            <a:off x="1563757" y="1837907"/>
            <a:ext cx="410259" cy="722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E7E66B9A-2CA3-65E8-A2AC-574E33DB51B0}"/>
              </a:ext>
            </a:extLst>
          </p:cNvPr>
          <p:cNvCxnSpPr>
            <a:cxnSpLocks/>
            <a:stCxn id="12" idx="4"/>
            <a:endCxn id="20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2A77F51B-9C5F-9765-25B4-4E0B13BFCAD5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6BF3D7C4-BBB3-4DCB-81B2-DFC3053C3613}"/>
              </a:ext>
            </a:extLst>
          </p:cNvPr>
          <p:cNvCxnSpPr>
            <a:cxnSpLocks/>
            <a:stCxn id="18" idx="1"/>
            <a:endCxn id="27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844492A6-D6EA-6A2D-39D0-8209DBAE4325}"/>
              </a:ext>
            </a:extLst>
          </p:cNvPr>
          <p:cNvCxnSpPr>
            <a:cxnSpLocks/>
            <a:stCxn id="27" idx="6"/>
            <a:endCxn id="21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877FEEFF-2C4F-444A-514E-F95159FFBAB7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41">
            <a:extLst>
              <a:ext uri="{FF2B5EF4-FFF2-40B4-BE49-F238E27FC236}">
                <a16:creationId xmlns:a16="http://schemas.microsoft.com/office/drawing/2014/main" id="{46E05E4C-83BC-DD7E-580D-713F3139B293}"/>
              </a:ext>
            </a:extLst>
          </p:cNvPr>
          <p:cNvCxnSpPr>
            <a:cxnSpLocks/>
            <a:stCxn id="22" idx="1"/>
            <a:endCxn id="31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E48C9767-1808-C253-C1C4-419993501DA2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41">
            <a:extLst>
              <a:ext uri="{FF2B5EF4-FFF2-40B4-BE49-F238E27FC236}">
                <a16:creationId xmlns:a16="http://schemas.microsoft.com/office/drawing/2014/main" id="{E4865392-22F3-857D-E1AA-0EAC0F47BB0E}"/>
              </a:ext>
            </a:extLst>
          </p:cNvPr>
          <p:cNvCxnSpPr>
            <a:cxnSpLocks/>
            <a:stCxn id="30" idx="0"/>
            <a:endCxn id="3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072810AF-FB06-A025-DAA9-DD2E21F2E591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4">
            <a:extLst>
              <a:ext uri="{FF2B5EF4-FFF2-40B4-BE49-F238E27FC236}">
                <a16:creationId xmlns:a16="http://schemas.microsoft.com/office/drawing/2014/main" id="{5D84526B-B017-071D-67D5-D41C984BC1B9}"/>
              </a:ext>
            </a:extLst>
          </p:cNvPr>
          <p:cNvCxnSpPr>
            <a:cxnSpLocks/>
            <a:stCxn id="36" idx="2"/>
            <a:endCxn id="30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41">
            <a:extLst>
              <a:ext uri="{FF2B5EF4-FFF2-40B4-BE49-F238E27FC236}">
                <a16:creationId xmlns:a16="http://schemas.microsoft.com/office/drawing/2014/main" id="{51913E44-5A09-9C97-3FF3-B5D29A0AE36B}"/>
              </a:ext>
            </a:extLst>
          </p:cNvPr>
          <p:cNvCxnSpPr>
            <a:cxnSpLocks/>
            <a:stCxn id="29" idx="0"/>
            <a:endCxn id="3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325EF8F1-48F6-070B-93EE-2C95060919E8}"/>
              </a:ext>
            </a:extLst>
          </p:cNvPr>
          <p:cNvCxnSpPr>
            <a:cxnSpLocks/>
            <a:stCxn id="35" idx="1"/>
            <a:endCxn id="4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4">
            <a:extLst>
              <a:ext uri="{FF2B5EF4-FFF2-40B4-BE49-F238E27FC236}">
                <a16:creationId xmlns:a16="http://schemas.microsoft.com/office/drawing/2014/main" id="{8F127C0D-CEFA-000A-E6D4-FFE2462DFF01}"/>
              </a:ext>
            </a:extLst>
          </p:cNvPr>
          <p:cNvCxnSpPr>
            <a:cxnSpLocks/>
            <a:stCxn id="34" idx="3"/>
            <a:endCxn id="3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65BD298E-4BA0-296B-D2EF-377BE0F1661D}"/>
              </a:ext>
            </a:extLst>
          </p:cNvPr>
          <p:cNvCxnSpPr>
            <a:cxnSpLocks/>
            <a:stCxn id="40" idx="1"/>
            <a:endCxn id="3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8A777D0A-DFB2-10FA-7D6E-8B609E00BFDE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4927ACFE-AFD7-B06B-96E8-3B574357DF9C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A1653F67-1D15-D94B-4EF6-3431BE64CB2D}"/>
              </a:ext>
            </a:extLst>
          </p:cNvPr>
          <p:cNvCxnSpPr>
            <a:cxnSpLocks/>
            <a:stCxn id="17" idx="0"/>
            <a:endCxn id="3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957FC457-2598-0789-2597-DB79B43350A8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41">
            <a:extLst>
              <a:ext uri="{FF2B5EF4-FFF2-40B4-BE49-F238E27FC236}">
                <a16:creationId xmlns:a16="http://schemas.microsoft.com/office/drawing/2014/main" id="{46137B4D-E111-8DB4-83F0-F843E7D3DF3D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D6BB74EA-40F9-B18C-3CDE-ECE51A3C95CE}"/>
              </a:ext>
            </a:extLst>
          </p:cNvPr>
          <p:cNvCxnSpPr>
            <a:cxnSpLocks/>
            <a:stCxn id="24" idx="6"/>
            <a:endCxn id="22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4">
            <a:extLst>
              <a:ext uri="{FF2B5EF4-FFF2-40B4-BE49-F238E27FC236}">
                <a16:creationId xmlns:a16="http://schemas.microsoft.com/office/drawing/2014/main" id="{00C319C1-E1DB-9877-6535-B5CF3A739157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323AF21C-6CE4-5E22-0E19-6766AAB35878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D2D629E7-E35A-A045-85BA-CE9D3BF65CAF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88AB4B96-260C-2D51-E92D-F1F8A3E8678E}"/>
              </a:ext>
            </a:extLst>
          </p:cNvPr>
          <p:cNvCxnSpPr>
            <a:cxnSpLocks/>
            <a:stCxn id="31" idx="5"/>
            <a:endCxn id="3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EECF5B51-B1F6-1874-6941-8D3C9ECEBB5B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6">
            <a:extLst>
              <a:ext uri="{FF2B5EF4-FFF2-40B4-BE49-F238E27FC236}">
                <a16:creationId xmlns:a16="http://schemas.microsoft.com/office/drawing/2014/main" id="{E77E9D0E-C9CF-DB7B-5AEF-A928D36DE707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2F7A3B34-A451-ACEE-5BBD-BD714CE0B59D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59DDA103-3457-CF41-0D14-9505D59FF3D7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84" name="TextBox 66">
            <a:extLst>
              <a:ext uri="{FF2B5EF4-FFF2-40B4-BE49-F238E27FC236}">
                <a16:creationId xmlns:a16="http://schemas.microsoft.com/office/drawing/2014/main" id="{4A553BF1-9FE2-0FC4-6D02-92030D7A46A0}"/>
              </a:ext>
            </a:extLst>
          </p:cNvPr>
          <p:cNvSpPr txBox="1"/>
          <p:nvPr/>
        </p:nvSpPr>
        <p:spPr>
          <a:xfrm>
            <a:off x="2064639" y="13051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1AD097BC-EA9A-88D6-8C0C-6ADDA547F6CD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86" name="TextBox 66">
            <a:extLst>
              <a:ext uri="{FF2B5EF4-FFF2-40B4-BE49-F238E27FC236}">
                <a16:creationId xmlns:a16="http://schemas.microsoft.com/office/drawing/2014/main" id="{1574E7A6-708C-A4C2-55B5-B24947921973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87" name="TextBox 66">
            <a:extLst>
              <a:ext uri="{FF2B5EF4-FFF2-40B4-BE49-F238E27FC236}">
                <a16:creationId xmlns:a16="http://schemas.microsoft.com/office/drawing/2014/main" id="{19AC0806-B7E1-0EC9-29EA-BF42CF2D2614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96013E80-A94E-6A10-AB2A-A993ECD2116C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F97B4EA9-1F6D-DB79-FEF6-D05B9582AE24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90" name="TextBox 66">
            <a:extLst>
              <a:ext uri="{FF2B5EF4-FFF2-40B4-BE49-F238E27FC236}">
                <a16:creationId xmlns:a16="http://schemas.microsoft.com/office/drawing/2014/main" id="{9DD4DF1F-0A02-ED4D-5E6C-876FF96E1292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0945046F-25BE-111F-1909-41CF9534EBF0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EF8D34E7-EDAE-6BA3-EA90-6EC16711CA78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6822310A-C734-EBEA-1C26-3E4F14E0C661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B766AAF8-C713-BAC0-14FE-22FC15162991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6741FAED-484A-F509-E266-BB6D63AA4A39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0309241A-B591-3A9E-514D-2F62D789441D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31905D56-E973-CAE7-2E06-C278C8099B8D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EA43A077-7DC8-6D54-0DC0-462514D23BD9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46D5C66D-AC38-EECD-EF2A-9B7DD8676C1B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7B7FC3BF-1F2C-27B2-CD5F-A0D716BE79EC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0D3D21C7-0248-0BE9-E1F8-DF69788C75CF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02" name="TextBox 66">
            <a:extLst>
              <a:ext uri="{FF2B5EF4-FFF2-40B4-BE49-F238E27FC236}">
                <a16:creationId xmlns:a16="http://schemas.microsoft.com/office/drawing/2014/main" id="{D4829D41-0CB9-7859-F077-199C776558A7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C0B90AEB-E538-0F2F-5D4F-88F0EBA3F106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F9E057BF-69DD-425F-E9A5-D3835DF48CBA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ACC55350-A190-556E-EFB4-59ECD824066B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06" name="TextBox 53">
            <a:extLst>
              <a:ext uri="{FF2B5EF4-FFF2-40B4-BE49-F238E27FC236}">
                <a16:creationId xmlns:a16="http://schemas.microsoft.com/office/drawing/2014/main" id="{21511E5F-5AAE-4409-5C2C-B240E5FA2EE3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07" name="TextBox 53">
            <a:extLst>
              <a:ext uri="{FF2B5EF4-FFF2-40B4-BE49-F238E27FC236}">
                <a16:creationId xmlns:a16="http://schemas.microsoft.com/office/drawing/2014/main" id="{F96647B2-02BB-D346-0BD6-2ED47996112B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08" name="TextBox 53">
            <a:extLst>
              <a:ext uri="{FF2B5EF4-FFF2-40B4-BE49-F238E27FC236}">
                <a16:creationId xmlns:a16="http://schemas.microsoft.com/office/drawing/2014/main" id="{CCC2D9AC-1505-F49C-3C70-F86A7B6CC0E7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id="{C6FF2A8C-D46E-00F5-EF04-2D8DA0CE7A15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E50D37A3-8CDD-3668-15C9-CF6BEA99C473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11" name="TextBox 53">
            <a:extLst>
              <a:ext uri="{FF2B5EF4-FFF2-40B4-BE49-F238E27FC236}">
                <a16:creationId xmlns:a16="http://schemas.microsoft.com/office/drawing/2014/main" id="{21CF89FA-902C-A097-29F6-9BC3EDB0B853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A31EA93F-8E83-CE97-FAA2-0697B0888320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336B0490-EF05-94A6-D4A1-7452F34E80D8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3E7BC308-8947-A64E-9EBB-6E5065E250DC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C43E48EB-1085-1499-41C0-BD4865F421FF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356628B9-D595-D63F-7E85-08FEFD15D525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7DE730DA-1AE3-B556-BA94-56257C0F0B09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56E167D3-C93C-51A3-2B95-9B49EB58351F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57">
            <a:extLst>
              <a:ext uri="{FF2B5EF4-FFF2-40B4-BE49-F238E27FC236}">
                <a16:creationId xmlns:a16="http://schemas.microsoft.com/office/drawing/2014/main" id="{8A48ED72-58D9-A192-CA38-FD025BCEF372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20" name="TextBox 57">
            <a:extLst>
              <a:ext uri="{FF2B5EF4-FFF2-40B4-BE49-F238E27FC236}">
                <a16:creationId xmlns:a16="http://schemas.microsoft.com/office/drawing/2014/main" id="{69F3E96D-26F3-EA39-BF07-1B1C34026867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17D37C40-98D4-615C-4500-72C190F325DC}"/>
              </a:ext>
            </a:extLst>
          </p:cNvPr>
          <p:cNvSpPr/>
          <p:nvPr/>
        </p:nvSpPr>
        <p:spPr>
          <a:xfrm rot="10800000">
            <a:off x="705754" y="274464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AD052E96-19A6-A50C-E819-3D5EBBF7F5FF}"/>
              </a:ext>
            </a:extLst>
          </p:cNvPr>
          <p:cNvSpPr/>
          <p:nvPr/>
        </p:nvSpPr>
        <p:spPr>
          <a:xfrm rot="10800000">
            <a:off x="329111" y="2590603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81">
            <a:extLst>
              <a:ext uri="{FF2B5EF4-FFF2-40B4-BE49-F238E27FC236}">
                <a16:creationId xmlns:a16="http://schemas.microsoft.com/office/drawing/2014/main" id="{3EF974E8-5CCA-7C74-81D2-440BE47C2B73}"/>
              </a:ext>
            </a:extLst>
          </p:cNvPr>
          <p:cNvSpPr/>
          <p:nvPr/>
        </p:nvSpPr>
        <p:spPr>
          <a:xfrm rot="10800000">
            <a:off x="235114" y="290023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81">
            <a:extLst>
              <a:ext uri="{FF2B5EF4-FFF2-40B4-BE49-F238E27FC236}">
                <a16:creationId xmlns:a16="http://schemas.microsoft.com/office/drawing/2014/main" id="{49D685F9-C0FE-4EBA-9580-9CDEBD7D1B34}"/>
              </a:ext>
            </a:extLst>
          </p:cNvPr>
          <p:cNvSpPr/>
          <p:nvPr/>
        </p:nvSpPr>
        <p:spPr>
          <a:xfrm rot="10800000">
            <a:off x="616200" y="301842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TextBox 182">
            <a:extLst>
              <a:ext uri="{FF2B5EF4-FFF2-40B4-BE49-F238E27FC236}">
                <a16:creationId xmlns:a16="http://schemas.microsoft.com/office/drawing/2014/main" id="{72117E34-C86A-380D-0EBB-43A03D940E7B}"/>
              </a:ext>
            </a:extLst>
          </p:cNvPr>
          <p:cNvSpPr txBox="1"/>
          <p:nvPr/>
        </p:nvSpPr>
        <p:spPr>
          <a:xfrm>
            <a:off x="1873553" y="65584"/>
            <a:ext cx="27327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L’ancien client prête à partir.</a:t>
            </a:r>
          </a:p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boisson est servi et la préparation du plat est terminée</a:t>
            </a:r>
          </a:p>
        </p:txBody>
      </p:sp>
      <p:sp>
        <p:nvSpPr>
          <p:cNvPr id="126" name="TextBox 53">
            <a:extLst>
              <a:ext uri="{FF2B5EF4-FFF2-40B4-BE49-F238E27FC236}">
                <a16:creationId xmlns:a16="http://schemas.microsoft.com/office/drawing/2014/main" id="{62634ACB-80DD-3C11-8809-B88E82096A7D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27" name="TextBox 53">
            <a:extLst>
              <a:ext uri="{FF2B5EF4-FFF2-40B4-BE49-F238E27FC236}">
                <a16:creationId xmlns:a16="http://schemas.microsoft.com/office/drawing/2014/main" id="{4D088AEE-A550-0D45-D82E-C2A828AD7F0D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28" name="TextBox 53">
            <a:extLst>
              <a:ext uri="{FF2B5EF4-FFF2-40B4-BE49-F238E27FC236}">
                <a16:creationId xmlns:a16="http://schemas.microsoft.com/office/drawing/2014/main" id="{A3DECA9F-5CF9-FC9D-D354-4A661654FE32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29" name="TextBox 53">
            <a:extLst>
              <a:ext uri="{FF2B5EF4-FFF2-40B4-BE49-F238E27FC236}">
                <a16:creationId xmlns:a16="http://schemas.microsoft.com/office/drawing/2014/main" id="{F08E10FA-7767-69AF-E090-B257C9F530E7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461F8F0-6430-1FB9-90FD-23C40F725AE9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0, 0, 5, 2, 0, 0, 0, 0, 0, 0, 0, 0, 0, 1, 1, 2, 1, 0,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Oval 181">
            <a:extLst>
              <a:ext uri="{FF2B5EF4-FFF2-40B4-BE49-F238E27FC236}">
                <a16:creationId xmlns:a16="http://schemas.microsoft.com/office/drawing/2014/main" id="{F58F0D4C-A77A-2009-7727-745B1B3906D5}"/>
              </a:ext>
            </a:extLst>
          </p:cNvPr>
          <p:cNvSpPr/>
          <p:nvPr/>
        </p:nvSpPr>
        <p:spPr>
          <a:xfrm rot="21410245">
            <a:off x="475597" y="279919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Oval 181">
            <a:extLst>
              <a:ext uri="{FF2B5EF4-FFF2-40B4-BE49-F238E27FC236}">
                <a16:creationId xmlns:a16="http://schemas.microsoft.com/office/drawing/2014/main" id="{158D57CB-6234-1572-2548-0DE6C3EB6DDA}"/>
              </a:ext>
            </a:extLst>
          </p:cNvPr>
          <p:cNvSpPr/>
          <p:nvPr/>
        </p:nvSpPr>
        <p:spPr>
          <a:xfrm rot="10800000">
            <a:off x="6503813" y="6391184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Oval 181">
            <a:extLst>
              <a:ext uri="{FF2B5EF4-FFF2-40B4-BE49-F238E27FC236}">
                <a16:creationId xmlns:a16="http://schemas.microsoft.com/office/drawing/2014/main" id="{AD763C43-A526-2CC6-B156-478FBC00C55E}"/>
              </a:ext>
            </a:extLst>
          </p:cNvPr>
          <p:cNvSpPr/>
          <p:nvPr/>
        </p:nvSpPr>
        <p:spPr>
          <a:xfrm rot="21410245">
            <a:off x="11911841" y="2383628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Oval 181">
            <a:extLst>
              <a:ext uri="{FF2B5EF4-FFF2-40B4-BE49-F238E27FC236}">
                <a16:creationId xmlns:a16="http://schemas.microsoft.com/office/drawing/2014/main" id="{6FB1F7A1-EEE0-47E6-ADFC-065E5FA17B1A}"/>
              </a:ext>
            </a:extLst>
          </p:cNvPr>
          <p:cNvSpPr/>
          <p:nvPr/>
        </p:nvSpPr>
        <p:spPr>
          <a:xfrm rot="10800000">
            <a:off x="10835023" y="3703252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DB41A3FD-5FF1-7DE0-815E-0E8E43114048}"/>
              </a:ext>
            </a:extLst>
          </p:cNvPr>
          <p:cNvSpPr/>
          <p:nvPr/>
        </p:nvSpPr>
        <p:spPr>
          <a:xfrm rot="18628361">
            <a:off x="8735742" y="282360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val 181">
            <a:extLst>
              <a:ext uri="{FF2B5EF4-FFF2-40B4-BE49-F238E27FC236}">
                <a16:creationId xmlns:a16="http://schemas.microsoft.com/office/drawing/2014/main" id="{B0B18959-3E42-4DB8-BB11-1133E52B750E}"/>
              </a:ext>
            </a:extLst>
          </p:cNvPr>
          <p:cNvSpPr/>
          <p:nvPr/>
        </p:nvSpPr>
        <p:spPr>
          <a:xfrm rot="10800000">
            <a:off x="6680818" y="6544759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Oval 181">
            <a:extLst>
              <a:ext uri="{FF2B5EF4-FFF2-40B4-BE49-F238E27FC236}">
                <a16:creationId xmlns:a16="http://schemas.microsoft.com/office/drawing/2014/main" id="{54A44292-5FB3-8408-6150-4CDBFC061B27}"/>
              </a:ext>
            </a:extLst>
          </p:cNvPr>
          <p:cNvSpPr/>
          <p:nvPr/>
        </p:nvSpPr>
        <p:spPr>
          <a:xfrm rot="21410245">
            <a:off x="10779947" y="235751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709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inus 21">
            <a:extLst>
              <a:ext uri="{FF2B5EF4-FFF2-40B4-BE49-F238E27FC236}">
                <a16:creationId xmlns:a16="http://schemas.microsoft.com/office/drawing/2014/main" id="{C0C4D149-0D3E-1FFC-E402-2870A2A939A0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D0560B-67BD-015F-D619-EDB6BCD37327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urved Connector 41">
            <a:extLst>
              <a:ext uri="{FF2B5EF4-FFF2-40B4-BE49-F238E27FC236}">
                <a16:creationId xmlns:a16="http://schemas.microsoft.com/office/drawing/2014/main" id="{AB9E34D4-1002-B778-6325-BE1119BF5FD2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">
            <a:extLst>
              <a:ext uri="{FF2B5EF4-FFF2-40B4-BE49-F238E27FC236}">
                <a16:creationId xmlns:a16="http://schemas.microsoft.com/office/drawing/2014/main" id="{8F52BFBE-2338-2EBA-29F3-80B3267B27A8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4D69228C-8A4B-0F00-8A75-2FCF49000151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50F5F5D2-6829-B65F-8199-003FCE7A661C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6B7A13B3-C8BC-9C9F-1F69-AEA276E0B2E5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Minus 21">
            <a:extLst>
              <a:ext uri="{FF2B5EF4-FFF2-40B4-BE49-F238E27FC236}">
                <a16:creationId xmlns:a16="http://schemas.microsoft.com/office/drawing/2014/main" id="{C7BF52FB-5889-C9B0-4B4D-8A21EEAFB6F0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6AA63AA9-80AA-E708-EC42-33A45F44FEC2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C0E78E9B-A2BB-4DC5-1BCA-797BBBBDD194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0B1A038D-949F-E04C-1403-28871BB19A2B}"/>
              </a:ext>
            </a:extLst>
          </p:cNvPr>
          <p:cNvSpPr/>
          <p:nvPr/>
        </p:nvSpPr>
        <p:spPr>
          <a:xfrm>
            <a:off x="1974015" y="1578768"/>
            <a:ext cx="657115" cy="51827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045B650B-4B1C-A605-344A-84AEC0BDF383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107C7DA-52DA-ECED-E48E-175C93040064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EA9D98DE-9CEB-00D3-72B4-C87A3246B009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3B2F99F4-D733-F378-E94F-11530210D802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A1DDB267-08C5-4CFF-5DFB-F65F6AEF932D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323B005B-76E0-3540-F3F4-D6587E50E95D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56D53C46-2327-B703-9B14-47734A8EC446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23DA2C09-7C99-7F37-A743-5BB6CFD892BC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5C786ADD-4C13-EEAD-EC7F-7573861AC18C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Minus 21">
            <a:extLst>
              <a:ext uri="{FF2B5EF4-FFF2-40B4-BE49-F238E27FC236}">
                <a16:creationId xmlns:a16="http://schemas.microsoft.com/office/drawing/2014/main" id="{4B7D9B46-1CD8-BDA6-ABC4-E3CB0683AD0E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AD182499-49FD-CAD1-27C8-F0A32B013EF9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59CEF011-9C3C-3EE5-5692-B42093CD899B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C031DDF8-341D-A4F4-C41A-88A311C6A7DA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D92EBBEE-83CB-0136-EEA4-56DB1B0EE68C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2BC51BFA-64F3-2EE7-9FCE-92BD45E0811C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F99530A6-AE7F-CD4B-3626-0A1C358C369B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4A3397DC-7E3A-538A-CE13-F591467807ED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980AA89C-340C-71AC-730E-105B73224C97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435B46A2-2951-D2FA-BE82-AA54ABE11CFC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5DA3001A-A059-AE25-7A8F-7492756890E9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5D62AC49-BC60-B561-D563-D39C9B9002AC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5C8F8407-D81B-B380-DADB-D1292F767EE9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5938B142-A93B-77BA-184F-432208F0DE82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Minus 21">
            <a:extLst>
              <a:ext uri="{FF2B5EF4-FFF2-40B4-BE49-F238E27FC236}">
                <a16:creationId xmlns:a16="http://schemas.microsoft.com/office/drawing/2014/main" id="{E2787A9C-C3AA-2BDE-E491-97B2BD2272D8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D00CF249-B0A6-9BA9-B9A6-543D61EC43CB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4C0BD65A-AECD-9D53-570F-2DDB8733B5E3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D3F56EA0-6CD8-204E-26C3-E15F1FCFCDCC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18F84864-2DCC-BC5D-47E1-2319E4B2237E}"/>
              </a:ext>
            </a:extLst>
          </p:cNvPr>
          <p:cNvCxnSpPr>
            <a:cxnSpLocks/>
            <a:stCxn id="14" idx="4"/>
            <a:endCxn id="3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FBAE4AA7-1687-DDD8-0565-167D710DDDC1}"/>
              </a:ext>
            </a:extLst>
          </p:cNvPr>
          <p:cNvCxnSpPr>
            <a:cxnSpLocks/>
            <a:stCxn id="3" idx="1"/>
            <a:endCxn id="11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1">
            <a:extLst>
              <a:ext uri="{FF2B5EF4-FFF2-40B4-BE49-F238E27FC236}">
                <a16:creationId xmlns:a16="http://schemas.microsoft.com/office/drawing/2014/main" id="{9DCDD1AC-96CC-BE54-8AF2-5E9EF47A38F9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4">
            <a:extLst>
              <a:ext uri="{FF2B5EF4-FFF2-40B4-BE49-F238E27FC236}">
                <a16:creationId xmlns:a16="http://schemas.microsoft.com/office/drawing/2014/main" id="{B6A0B2A1-582C-23AB-42B8-DF2AD8A2D960}"/>
              </a:ext>
            </a:extLst>
          </p:cNvPr>
          <p:cNvCxnSpPr>
            <a:cxnSpLocks/>
            <a:stCxn id="9" idx="1"/>
            <a:endCxn id="6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4F4142E8-44A9-B8A7-00E6-BB63EB51265C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1">
            <a:extLst>
              <a:ext uri="{FF2B5EF4-FFF2-40B4-BE49-F238E27FC236}">
                <a16:creationId xmlns:a16="http://schemas.microsoft.com/office/drawing/2014/main" id="{214E5626-E4FB-C7EC-F92B-E88229C17C12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7794036C-D44D-3607-4659-7B3C36369D48}"/>
              </a:ext>
            </a:extLst>
          </p:cNvPr>
          <p:cNvCxnSpPr>
            <a:cxnSpLocks/>
            <a:stCxn id="6" idx="6"/>
            <a:endCxn id="16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D7B046F3-5FB9-F104-134E-B6AC2A4ED2D6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D8839E14-92C2-7796-CCD4-097696636505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2D87445C-322F-3616-E98C-F44E4105E4B9}"/>
              </a:ext>
            </a:extLst>
          </p:cNvPr>
          <p:cNvCxnSpPr>
            <a:cxnSpLocks/>
            <a:stCxn id="17" idx="3"/>
            <a:endCxn id="12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2437A5ED-3C46-1020-6965-497E7600AA98}"/>
              </a:ext>
            </a:extLst>
          </p:cNvPr>
          <p:cNvCxnSpPr>
            <a:cxnSpLocks/>
            <a:stCxn id="12" idx="6"/>
            <a:endCxn id="19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5EB3CABF-B4B7-C830-505D-8B847B63B817}"/>
              </a:ext>
            </a:extLst>
          </p:cNvPr>
          <p:cNvCxnSpPr>
            <a:cxnSpLocks/>
            <a:stCxn id="19" idx="1"/>
            <a:endCxn id="33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405A9770-ABA1-1073-AAFE-D886B2E2CECA}"/>
              </a:ext>
            </a:extLst>
          </p:cNvPr>
          <p:cNvCxnSpPr>
            <a:cxnSpLocks/>
            <a:stCxn id="33" idx="6"/>
            <a:endCxn id="23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4">
            <a:extLst>
              <a:ext uri="{FF2B5EF4-FFF2-40B4-BE49-F238E27FC236}">
                <a16:creationId xmlns:a16="http://schemas.microsoft.com/office/drawing/2014/main" id="{31594B0B-6769-2CE9-0393-8314FF797CA9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A9D48BD6-9E50-182A-7230-A5901668AC98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0800000" flipV="1">
            <a:off x="1563757" y="1837907"/>
            <a:ext cx="410259" cy="722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AFA67B74-7387-4660-544E-B49D10CB26D4}"/>
              </a:ext>
            </a:extLst>
          </p:cNvPr>
          <p:cNvCxnSpPr>
            <a:cxnSpLocks/>
            <a:stCxn id="12" idx="4"/>
            <a:endCxn id="20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D7BCADFA-C7DD-6524-2E1C-148F1B7A5A6A}"/>
              </a:ext>
            </a:extLst>
          </p:cNvPr>
          <p:cNvCxnSpPr>
            <a:cxnSpLocks/>
            <a:stCxn id="12" idx="0"/>
            <a:endCxn id="18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78292588-E0B0-46F7-8ED1-3064F60E4B57}"/>
              </a:ext>
            </a:extLst>
          </p:cNvPr>
          <p:cNvCxnSpPr>
            <a:cxnSpLocks/>
            <a:stCxn id="18" idx="1"/>
            <a:endCxn id="27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9E42CEDF-F558-871F-950F-E9B195FDD362}"/>
              </a:ext>
            </a:extLst>
          </p:cNvPr>
          <p:cNvCxnSpPr>
            <a:cxnSpLocks/>
            <a:stCxn id="27" idx="6"/>
            <a:endCxn id="21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FBCB72D0-47B7-B8CD-E0B7-7131EA8D6A17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41">
            <a:extLst>
              <a:ext uri="{FF2B5EF4-FFF2-40B4-BE49-F238E27FC236}">
                <a16:creationId xmlns:a16="http://schemas.microsoft.com/office/drawing/2014/main" id="{012254CF-8F3B-66D8-7E5E-94A34BD26FA4}"/>
              </a:ext>
            </a:extLst>
          </p:cNvPr>
          <p:cNvCxnSpPr>
            <a:cxnSpLocks/>
            <a:stCxn id="22" idx="1"/>
            <a:endCxn id="31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E5FA68C0-F003-1296-3034-75B0DEB3167C}"/>
              </a:ext>
            </a:extLst>
          </p:cNvPr>
          <p:cNvCxnSpPr>
            <a:cxnSpLocks/>
            <a:stCxn id="37" idx="1"/>
            <a:endCxn id="32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41">
            <a:extLst>
              <a:ext uri="{FF2B5EF4-FFF2-40B4-BE49-F238E27FC236}">
                <a16:creationId xmlns:a16="http://schemas.microsoft.com/office/drawing/2014/main" id="{4F0C3F39-3180-4620-D726-749D6208A98E}"/>
              </a:ext>
            </a:extLst>
          </p:cNvPr>
          <p:cNvCxnSpPr>
            <a:cxnSpLocks/>
            <a:stCxn id="30" idx="0"/>
            <a:endCxn id="35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B8769FA0-8049-4660-584F-40DAC8BDD4D7}"/>
              </a:ext>
            </a:extLst>
          </p:cNvPr>
          <p:cNvCxnSpPr>
            <a:cxnSpLocks/>
            <a:stCxn id="32" idx="6"/>
            <a:endCxn id="36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4">
            <a:extLst>
              <a:ext uri="{FF2B5EF4-FFF2-40B4-BE49-F238E27FC236}">
                <a16:creationId xmlns:a16="http://schemas.microsoft.com/office/drawing/2014/main" id="{A55B7DB3-0EC8-C8C4-B791-837D246BD09D}"/>
              </a:ext>
            </a:extLst>
          </p:cNvPr>
          <p:cNvCxnSpPr>
            <a:cxnSpLocks/>
            <a:stCxn id="36" idx="2"/>
            <a:endCxn id="30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41">
            <a:extLst>
              <a:ext uri="{FF2B5EF4-FFF2-40B4-BE49-F238E27FC236}">
                <a16:creationId xmlns:a16="http://schemas.microsoft.com/office/drawing/2014/main" id="{F4F50779-DFF3-93EC-ADA7-6D3B0687926F}"/>
              </a:ext>
            </a:extLst>
          </p:cNvPr>
          <p:cNvCxnSpPr>
            <a:cxnSpLocks/>
            <a:stCxn id="29" idx="0"/>
            <a:endCxn id="35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69B12F54-B820-D246-CE3E-033C91B0B3FE}"/>
              </a:ext>
            </a:extLst>
          </p:cNvPr>
          <p:cNvCxnSpPr>
            <a:cxnSpLocks/>
            <a:stCxn id="35" idx="1"/>
            <a:endCxn id="40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4">
            <a:extLst>
              <a:ext uri="{FF2B5EF4-FFF2-40B4-BE49-F238E27FC236}">
                <a16:creationId xmlns:a16="http://schemas.microsoft.com/office/drawing/2014/main" id="{EE166776-A3D8-067D-C968-C4E4A112196A}"/>
              </a:ext>
            </a:extLst>
          </p:cNvPr>
          <p:cNvCxnSpPr>
            <a:cxnSpLocks/>
            <a:stCxn id="34" idx="3"/>
            <a:endCxn id="39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97D5466D-4E5A-A70C-F7EA-24EC8A7425AF}"/>
              </a:ext>
            </a:extLst>
          </p:cNvPr>
          <p:cNvCxnSpPr>
            <a:cxnSpLocks/>
            <a:stCxn id="40" idx="1"/>
            <a:endCxn id="34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AC8C2587-C846-7286-7FBA-425DC2DAD5C0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44B59419-8FAA-DFF8-8998-44C913A93E89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E03645BC-7DE6-0650-AFE3-392FC06ADC88}"/>
              </a:ext>
            </a:extLst>
          </p:cNvPr>
          <p:cNvCxnSpPr>
            <a:cxnSpLocks/>
            <a:stCxn id="17" idx="0"/>
            <a:endCxn id="38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34E6BA21-5169-C7BA-53A7-2A74B231B325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41">
            <a:extLst>
              <a:ext uri="{FF2B5EF4-FFF2-40B4-BE49-F238E27FC236}">
                <a16:creationId xmlns:a16="http://schemas.microsoft.com/office/drawing/2014/main" id="{24C76489-E321-7F94-9857-6E7C77FCF717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F361DB1B-439B-F681-2FFD-CB2BC49F85C2}"/>
              </a:ext>
            </a:extLst>
          </p:cNvPr>
          <p:cNvCxnSpPr>
            <a:cxnSpLocks/>
            <a:stCxn id="24" idx="6"/>
            <a:endCxn id="22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4">
            <a:extLst>
              <a:ext uri="{FF2B5EF4-FFF2-40B4-BE49-F238E27FC236}">
                <a16:creationId xmlns:a16="http://schemas.microsoft.com/office/drawing/2014/main" id="{14D5FA3F-6986-5729-8E46-F525920A9095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CD2B7E5E-0558-4B30-BE0A-58E23D2E7370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E0D74C53-2F52-9B69-C1B1-78599A7C060D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6EDB4633-963A-3819-6593-04A3FDD08B5C}"/>
              </a:ext>
            </a:extLst>
          </p:cNvPr>
          <p:cNvCxnSpPr>
            <a:cxnSpLocks/>
            <a:stCxn id="31" idx="5"/>
            <a:endCxn id="37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41">
            <a:extLst>
              <a:ext uri="{FF2B5EF4-FFF2-40B4-BE49-F238E27FC236}">
                <a16:creationId xmlns:a16="http://schemas.microsoft.com/office/drawing/2014/main" id="{EAF6F3FB-B26F-8EB9-A565-E580E822A223}"/>
              </a:ext>
            </a:extLst>
          </p:cNvPr>
          <p:cNvCxnSpPr>
            <a:cxnSpLocks/>
            <a:stCxn id="15" idx="0"/>
            <a:endCxn id="9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6">
            <a:extLst>
              <a:ext uri="{FF2B5EF4-FFF2-40B4-BE49-F238E27FC236}">
                <a16:creationId xmlns:a16="http://schemas.microsoft.com/office/drawing/2014/main" id="{45487FCA-5DEB-7A8E-2A22-3C11A10E86BA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80D059AB-786A-6E7E-408F-AAB8D6A76AFD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A6BA9441-B503-43C6-2C7C-2241811075D3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84" name="TextBox 66">
            <a:extLst>
              <a:ext uri="{FF2B5EF4-FFF2-40B4-BE49-F238E27FC236}">
                <a16:creationId xmlns:a16="http://schemas.microsoft.com/office/drawing/2014/main" id="{18824031-E053-C336-71B5-A2B81F40AE67}"/>
              </a:ext>
            </a:extLst>
          </p:cNvPr>
          <p:cNvSpPr txBox="1"/>
          <p:nvPr/>
        </p:nvSpPr>
        <p:spPr>
          <a:xfrm>
            <a:off x="2064639" y="13051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2AF59618-3B1F-7DD8-78F0-A35F60B0F092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86" name="TextBox 66">
            <a:extLst>
              <a:ext uri="{FF2B5EF4-FFF2-40B4-BE49-F238E27FC236}">
                <a16:creationId xmlns:a16="http://schemas.microsoft.com/office/drawing/2014/main" id="{F53B8B77-C2D8-632D-B41B-A8FE0ACA6994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87" name="TextBox 66">
            <a:extLst>
              <a:ext uri="{FF2B5EF4-FFF2-40B4-BE49-F238E27FC236}">
                <a16:creationId xmlns:a16="http://schemas.microsoft.com/office/drawing/2014/main" id="{AA432F1E-B247-4940-D54E-19AF508F257D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A662DB46-59C5-7A51-86AB-D49D76D285F3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7921995A-4AB2-1897-D2E7-90ED6A81AB36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90" name="TextBox 66">
            <a:extLst>
              <a:ext uri="{FF2B5EF4-FFF2-40B4-BE49-F238E27FC236}">
                <a16:creationId xmlns:a16="http://schemas.microsoft.com/office/drawing/2014/main" id="{38AEC2B6-8821-BF7A-0B77-266955CC7C63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1D2E29A0-8B4D-AA0E-D703-ADD9AB37BB72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B55B20B5-9DAC-9405-53EE-EA542E966557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04936AC1-7280-366F-0394-454ED950E1BE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80B6C460-93C6-CA71-78DA-6F7845EFC802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EB07D033-BF8E-FA39-69D8-F120F2B8F349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E3EF19FA-28B2-D553-318A-13D84C4E49BB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AD0B153C-0469-332C-887D-E798AD8B8FC2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D68DEB5B-2999-ADB0-F242-842B29EDCB7F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5C148488-2F17-853C-0E10-70975341C592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1894081A-6115-5525-6AA6-9D3574D663C0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E4BE06B8-A6A8-A9C4-3915-A68F59E0DB82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02" name="TextBox 66">
            <a:extLst>
              <a:ext uri="{FF2B5EF4-FFF2-40B4-BE49-F238E27FC236}">
                <a16:creationId xmlns:a16="http://schemas.microsoft.com/office/drawing/2014/main" id="{11C33257-DC90-86E4-0E5D-B0B09214956F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8B02835A-B057-29FC-01F4-8835AA53C784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1FAD365A-EE78-E0F2-1BEE-7DD8BFCD27DB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92D92A2F-80F2-08B5-E233-FAB7D30D3C2B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06" name="TextBox 53">
            <a:extLst>
              <a:ext uri="{FF2B5EF4-FFF2-40B4-BE49-F238E27FC236}">
                <a16:creationId xmlns:a16="http://schemas.microsoft.com/office/drawing/2014/main" id="{0808851C-9684-2DE8-AEA5-7AB65AE555F0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07" name="TextBox 53">
            <a:extLst>
              <a:ext uri="{FF2B5EF4-FFF2-40B4-BE49-F238E27FC236}">
                <a16:creationId xmlns:a16="http://schemas.microsoft.com/office/drawing/2014/main" id="{3D61BABA-82A2-7B3F-E689-3E0F0ADCFAB2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08" name="TextBox 53">
            <a:extLst>
              <a:ext uri="{FF2B5EF4-FFF2-40B4-BE49-F238E27FC236}">
                <a16:creationId xmlns:a16="http://schemas.microsoft.com/office/drawing/2014/main" id="{EC273CF7-0911-C60A-F252-9C355F4EBB22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id="{F1D80C02-9E17-266F-A7F7-301F2DB6F33D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36C30CD6-EF4B-8044-A72B-C584F7015A9D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11" name="TextBox 53">
            <a:extLst>
              <a:ext uri="{FF2B5EF4-FFF2-40B4-BE49-F238E27FC236}">
                <a16:creationId xmlns:a16="http://schemas.microsoft.com/office/drawing/2014/main" id="{AA51ED39-F7B3-D2E6-6FEC-E6F6F231D49C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CFB85E9B-AF73-0F7D-7E68-1783ABB34AB3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CFF713E4-1835-BC3B-9539-E0FCDE7D1A73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5C8F4C1B-0BFC-AFB9-E9DC-96C7C2B8E547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A935C880-5D21-B1B9-645B-3222C6131D3D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EDF12173-41AE-D580-A215-824EE8AE12F2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id="{B41810D3-5B50-0101-DA7F-A49BE573A188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D4235F84-B95D-A6C2-F707-FCE1DAEC7717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57">
            <a:extLst>
              <a:ext uri="{FF2B5EF4-FFF2-40B4-BE49-F238E27FC236}">
                <a16:creationId xmlns:a16="http://schemas.microsoft.com/office/drawing/2014/main" id="{DB15456B-23DE-5157-F857-612070C3CB9A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20" name="TextBox 57">
            <a:extLst>
              <a:ext uri="{FF2B5EF4-FFF2-40B4-BE49-F238E27FC236}">
                <a16:creationId xmlns:a16="http://schemas.microsoft.com/office/drawing/2014/main" id="{9AD5AB2A-A6AE-7E38-E958-EF3D8436625C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EF9C9B33-D5A9-4DCA-4A13-55E127A8204B}"/>
              </a:ext>
            </a:extLst>
          </p:cNvPr>
          <p:cNvSpPr/>
          <p:nvPr/>
        </p:nvSpPr>
        <p:spPr>
          <a:xfrm rot="10800000">
            <a:off x="705754" y="274464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8F8D6D44-11A3-AD83-A924-4028DFD26E5A}"/>
              </a:ext>
            </a:extLst>
          </p:cNvPr>
          <p:cNvSpPr/>
          <p:nvPr/>
        </p:nvSpPr>
        <p:spPr>
          <a:xfrm rot="10800000">
            <a:off x="329111" y="2590603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81">
            <a:extLst>
              <a:ext uri="{FF2B5EF4-FFF2-40B4-BE49-F238E27FC236}">
                <a16:creationId xmlns:a16="http://schemas.microsoft.com/office/drawing/2014/main" id="{22DA7A41-3244-AB6B-6BA1-00CF3E5AAACC}"/>
              </a:ext>
            </a:extLst>
          </p:cNvPr>
          <p:cNvSpPr/>
          <p:nvPr/>
        </p:nvSpPr>
        <p:spPr>
          <a:xfrm rot="10800000">
            <a:off x="235114" y="290023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81">
            <a:extLst>
              <a:ext uri="{FF2B5EF4-FFF2-40B4-BE49-F238E27FC236}">
                <a16:creationId xmlns:a16="http://schemas.microsoft.com/office/drawing/2014/main" id="{52CD34B3-5272-4943-E20A-7A9DA56A0CFD}"/>
              </a:ext>
            </a:extLst>
          </p:cNvPr>
          <p:cNvSpPr/>
          <p:nvPr/>
        </p:nvSpPr>
        <p:spPr>
          <a:xfrm rot="10800000">
            <a:off x="616200" y="301842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TextBox 182">
            <a:extLst>
              <a:ext uri="{FF2B5EF4-FFF2-40B4-BE49-F238E27FC236}">
                <a16:creationId xmlns:a16="http://schemas.microsoft.com/office/drawing/2014/main" id="{95F4CDB6-8073-BDB5-EA06-2BA56688CEA4}"/>
              </a:ext>
            </a:extLst>
          </p:cNvPr>
          <p:cNvSpPr txBox="1"/>
          <p:nvPr/>
        </p:nvSpPr>
        <p:spPr>
          <a:xfrm>
            <a:off x="1873553" y="65584"/>
            <a:ext cx="27327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L’ancien client passe à l’addition.</a:t>
            </a:r>
          </a:p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nouveau reçu sont boisson et le plat est prête à servir</a:t>
            </a:r>
          </a:p>
        </p:txBody>
      </p:sp>
      <p:sp>
        <p:nvSpPr>
          <p:cNvPr id="126" name="TextBox 53">
            <a:extLst>
              <a:ext uri="{FF2B5EF4-FFF2-40B4-BE49-F238E27FC236}">
                <a16:creationId xmlns:a16="http://schemas.microsoft.com/office/drawing/2014/main" id="{82BC34A0-35F3-1669-9A74-28F374029826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27" name="TextBox 53">
            <a:extLst>
              <a:ext uri="{FF2B5EF4-FFF2-40B4-BE49-F238E27FC236}">
                <a16:creationId xmlns:a16="http://schemas.microsoft.com/office/drawing/2014/main" id="{7B08567A-EAE8-18CB-3DD7-D68C1541A97E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28" name="TextBox 53">
            <a:extLst>
              <a:ext uri="{FF2B5EF4-FFF2-40B4-BE49-F238E27FC236}">
                <a16:creationId xmlns:a16="http://schemas.microsoft.com/office/drawing/2014/main" id="{CD4333BE-2ADB-83CD-3E90-87EC2C22FDD2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29" name="TextBox 53">
            <a:extLst>
              <a:ext uri="{FF2B5EF4-FFF2-40B4-BE49-F238E27FC236}">
                <a16:creationId xmlns:a16="http://schemas.microsoft.com/office/drawing/2014/main" id="{78DD3136-4E41-CFD6-741C-7BEAAB91E80B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A541454-34E7-C886-FF80-35A6C73A5656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0, 0, 0, 5, 2, 0, 0, 0, 0, 0, 0, 0, 0, 0, 0, 1, 1, 0, 1, 0)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Oval 181">
            <a:extLst>
              <a:ext uri="{FF2B5EF4-FFF2-40B4-BE49-F238E27FC236}">
                <a16:creationId xmlns:a16="http://schemas.microsoft.com/office/drawing/2014/main" id="{BE01A042-D806-C89A-0CAF-E43D64198C34}"/>
              </a:ext>
            </a:extLst>
          </p:cNvPr>
          <p:cNvSpPr/>
          <p:nvPr/>
        </p:nvSpPr>
        <p:spPr>
          <a:xfrm rot="21410245">
            <a:off x="475597" y="2799192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Oval 181">
            <a:extLst>
              <a:ext uri="{FF2B5EF4-FFF2-40B4-BE49-F238E27FC236}">
                <a16:creationId xmlns:a16="http://schemas.microsoft.com/office/drawing/2014/main" id="{9C5CB22F-2C00-E9B5-1963-EBE9C6E74EEB}"/>
              </a:ext>
            </a:extLst>
          </p:cNvPr>
          <p:cNvSpPr/>
          <p:nvPr/>
        </p:nvSpPr>
        <p:spPr>
          <a:xfrm rot="10800000">
            <a:off x="6503813" y="6391184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Oval 181">
            <a:extLst>
              <a:ext uri="{FF2B5EF4-FFF2-40B4-BE49-F238E27FC236}">
                <a16:creationId xmlns:a16="http://schemas.microsoft.com/office/drawing/2014/main" id="{1FA496AF-3913-A7E6-A67E-CD92A0C6CAD4}"/>
              </a:ext>
            </a:extLst>
          </p:cNvPr>
          <p:cNvSpPr/>
          <p:nvPr/>
        </p:nvSpPr>
        <p:spPr>
          <a:xfrm rot="10800000">
            <a:off x="11781827" y="236712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Oval 181">
            <a:extLst>
              <a:ext uri="{FF2B5EF4-FFF2-40B4-BE49-F238E27FC236}">
                <a16:creationId xmlns:a16="http://schemas.microsoft.com/office/drawing/2014/main" id="{D5F09E9F-7CFE-BE9E-DC3E-BF75604B3561}"/>
              </a:ext>
            </a:extLst>
          </p:cNvPr>
          <p:cNvSpPr/>
          <p:nvPr/>
        </p:nvSpPr>
        <p:spPr>
          <a:xfrm rot="18628361">
            <a:off x="10826194" y="369407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83F788EA-E0DE-6592-E4F2-59F5DE9CCC7F}"/>
              </a:ext>
            </a:extLst>
          </p:cNvPr>
          <p:cNvSpPr/>
          <p:nvPr/>
        </p:nvSpPr>
        <p:spPr>
          <a:xfrm rot="10800000">
            <a:off x="6680818" y="6544759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val 181">
            <a:extLst>
              <a:ext uri="{FF2B5EF4-FFF2-40B4-BE49-F238E27FC236}">
                <a16:creationId xmlns:a16="http://schemas.microsoft.com/office/drawing/2014/main" id="{07C88AD3-B9E4-4447-E5C1-664ED0EC3EF3}"/>
              </a:ext>
            </a:extLst>
          </p:cNvPr>
          <p:cNvSpPr/>
          <p:nvPr/>
        </p:nvSpPr>
        <p:spPr>
          <a:xfrm rot="21410245">
            <a:off x="11232119" y="575349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732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inus 21">
            <a:extLst>
              <a:ext uri="{FF2B5EF4-FFF2-40B4-BE49-F238E27FC236}">
                <a16:creationId xmlns:a16="http://schemas.microsoft.com/office/drawing/2014/main" id="{028332B8-78EC-34E5-76B5-64008F79ACE0}"/>
              </a:ext>
            </a:extLst>
          </p:cNvPr>
          <p:cNvSpPr/>
          <p:nvPr/>
        </p:nvSpPr>
        <p:spPr>
          <a:xfrm rot="10800000">
            <a:off x="424356" y="5698057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24BAE9A2-5B40-A0FD-C9C1-19CEFEA9DD3C}"/>
              </a:ext>
            </a:extLst>
          </p:cNvPr>
          <p:cNvSpPr/>
          <p:nvPr/>
        </p:nvSpPr>
        <p:spPr>
          <a:xfrm>
            <a:off x="2212286" y="2654844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urved Connector 41">
            <a:extLst>
              <a:ext uri="{FF2B5EF4-FFF2-40B4-BE49-F238E27FC236}">
                <a16:creationId xmlns:a16="http://schemas.microsoft.com/office/drawing/2014/main" id="{5608EC8E-960C-0B10-2018-6A98691DD314}"/>
              </a:ext>
            </a:extLst>
          </p:cNvPr>
          <p:cNvCxnSpPr>
            <a:cxnSpLocks/>
            <a:stCxn id="2" idx="1"/>
            <a:endCxn id="14" idx="4"/>
          </p:cNvCxnSpPr>
          <p:nvPr/>
        </p:nvCxnSpPr>
        <p:spPr>
          <a:xfrm rot="16200000" flipV="1">
            <a:off x="422800" y="5411870"/>
            <a:ext cx="317664" cy="56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>
            <a:extLst>
              <a:ext uri="{FF2B5EF4-FFF2-40B4-BE49-F238E27FC236}">
                <a16:creationId xmlns:a16="http://schemas.microsoft.com/office/drawing/2014/main" id="{D115BAD1-06DA-427C-8C6F-ADD28CD3DECE}"/>
              </a:ext>
            </a:extLst>
          </p:cNvPr>
          <p:cNvSpPr/>
          <p:nvPr/>
        </p:nvSpPr>
        <p:spPr>
          <a:xfrm>
            <a:off x="26700" y="2466354"/>
            <a:ext cx="979607" cy="821976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25D15A35-AA36-3035-07A4-FFA0DF2F6FB8}"/>
              </a:ext>
            </a:extLst>
          </p:cNvPr>
          <p:cNvSpPr/>
          <p:nvPr/>
        </p:nvSpPr>
        <p:spPr>
          <a:xfrm>
            <a:off x="63560" y="204196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E6DA1CE9-2C41-0792-BE5E-2578661FE19C}"/>
              </a:ext>
            </a:extLst>
          </p:cNvPr>
          <p:cNvSpPr/>
          <p:nvPr/>
        </p:nvSpPr>
        <p:spPr>
          <a:xfrm>
            <a:off x="986516" y="205279"/>
            <a:ext cx="516063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21">
            <a:extLst>
              <a:ext uri="{FF2B5EF4-FFF2-40B4-BE49-F238E27FC236}">
                <a16:creationId xmlns:a16="http://schemas.microsoft.com/office/drawing/2014/main" id="{75461BAA-4210-C7B7-15F1-91419412AD3C}"/>
              </a:ext>
            </a:extLst>
          </p:cNvPr>
          <p:cNvSpPr/>
          <p:nvPr/>
        </p:nvSpPr>
        <p:spPr>
          <a:xfrm rot="10800000">
            <a:off x="8092" y="3898508"/>
            <a:ext cx="98413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Minus 21">
            <a:extLst>
              <a:ext uri="{FF2B5EF4-FFF2-40B4-BE49-F238E27FC236}">
                <a16:creationId xmlns:a16="http://schemas.microsoft.com/office/drawing/2014/main" id="{C14BB80F-0464-13AA-5265-116F4420D1CE}"/>
              </a:ext>
            </a:extLst>
          </p:cNvPr>
          <p:cNvSpPr/>
          <p:nvPr/>
        </p:nvSpPr>
        <p:spPr>
          <a:xfrm rot="10800000">
            <a:off x="266151" y="122311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1A42BF38-459F-F99E-4AB6-98CCCE9C0AFC}"/>
              </a:ext>
            </a:extLst>
          </p:cNvPr>
          <p:cNvSpPr/>
          <p:nvPr/>
        </p:nvSpPr>
        <p:spPr>
          <a:xfrm>
            <a:off x="1091784" y="5076805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E43E1E3A-8F72-F28B-1924-3BA5C156F143}"/>
              </a:ext>
            </a:extLst>
          </p:cNvPr>
          <p:cNvSpPr/>
          <p:nvPr/>
        </p:nvSpPr>
        <p:spPr>
          <a:xfrm>
            <a:off x="4147769" y="2566439"/>
            <a:ext cx="569816" cy="61055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90082265-3D7E-01B1-25C2-5B8215A21231}"/>
              </a:ext>
            </a:extLst>
          </p:cNvPr>
          <p:cNvSpPr/>
          <p:nvPr/>
        </p:nvSpPr>
        <p:spPr>
          <a:xfrm>
            <a:off x="1974015" y="1578768"/>
            <a:ext cx="657115" cy="51827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60DA0169-A0AD-E00F-05BB-905923A990D3}"/>
              </a:ext>
            </a:extLst>
          </p:cNvPr>
          <p:cNvSpPr/>
          <p:nvPr/>
        </p:nvSpPr>
        <p:spPr>
          <a:xfrm rot="10800000">
            <a:off x="608121" y="6368930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E777B149-0C9F-818E-1B82-EF1E627C26E7}"/>
              </a:ext>
            </a:extLst>
          </p:cNvPr>
          <p:cNvSpPr/>
          <p:nvPr/>
        </p:nvSpPr>
        <p:spPr>
          <a:xfrm>
            <a:off x="39079" y="507680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inus 21">
            <a:extLst>
              <a:ext uri="{FF2B5EF4-FFF2-40B4-BE49-F238E27FC236}">
                <a16:creationId xmlns:a16="http://schemas.microsoft.com/office/drawing/2014/main" id="{9AB4AF14-CF30-447E-0697-B542E3B66E96}"/>
              </a:ext>
            </a:extLst>
          </p:cNvPr>
          <p:cNvSpPr/>
          <p:nvPr/>
        </p:nvSpPr>
        <p:spPr>
          <a:xfrm rot="16200000">
            <a:off x="1121959" y="267972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Minus 21">
            <a:extLst>
              <a:ext uri="{FF2B5EF4-FFF2-40B4-BE49-F238E27FC236}">
                <a16:creationId xmlns:a16="http://schemas.microsoft.com/office/drawing/2014/main" id="{C229FCD0-4E6F-73B0-0977-7DCD853F187B}"/>
              </a:ext>
            </a:extLst>
          </p:cNvPr>
          <p:cNvSpPr/>
          <p:nvPr/>
        </p:nvSpPr>
        <p:spPr>
          <a:xfrm rot="5400000">
            <a:off x="2934127" y="269702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Minus 21">
            <a:extLst>
              <a:ext uri="{FF2B5EF4-FFF2-40B4-BE49-F238E27FC236}">
                <a16:creationId xmlns:a16="http://schemas.microsoft.com/office/drawing/2014/main" id="{196FC2F0-0AEA-7C7C-6EE9-9F2D36C2F70A}"/>
              </a:ext>
            </a:extLst>
          </p:cNvPr>
          <p:cNvSpPr/>
          <p:nvPr/>
        </p:nvSpPr>
        <p:spPr>
          <a:xfrm rot="16200000">
            <a:off x="4606273" y="7348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Minus 21">
            <a:extLst>
              <a:ext uri="{FF2B5EF4-FFF2-40B4-BE49-F238E27FC236}">
                <a16:creationId xmlns:a16="http://schemas.microsoft.com/office/drawing/2014/main" id="{4BFF5331-4CF9-C0E7-4AA8-3801C2AE76A5}"/>
              </a:ext>
            </a:extLst>
          </p:cNvPr>
          <p:cNvSpPr/>
          <p:nvPr/>
        </p:nvSpPr>
        <p:spPr>
          <a:xfrm rot="16200000">
            <a:off x="5210496" y="26970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1">
            <a:extLst>
              <a:ext uri="{FF2B5EF4-FFF2-40B4-BE49-F238E27FC236}">
                <a16:creationId xmlns:a16="http://schemas.microsoft.com/office/drawing/2014/main" id="{0CAE6385-4035-8BBD-3798-9F796DC3F3B9}"/>
              </a:ext>
            </a:extLst>
          </p:cNvPr>
          <p:cNvSpPr/>
          <p:nvPr/>
        </p:nvSpPr>
        <p:spPr>
          <a:xfrm rot="16200000">
            <a:off x="4615339" y="44609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Minus 21">
            <a:extLst>
              <a:ext uri="{FF2B5EF4-FFF2-40B4-BE49-F238E27FC236}">
                <a16:creationId xmlns:a16="http://schemas.microsoft.com/office/drawing/2014/main" id="{4CACB7B1-78A1-7B54-FC68-0A0F34EA4346}"/>
              </a:ext>
            </a:extLst>
          </p:cNvPr>
          <p:cNvSpPr/>
          <p:nvPr/>
        </p:nvSpPr>
        <p:spPr>
          <a:xfrm rot="5400000">
            <a:off x="7690531" y="73009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Minus 21">
            <a:extLst>
              <a:ext uri="{FF2B5EF4-FFF2-40B4-BE49-F238E27FC236}">
                <a16:creationId xmlns:a16="http://schemas.microsoft.com/office/drawing/2014/main" id="{8B3FB564-BC62-306F-A293-8DAFB919A118}"/>
              </a:ext>
            </a:extLst>
          </p:cNvPr>
          <p:cNvSpPr/>
          <p:nvPr/>
        </p:nvSpPr>
        <p:spPr>
          <a:xfrm rot="16200000">
            <a:off x="7642198" y="449422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5D568DA4-C82E-7CD9-43B7-C6A04226F00A}"/>
              </a:ext>
            </a:extLst>
          </p:cNvPr>
          <p:cNvSpPr/>
          <p:nvPr/>
        </p:nvSpPr>
        <p:spPr>
          <a:xfrm rot="5400000">
            <a:off x="7214395" y="26883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FA4DEAF1-1EB0-C926-1CCA-5795895E3E0E}"/>
              </a:ext>
            </a:extLst>
          </p:cNvPr>
          <p:cNvSpPr/>
          <p:nvPr/>
        </p:nvSpPr>
        <p:spPr>
          <a:xfrm>
            <a:off x="6327445" y="4453893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49A1E06B-C434-A93E-685A-52376D916297}"/>
              </a:ext>
            </a:extLst>
          </p:cNvPr>
          <p:cNvSpPr/>
          <p:nvPr/>
        </p:nvSpPr>
        <p:spPr>
          <a:xfrm>
            <a:off x="6018900" y="1820466"/>
            <a:ext cx="410999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FF354D3F-540E-7850-1C3A-788CFC46698C}"/>
              </a:ext>
            </a:extLst>
          </p:cNvPr>
          <p:cNvSpPr/>
          <p:nvPr/>
        </p:nvSpPr>
        <p:spPr>
          <a:xfrm>
            <a:off x="5337046" y="372843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58DBA91D-33F4-7BA3-BAFB-3AF3C324F7AD}"/>
              </a:ext>
            </a:extLst>
          </p:cNvPr>
          <p:cNvSpPr/>
          <p:nvPr/>
        </p:nvSpPr>
        <p:spPr>
          <a:xfrm>
            <a:off x="6439148" y="714019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6E7D53C4-D24B-FC03-48A4-AB1C61270203}"/>
              </a:ext>
            </a:extLst>
          </p:cNvPr>
          <p:cNvSpPr/>
          <p:nvPr/>
        </p:nvSpPr>
        <p:spPr>
          <a:xfrm>
            <a:off x="5588328" y="27140"/>
            <a:ext cx="470724" cy="50230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4BB96B52-746D-366B-8751-D948DCAF8F9F}"/>
              </a:ext>
            </a:extLst>
          </p:cNvPr>
          <p:cNvSpPr/>
          <p:nvPr/>
        </p:nvSpPr>
        <p:spPr>
          <a:xfrm>
            <a:off x="10575711" y="2168732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B198BBEA-4AC4-D0E6-5D52-4BF7BF228CD3}"/>
              </a:ext>
            </a:extLst>
          </p:cNvPr>
          <p:cNvSpPr/>
          <p:nvPr/>
        </p:nvSpPr>
        <p:spPr>
          <a:xfrm>
            <a:off x="11588642" y="217513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3D38BD0D-90F7-A2E5-BE26-B39DC2AB2CA6}"/>
              </a:ext>
            </a:extLst>
          </p:cNvPr>
          <p:cNvSpPr/>
          <p:nvPr/>
        </p:nvSpPr>
        <p:spPr>
          <a:xfrm>
            <a:off x="8477142" y="2581108"/>
            <a:ext cx="594043" cy="60822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6EF35507-3F5F-DF64-9D1C-32BC62C1040A}"/>
              </a:ext>
            </a:extLst>
          </p:cNvPr>
          <p:cNvSpPr/>
          <p:nvPr/>
        </p:nvSpPr>
        <p:spPr>
          <a:xfrm>
            <a:off x="10623798" y="3523246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B999C401-01CE-C98A-1BC7-DC032917959E}"/>
              </a:ext>
            </a:extLst>
          </p:cNvPr>
          <p:cNvSpPr/>
          <p:nvPr/>
        </p:nvSpPr>
        <p:spPr>
          <a:xfrm>
            <a:off x="6450149" y="2662758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Minus 21">
            <a:extLst>
              <a:ext uri="{FF2B5EF4-FFF2-40B4-BE49-F238E27FC236}">
                <a16:creationId xmlns:a16="http://schemas.microsoft.com/office/drawing/2014/main" id="{B2FEF5B1-C068-12F8-1B88-2426A64B96EA}"/>
              </a:ext>
            </a:extLst>
          </p:cNvPr>
          <p:cNvSpPr/>
          <p:nvPr/>
        </p:nvSpPr>
        <p:spPr>
          <a:xfrm rot="16200000">
            <a:off x="9849713" y="209726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Minus 21">
            <a:extLst>
              <a:ext uri="{FF2B5EF4-FFF2-40B4-BE49-F238E27FC236}">
                <a16:creationId xmlns:a16="http://schemas.microsoft.com/office/drawing/2014/main" id="{90BD4EB6-DAE9-D9AC-E18F-C965136A6D2B}"/>
              </a:ext>
            </a:extLst>
          </p:cNvPr>
          <p:cNvSpPr/>
          <p:nvPr/>
        </p:nvSpPr>
        <p:spPr>
          <a:xfrm rot="10800000">
            <a:off x="10833742" y="1258503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Minus 21">
            <a:extLst>
              <a:ext uri="{FF2B5EF4-FFF2-40B4-BE49-F238E27FC236}">
                <a16:creationId xmlns:a16="http://schemas.microsoft.com/office/drawing/2014/main" id="{07098B97-3BBE-6CEA-0479-19F4460263D3}"/>
              </a:ext>
            </a:extLst>
          </p:cNvPr>
          <p:cNvSpPr/>
          <p:nvPr/>
        </p:nvSpPr>
        <p:spPr>
          <a:xfrm rot="5400000">
            <a:off x="11404876" y="3519002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Minus 21">
            <a:extLst>
              <a:ext uri="{FF2B5EF4-FFF2-40B4-BE49-F238E27FC236}">
                <a16:creationId xmlns:a16="http://schemas.microsoft.com/office/drawing/2014/main" id="{3192B46D-1A5C-F53A-2F93-4F53181C5A76}"/>
              </a:ext>
            </a:extLst>
          </p:cNvPr>
          <p:cNvSpPr/>
          <p:nvPr/>
        </p:nvSpPr>
        <p:spPr>
          <a:xfrm rot="16200000">
            <a:off x="9462612" y="35481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val 3">
            <a:extLst>
              <a:ext uri="{FF2B5EF4-FFF2-40B4-BE49-F238E27FC236}">
                <a16:creationId xmlns:a16="http://schemas.microsoft.com/office/drawing/2014/main" id="{260938AC-AC99-D8A5-E1F5-2F75FBD47642}"/>
              </a:ext>
            </a:extLst>
          </p:cNvPr>
          <p:cNvSpPr/>
          <p:nvPr/>
        </p:nvSpPr>
        <p:spPr>
          <a:xfrm rot="10800000">
            <a:off x="6326028" y="6245173"/>
            <a:ext cx="629183" cy="5591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0A432B6F-47E5-6A83-E33A-B5579BA57A2F}"/>
              </a:ext>
            </a:extLst>
          </p:cNvPr>
          <p:cNvSpPr/>
          <p:nvPr/>
        </p:nvSpPr>
        <p:spPr>
          <a:xfrm>
            <a:off x="9071185" y="180007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">
            <a:extLst>
              <a:ext uri="{FF2B5EF4-FFF2-40B4-BE49-F238E27FC236}">
                <a16:creationId xmlns:a16="http://schemas.microsoft.com/office/drawing/2014/main" id="{755C88E3-61D1-CD18-3B11-182B4DB0DF45}"/>
              </a:ext>
            </a:extLst>
          </p:cNvPr>
          <p:cNvSpPr/>
          <p:nvPr/>
        </p:nvSpPr>
        <p:spPr>
          <a:xfrm>
            <a:off x="11017507" y="412601"/>
            <a:ext cx="516063" cy="46075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Straight Arrow Connector 34">
            <a:extLst>
              <a:ext uri="{FF2B5EF4-FFF2-40B4-BE49-F238E27FC236}">
                <a16:creationId xmlns:a16="http://schemas.microsoft.com/office/drawing/2014/main" id="{98246ED2-1D6E-D9C8-0558-E316E7F9E8CC}"/>
              </a:ext>
            </a:extLst>
          </p:cNvPr>
          <p:cNvCxnSpPr>
            <a:cxnSpLocks/>
            <a:stCxn id="13" idx="4"/>
            <a:endCxn id="2" idx="3"/>
          </p:cNvCxnSpPr>
          <p:nvPr/>
        </p:nvCxnSpPr>
        <p:spPr>
          <a:xfrm flipV="1">
            <a:off x="866152" y="5951889"/>
            <a:ext cx="1" cy="4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1">
            <a:extLst>
              <a:ext uri="{FF2B5EF4-FFF2-40B4-BE49-F238E27FC236}">
                <a16:creationId xmlns:a16="http://schemas.microsoft.com/office/drawing/2014/main" id="{13FE3FC3-2F25-1B41-8FF7-F590CD3D6120}"/>
              </a:ext>
            </a:extLst>
          </p:cNvPr>
          <p:cNvCxnSpPr>
            <a:cxnSpLocks/>
            <a:stCxn id="2" idx="1"/>
            <a:endCxn id="10" idx="4"/>
          </p:cNvCxnSpPr>
          <p:nvPr/>
        </p:nvCxnSpPr>
        <p:spPr>
          <a:xfrm rot="5400000" flipH="1" flipV="1">
            <a:off x="949152" y="5454560"/>
            <a:ext cx="317665" cy="483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91D4FB60-30AF-30B2-C74F-AC22204C0DAC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 rot="16200000" flipH="1">
            <a:off x="199101" y="871436"/>
            <a:ext cx="631339" cy="3863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4">
            <a:extLst>
              <a:ext uri="{FF2B5EF4-FFF2-40B4-BE49-F238E27FC236}">
                <a16:creationId xmlns:a16="http://schemas.microsoft.com/office/drawing/2014/main" id="{9AFE3EF5-EC45-B629-7837-EB46EF406C00}"/>
              </a:ext>
            </a:extLst>
          </p:cNvPr>
          <p:cNvCxnSpPr>
            <a:cxnSpLocks/>
            <a:stCxn id="8" idx="1"/>
            <a:endCxn id="5" idx="4"/>
          </p:cNvCxnSpPr>
          <p:nvPr/>
        </p:nvCxnSpPr>
        <p:spPr>
          <a:xfrm flipV="1">
            <a:off x="500158" y="3288330"/>
            <a:ext cx="16346" cy="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1">
            <a:extLst>
              <a:ext uri="{FF2B5EF4-FFF2-40B4-BE49-F238E27FC236}">
                <a16:creationId xmlns:a16="http://schemas.microsoft.com/office/drawing/2014/main" id="{D0CD9895-9161-B1C8-25B5-6CF0A46D4BF0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 rot="5400000">
            <a:off x="661120" y="796856"/>
            <a:ext cx="630256" cy="536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1">
            <a:extLst>
              <a:ext uri="{FF2B5EF4-FFF2-40B4-BE49-F238E27FC236}">
                <a16:creationId xmlns:a16="http://schemas.microsoft.com/office/drawing/2014/main" id="{85C512C4-3C16-B8DB-A14C-CE797CC0EDAC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rot="5400000">
            <a:off x="117524" y="1875930"/>
            <a:ext cx="989404" cy="191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4">
            <a:extLst>
              <a:ext uri="{FF2B5EF4-FFF2-40B4-BE49-F238E27FC236}">
                <a16:creationId xmlns:a16="http://schemas.microsoft.com/office/drawing/2014/main" id="{640D1F6A-B953-29DB-8BC2-FD5504E28BFD}"/>
              </a:ext>
            </a:extLst>
          </p:cNvPr>
          <p:cNvCxnSpPr>
            <a:cxnSpLocks/>
            <a:stCxn id="5" idx="6"/>
            <a:endCxn id="15" idx="3"/>
          </p:cNvCxnSpPr>
          <p:nvPr/>
        </p:nvCxnSpPr>
        <p:spPr>
          <a:xfrm>
            <a:off x="1006307" y="2877342"/>
            <a:ext cx="509116" cy="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4">
            <a:extLst>
              <a:ext uri="{FF2B5EF4-FFF2-40B4-BE49-F238E27FC236}">
                <a16:creationId xmlns:a16="http://schemas.microsoft.com/office/drawing/2014/main" id="{7D7EF5F4-617D-39DD-1A48-325EBD83E1F7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>
            <a:off x="1612089" y="2885220"/>
            <a:ext cx="6001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FF034BD4-30C3-BCAD-BD55-8D0A25058C51}"/>
              </a:ext>
            </a:extLst>
          </p:cNvPr>
          <p:cNvCxnSpPr>
            <a:cxnSpLocks/>
            <a:stCxn id="3" idx="6"/>
            <a:endCxn id="16" idx="1"/>
          </p:cNvCxnSpPr>
          <p:nvPr/>
        </p:nvCxnSpPr>
        <p:spPr>
          <a:xfrm>
            <a:off x="2728349" y="2885221"/>
            <a:ext cx="599242" cy="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4">
            <a:extLst>
              <a:ext uri="{FF2B5EF4-FFF2-40B4-BE49-F238E27FC236}">
                <a16:creationId xmlns:a16="http://schemas.microsoft.com/office/drawing/2014/main" id="{B207E133-8386-9421-BA61-BFD688F1E336}"/>
              </a:ext>
            </a:extLst>
          </p:cNvPr>
          <p:cNvCxnSpPr>
            <a:cxnSpLocks/>
            <a:stCxn id="16" idx="3"/>
            <a:endCxn id="11" idx="2"/>
          </p:cNvCxnSpPr>
          <p:nvPr/>
        </p:nvCxnSpPr>
        <p:spPr>
          <a:xfrm flipV="1">
            <a:off x="3424257" y="2871716"/>
            <a:ext cx="723512" cy="3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4">
            <a:extLst>
              <a:ext uri="{FF2B5EF4-FFF2-40B4-BE49-F238E27FC236}">
                <a16:creationId xmlns:a16="http://schemas.microsoft.com/office/drawing/2014/main" id="{19C4D10D-B475-FA49-14B5-4EACCD4C419D}"/>
              </a:ext>
            </a:extLst>
          </p:cNvPr>
          <p:cNvCxnSpPr>
            <a:cxnSpLocks/>
            <a:stCxn id="11" idx="6"/>
            <a:endCxn id="18" idx="3"/>
          </p:cNvCxnSpPr>
          <p:nvPr/>
        </p:nvCxnSpPr>
        <p:spPr>
          <a:xfrm>
            <a:off x="4717585" y="2871716"/>
            <a:ext cx="886375" cy="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A4B845D4-394F-5B98-D661-BCA7B75D7F4C}"/>
              </a:ext>
            </a:extLst>
          </p:cNvPr>
          <p:cNvCxnSpPr>
            <a:cxnSpLocks/>
            <a:stCxn id="18" idx="1"/>
            <a:endCxn id="32" idx="2"/>
          </p:cNvCxnSpPr>
          <p:nvPr/>
        </p:nvCxnSpPr>
        <p:spPr>
          <a:xfrm flipV="1">
            <a:off x="5700626" y="2893135"/>
            <a:ext cx="749523" cy="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8402C7A3-4E8A-B759-3420-2DA6867B76F4}"/>
              </a:ext>
            </a:extLst>
          </p:cNvPr>
          <p:cNvCxnSpPr>
            <a:cxnSpLocks/>
            <a:stCxn id="32" idx="6"/>
            <a:endCxn id="22" idx="1"/>
          </p:cNvCxnSpPr>
          <p:nvPr/>
        </p:nvCxnSpPr>
        <p:spPr>
          <a:xfrm>
            <a:off x="6966212" y="2893135"/>
            <a:ext cx="641647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4">
            <a:extLst>
              <a:ext uri="{FF2B5EF4-FFF2-40B4-BE49-F238E27FC236}">
                <a16:creationId xmlns:a16="http://schemas.microsoft.com/office/drawing/2014/main" id="{6F28303A-65B2-9D5A-1BAF-51D7C49AE8A1}"/>
              </a:ext>
            </a:extLst>
          </p:cNvPr>
          <p:cNvCxnSpPr>
            <a:cxnSpLocks/>
            <a:stCxn id="22" idx="3"/>
            <a:endCxn id="30" idx="2"/>
          </p:cNvCxnSpPr>
          <p:nvPr/>
        </p:nvCxnSpPr>
        <p:spPr>
          <a:xfrm flipV="1">
            <a:off x="7704525" y="2885220"/>
            <a:ext cx="772617" cy="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41">
            <a:extLst>
              <a:ext uri="{FF2B5EF4-FFF2-40B4-BE49-F238E27FC236}">
                <a16:creationId xmlns:a16="http://schemas.microsoft.com/office/drawing/2014/main" id="{04D1E61C-E37F-D7C5-4252-65004F05B1D9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0800000" flipV="1">
            <a:off x="1563757" y="1837907"/>
            <a:ext cx="410259" cy="7226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41">
            <a:extLst>
              <a:ext uri="{FF2B5EF4-FFF2-40B4-BE49-F238E27FC236}">
                <a16:creationId xmlns:a16="http://schemas.microsoft.com/office/drawing/2014/main" id="{4421B38C-28A0-DA70-23CC-6B0F0453169F}"/>
              </a:ext>
            </a:extLst>
          </p:cNvPr>
          <p:cNvCxnSpPr>
            <a:cxnSpLocks/>
            <a:stCxn id="11" idx="4"/>
            <a:endCxn id="19" idx="3"/>
          </p:cNvCxnSpPr>
          <p:nvPr/>
        </p:nvCxnSpPr>
        <p:spPr>
          <a:xfrm rot="16200000" flipH="1">
            <a:off x="3976032" y="3633638"/>
            <a:ext cx="1489416" cy="576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41">
            <a:extLst>
              <a:ext uri="{FF2B5EF4-FFF2-40B4-BE49-F238E27FC236}">
                <a16:creationId xmlns:a16="http://schemas.microsoft.com/office/drawing/2014/main" id="{239194AE-AD7D-D564-E555-9D5C2784CCAB}"/>
              </a:ext>
            </a:extLst>
          </p:cNvPr>
          <p:cNvCxnSpPr>
            <a:cxnSpLocks/>
            <a:stCxn id="11" idx="0"/>
            <a:endCxn id="17" idx="3"/>
          </p:cNvCxnSpPr>
          <p:nvPr/>
        </p:nvCxnSpPr>
        <p:spPr>
          <a:xfrm rot="5400000" flipH="1" flipV="1">
            <a:off x="3903142" y="1469844"/>
            <a:ext cx="1626131" cy="567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41">
            <a:extLst>
              <a:ext uri="{FF2B5EF4-FFF2-40B4-BE49-F238E27FC236}">
                <a16:creationId xmlns:a16="http://schemas.microsoft.com/office/drawing/2014/main" id="{56AE9ED0-0547-840A-53BB-C233BA84A88F}"/>
              </a:ext>
            </a:extLst>
          </p:cNvPr>
          <p:cNvCxnSpPr>
            <a:cxnSpLocks/>
            <a:stCxn id="17" idx="1"/>
            <a:endCxn id="26" idx="2"/>
          </p:cNvCxnSpPr>
          <p:nvPr/>
        </p:nvCxnSpPr>
        <p:spPr>
          <a:xfrm>
            <a:off x="5096403" y="940308"/>
            <a:ext cx="1342745" cy="4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1">
            <a:extLst>
              <a:ext uri="{FF2B5EF4-FFF2-40B4-BE49-F238E27FC236}">
                <a16:creationId xmlns:a16="http://schemas.microsoft.com/office/drawing/2014/main" id="{715D697A-DE25-9E03-F3F2-DD3BE7BBA937}"/>
              </a:ext>
            </a:extLst>
          </p:cNvPr>
          <p:cNvCxnSpPr>
            <a:cxnSpLocks/>
            <a:stCxn id="26" idx="6"/>
            <a:endCxn id="20" idx="1"/>
          </p:cNvCxnSpPr>
          <p:nvPr/>
        </p:nvCxnSpPr>
        <p:spPr>
          <a:xfrm flipV="1">
            <a:off x="6955211" y="935597"/>
            <a:ext cx="1128784" cy="8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41">
            <a:extLst>
              <a:ext uri="{FF2B5EF4-FFF2-40B4-BE49-F238E27FC236}">
                <a16:creationId xmlns:a16="http://schemas.microsoft.com/office/drawing/2014/main" id="{614EA1B2-D125-2B5A-3931-B6CBCF7A88FC}"/>
              </a:ext>
            </a:extLst>
          </p:cNvPr>
          <p:cNvCxnSpPr>
            <a:cxnSpLocks/>
            <a:stCxn id="20" idx="3"/>
            <a:endCxn id="30" idx="0"/>
          </p:cNvCxnSpPr>
          <p:nvPr/>
        </p:nvCxnSpPr>
        <p:spPr>
          <a:xfrm>
            <a:off x="8180661" y="935597"/>
            <a:ext cx="593503" cy="1645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1">
            <a:extLst>
              <a:ext uri="{FF2B5EF4-FFF2-40B4-BE49-F238E27FC236}">
                <a16:creationId xmlns:a16="http://schemas.microsoft.com/office/drawing/2014/main" id="{1684F5BE-D13B-7AED-33E4-E69B35EBEBEC}"/>
              </a:ext>
            </a:extLst>
          </p:cNvPr>
          <p:cNvCxnSpPr>
            <a:cxnSpLocks/>
            <a:stCxn id="21" idx="1"/>
            <a:endCxn id="30" idx="4"/>
          </p:cNvCxnSpPr>
          <p:nvPr/>
        </p:nvCxnSpPr>
        <p:spPr>
          <a:xfrm flipV="1">
            <a:off x="8132328" y="3189332"/>
            <a:ext cx="641836" cy="1510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34">
            <a:extLst>
              <a:ext uri="{FF2B5EF4-FFF2-40B4-BE49-F238E27FC236}">
                <a16:creationId xmlns:a16="http://schemas.microsoft.com/office/drawing/2014/main" id="{29AFA1B0-E41D-DC74-3079-7CF5AEAD53F9}"/>
              </a:ext>
            </a:extLst>
          </p:cNvPr>
          <p:cNvCxnSpPr>
            <a:cxnSpLocks/>
            <a:stCxn id="36" idx="1"/>
            <a:endCxn id="31" idx="2"/>
          </p:cNvCxnSpPr>
          <p:nvPr/>
        </p:nvCxnSpPr>
        <p:spPr>
          <a:xfrm>
            <a:off x="9952742" y="3753623"/>
            <a:ext cx="6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41">
            <a:extLst>
              <a:ext uri="{FF2B5EF4-FFF2-40B4-BE49-F238E27FC236}">
                <a16:creationId xmlns:a16="http://schemas.microsoft.com/office/drawing/2014/main" id="{56685E33-B0F4-0570-E704-328DFAAEDDE2}"/>
              </a:ext>
            </a:extLst>
          </p:cNvPr>
          <p:cNvCxnSpPr>
            <a:cxnSpLocks/>
            <a:stCxn id="29" idx="0"/>
            <a:endCxn id="34" idx="3"/>
          </p:cNvCxnSpPr>
          <p:nvPr/>
        </p:nvCxnSpPr>
        <p:spPr>
          <a:xfrm rot="16200000" flipV="1">
            <a:off x="11229706" y="1558168"/>
            <a:ext cx="662802" cy="5711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4">
            <a:extLst>
              <a:ext uri="{FF2B5EF4-FFF2-40B4-BE49-F238E27FC236}">
                <a16:creationId xmlns:a16="http://schemas.microsoft.com/office/drawing/2014/main" id="{CE158F1B-70B4-77EC-B8E7-CE9BCD3BB10D}"/>
              </a:ext>
            </a:extLst>
          </p:cNvPr>
          <p:cNvCxnSpPr>
            <a:cxnSpLocks/>
            <a:stCxn id="31" idx="6"/>
            <a:endCxn id="35" idx="1"/>
          </p:cNvCxnSpPr>
          <p:nvPr/>
        </p:nvCxnSpPr>
        <p:spPr>
          <a:xfrm flipV="1">
            <a:off x="11139861" y="3724501"/>
            <a:ext cx="658479" cy="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83326519-82B7-B276-0DFD-66AA4BE6D693}"/>
              </a:ext>
            </a:extLst>
          </p:cNvPr>
          <p:cNvCxnSpPr>
            <a:cxnSpLocks/>
            <a:stCxn id="35" idx="2"/>
            <a:endCxn id="29" idx="4"/>
          </p:cNvCxnSpPr>
          <p:nvPr/>
        </p:nvCxnSpPr>
        <p:spPr>
          <a:xfrm flipV="1">
            <a:off x="11846673" y="2635890"/>
            <a:ext cx="1" cy="7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41">
            <a:extLst>
              <a:ext uri="{FF2B5EF4-FFF2-40B4-BE49-F238E27FC236}">
                <a16:creationId xmlns:a16="http://schemas.microsoft.com/office/drawing/2014/main" id="{CC70CA0F-78E8-D7E9-3C51-346132AE4C8A}"/>
              </a:ext>
            </a:extLst>
          </p:cNvPr>
          <p:cNvCxnSpPr>
            <a:cxnSpLocks/>
            <a:stCxn id="28" idx="0"/>
            <a:endCxn id="34" idx="3"/>
          </p:cNvCxnSpPr>
          <p:nvPr/>
        </p:nvCxnSpPr>
        <p:spPr>
          <a:xfrm rot="5400000" flipH="1" flipV="1">
            <a:off x="10726443" y="1619636"/>
            <a:ext cx="656397" cy="441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4">
            <a:extLst>
              <a:ext uri="{FF2B5EF4-FFF2-40B4-BE49-F238E27FC236}">
                <a16:creationId xmlns:a16="http://schemas.microsoft.com/office/drawing/2014/main" id="{A543A00D-6708-BBD5-C58A-15067792E40A}"/>
              </a:ext>
            </a:extLst>
          </p:cNvPr>
          <p:cNvCxnSpPr>
            <a:cxnSpLocks/>
            <a:stCxn id="34" idx="1"/>
            <a:endCxn id="39" idx="4"/>
          </p:cNvCxnSpPr>
          <p:nvPr/>
        </p:nvCxnSpPr>
        <p:spPr>
          <a:xfrm flipV="1">
            <a:off x="11275539" y="873354"/>
            <a:ext cx="0" cy="54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4">
            <a:extLst>
              <a:ext uri="{FF2B5EF4-FFF2-40B4-BE49-F238E27FC236}">
                <a16:creationId xmlns:a16="http://schemas.microsoft.com/office/drawing/2014/main" id="{853519E7-24D3-E7AF-F3A3-6AE887593652}"/>
              </a:ext>
            </a:extLst>
          </p:cNvPr>
          <p:cNvCxnSpPr>
            <a:cxnSpLocks/>
            <a:stCxn id="33" idx="3"/>
            <a:endCxn id="38" idx="6"/>
          </p:cNvCxnSpPr>
          <p:nvPr/>
        </p:nvCxnSpPr>
        <p:spPr>
          <a:xfrm flipH="1" flipV="1">
            <a:off x="9587248" y="410384"/>
            <a:ext cx="655929" cy="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41">
            <a:extLst>
              <a:ext uri="{FF2B5EF4-FFF2-40B4-BE49-F238E27FC236}">
                <a16:creationId xmlns:a16="http://schemas.microsoft.com/office/drawing/2014/main" id="{5DE97453-7110-6079-0438-832CA43A43ED}"/>
              </a:ext>
            </a:extLst>
          </p:cNvPr>
          <p:cNvCxnSpPr>
            <a:cxnSpLocks/>
            <a:stCxn id="39" idx="1"/>
            <a:endCxn id="33" idx="1"/>
          </p:cNvCxnSpPr>
          <p:nvPr/>
        </p:nvCxnSpPr>
        <p:spPr>
          <a:xfrm rot="16200000" flipV="1">
            <a:off x="10684037" y="71031"/>
            <a:ext cx="64852" cy="753240"/>
          </a:xfrm>
          <a:prstGeom prst="curvedConnector4">
            <a:avLst>
              <a:gd name="adj1" fmla="val 146157"/>
              <a:gd name="adj2" fmla="val 28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41">
            <a:extLst>
              <a:ext uri="{FF2B5EF4-FFF2-40B4-BE49-F238E27FC236}">
                <a16:creationId xmlns:a16="http://schemas.microsoft.com/office/drawing/2014/main" id="{E9514DE0-7A73-BE52-F2DE-F64B391EA826}"/>
              </a:ext>
            </a:extLst>
          </p:cNvPr>
          <p:cNvCxnSpPr>
            <a:cxnSpLocks/>
            <a:stCxn id="37" idx="3"/>
            <a:endCxn id="36" idx="2"/>
          </p:cNvCxnSpPr>
          <p:nvPr/>
        </p:nvCxnSpPr>
        <p:spPr>
          <a:xfrm rot="5400000" flipH="1" flipV="1">
            <a:off x="7259363" y="3682006"/>
            <a:ext cx="2248752" cy="3041340"/>
          </a:xfrm>
          <a:prstGeom prst="curvedConnector3">
            <a:avLst>
              <a:gd name="adj1" fmla="val 2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41">
            <a:extLst>
              <a:ext uri="{FF2B5EF4-FFF2-40B4-BE49-F238E27FC236}">
                <a16:creationId xmlns:a16="http://schemas.microsoft.com/office/drawing/2014/main" id="{1C227451-AFF4-8955-F72F-1E117A419C5B}"/>
              </a:ext>
            </a:extLst>
          </p:cNvPr>
          <p:cNvCxnSpPr>
            <a:cxnSpLocks/>
            <a:stCxn id="37" idx="6"/>
            <a:endCxn id="15" idx="2"/>
          </p:cNvCxnSpPr>
          <p:nvPr/>
        </p:nvCxnSpPr>
        <p:spPr>
          <a:xfrm rot="10800000">
            <a:off x="1563756" y="3209898"/>
            <a:ext cx="4762272" cy="33148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1">
            <a:extLst>
              <a:ext uri="{FF2B5EF4-FFF2-40B4-BE49-F238E27FC236}">
                <a16:creationId xmlns:a16="http://schemas.microsoft.com/office/drawing/2014/main" id="{9AA49A94-D764-1A3E-10AB-B2DEAFAB2F99}"/>
              </a:ext>
            </a:extLst>
          </p:cNvPr>
          <p:cNvCxnSpPr>
            <a:cxnSpLocks/>
            <a:stCxn id="16" idx="0"/>
            <a:endCxn id="37" idx="5"/>
          </p:cNvCxnSpPr>
          <p:nvPr/>
        </p:nvCxnSpPr>
        <p:spPr>
          <a:xfrm rot="16200000" flipH="1">
            <a:off x="3347122" y="3256003"/>
            <a:ext cx="3099851" cy="3042246"/>
          </a:xfrm>
          <a:prstGeom prst="curvedConnector3">
            <a:avLst>
              <a:gd name="adj1" fmla="val 75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41">
            <a:extLst>
              <a:ext uri="{FF2B5EF4-FFF2-40B4-BE49-F238E27FC236}">
                <a16:creationId xmlns:a16="http://schemas.microsoft.com/office/drawing/2014/main" id="{675193EB-3E38-9EB6-63CB-6C9319B6B1CC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rot="5400000">
            <a:off x="8163169" y="2841220"/>
            <a:ext cx="2475546" cy="4891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F66A33B7-7DD5-D5B9-323C-DA9C42EAA779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rot="10800000" flipV="1">
            <a:off x="5057136" y="3958808"/>
            <a:ext cx="279910" cy="382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34">
            <a:extLst>
              <a:ext uri="{FF2B5EF4-FFF2-40B4-BE49-F238E27FC236}">
                <a16:creationId xmlns:a16="http://schemas.microsoft.com/office/drawing/2014/main" id="{6F08C399-6123-BA44-5D98-E2A088B7281E}"/>
              </a:ext>
            </a:extLst>
          </p:cNvPr>
          <p:cNvCxnSpPr>
            <a:cxnSpLocks/>
            <a:stCxn id="23" idx="6"/>
            <a:endCxn id="21" idx="3"/>
          </p:cNvCxnSpPr>
          <p:nvPr/>
        </p:nvCxnSpPr>
        <p:spPr>
          <a:xfrm>
            <a:off x="6843508" y="4684270"/>
            <a:ext cx="1192154" cy="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4">
            <a:extLst>
              <a:ext uri="{FF2B5EF4-FFF2-40B4-BE49-F238E27FC236}">
                <a16:creationId xmlns:a16="http://schemas.microsoft.com/office/drawing/2014/main" id="{1AF88164-3A48-73B8-7E69-81167E385926}"/>
              </a:ext>
            </a:extLst>
          </p:cNvPr>
          <p:cNvCxnSpPr>
            <a:cxnSpLocks/>
            <a:stCxn id="19" idx="3"/>
            <a:endCxn id="23" idx="2"/>
          </p:cNvCxnSpPr>
          <p:nvPr/>
        </p:nvCxnSpPr>
        <p:spPr>
          <a:xfrm>
            <a:off x="5008803" y="4666409"/>
            <a:ext cx="1318642" cy="1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41">
            <a:extLst>
              <a:ext uri="{FF2B5EF4-FFF2-40B4-BE49-F238E27FC236}">
                <a16:creationId xmlns:a16="http://schemas.microsoft.com/office/drawing/2014/main" id="{EA696905-0BBE-E2B5-C6B9-A7C54D0728E7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rot="10800000" flipV="1">
            <a:off x="5652294" y="2050842"/>
            <a:ext cx="366607" cy="527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4E96CCA9-FF14-D92C-3BAA-06F3311A4A44}"/>
              </a:ext>
            </a:extLst>
          </p:cNvPr>
          <p:cNvCxnSpPr>
            <a:cxnSpLocks/>
            <a:stCxn id="27" idx="2"/>
            <a:endCxn id="17" idx="0"/>
          </p:cNvCxnSpPr>
          <p:nvPr/>
        </p:nvCxnSpPr>
        <p:spPr>
          <a:xfrm rot="10800000" flipV="1">
            <a:off x="5048070" y="278293"/>
            <a:ext cx="540258" cy="3373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41">
            <a:extLst>
              <a:ext uri="{FF2B5EF4-FFF2-40B4-BE49-F238E27FC236}">
                <a16:creationId xmlns:a16="http://schemas.microsoft.com/office/drawing/2014/main" id="{4E9778A5-F9D0-7712-6704-801357E88471}"/>
              </a:ext>
            </a:extLst>
          </p:cNvPr>
          <p:cNvCxnSpPr>
            <a:cxnSpLocks/>
            <a:stCxn id="30" idx="5"/>
            <a:endCxn id="36" idx="3"/>
          </p:cNvCxnSpPr>
          <p:nvPr/>
        </p:nvCxnSpPr>
        <p:spPr>
          <a:xfrm rot="16200000" flipH="1">
            <a:off x="9093451" y="2990997"/>
            <a:ext cx="653363" cy="871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41">
            <a:extLst>
              <a:ext uri="{FF2B5EF4-FFF2-40B4-BE49-F238E27FC236}">
                <a16:creationId xmlns:a16="http://schemas.microsoft.com/office/drawing/2014/main" id="{E23B6997-02FA-2547-3735-8A936D00EBC6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rot="5400000" flipH="1" flipV="1">
            <a:off x="-63599" y="4513050"/>
            <a:ext cx="924466" cy="203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66">
            <a:extLst>
              <a:ext uri="{FF2B5EF4-FFF2-40B4-BE49-F238E27FC236}">
                <a16:creationId xmlns:a16="http://schemas.microsoft.com/office/drawing/2014/main" id="{2D8DBBF0-62C3-64B7-6F3D-14E95CDF4808}"/>
              </a:ext>
            </a:extLst>
          </p:cNvPr>
          <p:cNvSpPr txBox="1"/>
          <p:nvPr/>
        </p:nvSpPr>
        <p:spPr>
          <a:xfrm>
            <a:off x="329111" y="62477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81" name="TextBox 66">
            <a:extLst>
              <a:ext uri="{FF2B5EF4-FFF2-40B4-BE49-F238E27FC236}">
                <a16:creationId xmlns:a16="http://schemas.microsoft.com/office/drawing/2014/main" id="{7F085117-443F-7520-9ACF-7A3FAFF553C9}"/>
              </a:ext>
            </a:extLst>
          </p:cNvPr>
          <p:cNvSpPr txBox="1"/>
          <p:nvPr/>
        </p:nvSpPr>
        <p:spPr>
          <a:xfrm>
            <a:off x="-7965" y="2270070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1613D51E-1E3A-0A1A-9274-690E18685E67}"/>
              </a:ext>
            </a:extLst>
          </p:cNvPr>
          <p:cNvSpPr txBox="1"/>
          <p:nvPr/>
        </p:nvSpPr>
        <p:spPr>
          <a:xfrm>
            <a:off x="-36012" y="4838393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D58B1312-E1F5-CF64-53DB-B766946F2106}"/>
              </a:ext>
            </a:extLst>
          </p:cNvPr>
          <p:cNvSpPr txBox="1"/>
          <p:nvPr/>
        </p:nvSpPr>
        <p:spPr>
          <a:xfrm>
            <a:off x="2064639" y="13051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84" name="TextBox 66">
            <a:extLst>
              <a:ext uri="{FF2B5EF4-FFF2-40B4-BE49-F238E27FC236}">
                <a16:creationId xmlns:a16="http://schemas.microsoft.com/office/drawing/2014/main" id="{ADDD447C-D3BB-C239-8E77-4A71869E769F}"/>
              </a:ext>
            </a:extLst>
          </p:cNvPr>
          <p:cNvSpPr txBox="1"/>
          <p:nvPr/>
        </p:nvSpPr>
        <p:spPr>
          <a:xfrm>
            <a:off x="2300804" y="2382144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083F4C55-3C1C-CD78-EC41-65420CDF51A2}"/>
              </a:ext>
            </a:extLst>
          </p:cNvPr>
          <p:cNvSpPr txBox="1"/>
          <p:nvPr/>
        </p:nvSpPr>
        <p:spPr>
          <a:xfrm>
            <a:off x="136710" y="-33006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86" name="TextBox 66">
            <a:extLst>
              <a:ext uri="{FF2B5EF4-FFF2-40B4-BE49-F238E27FC236}">
                <a16:creationId xmlns:a16="http://schemas.microsoft.com/office/drawing/2014/main" id="{6FA2DD8B-CC35-99ED-07FC-C322A0EF91A8}"/>
              </a:ext>
            </a:extLst>
          </p:cNvPr>
          <p:cNvSpPr txBox="1"/>
          <p:nvPr/>
        </p:nvSpPr>
        <p:spPr>
          <a:xfrm>
            <a:off x="1082975" y="-4908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87" name="TextBox 66">
            <a:extLst>
              <a:ext uri="{FF2B5EF4-FFF2-40B4-BE49-F238E27FC236}">
                <a16:creationId xmlns:a16="http://schemas.microsoft.com/office/drawing/2014/main" id="{FAB0C04B-BAB6-D250-DC33-3BFBF06659A1}"/>
              </a:ext>
            </a:extLst>
          </p:cNvPr>
          <p:cNvSpPr txBox="1"/>
          <p:nvPr/>
        </p:nvSpPr>
        <p:spPr>
          <a:xfrm>
            <a:off x="1178697" y="4785855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88" name="TextBox 66">
            <a:extLst>
              <a:ext uri="{FF2B5EF4-FFF2-40B4-BE49-F238E27FC236}">
                <a16:creationId xmlns:a16="http://schemas.microsoft.com/office/drawing/2014/main" id="{F59149BC-B602-FAC4-2B45-491CE3AC8DEE}"/>
              </a:ext>
            </a:extLst>
          </p:cNvPr>
          <p:cNvSpPr txBox="1"/>
          <p:nvPr/>
        </p:nvSpPr>
        <p:spPr>
          <a:xfrm>
            <a:off x="3828799" y="2412582"/>
            <a:ext cx="48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DAAA8464-308D-66CD-1E1E-C17B0805B5F1}"/>
              </a:ext>
            </a:extLst>
          </p:cNvPr>
          <p:cNvSpPr txBox="1"/>
          <p:nvPr/>
        </p:nvSpPr>
        <p:spPr>
          <a:xfrm>
            <a:off x="5198146" y="-20303"/>
            <a:ext cx="56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90" name="TextBox 66">
            <a:extLst>
              <a:ext uri="{FF2B5EF4-FFF2-40B4-BE49-F238E27FC236}">
                <a16:creationId xmlns:a16="http://schemas.microsoft.com/office/drawing/2014/main" id="{E518CF9C-27D9-9B5B-288D-D1340868B185}"/>
              </a:ext>
            </a:extLst>
          </p:cNvPr>
          <p:cNvSpPr txBox="1"/>
          <p:nvPr/>
        </p:nvSpPr>
        <p:spPr>
          <a:xfrm>
            <a:off x="6511615" y="412269"/>
            <a:ext cx="52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P14</a:t>
            </a:r>
          </a:p>
        </p:txBody>
      </p:sp>
      <p:sp>
        <p:nvSpPr>
          <p:cNvPr id="91" name="TextBox 66">
            <a:extLst>
              <a:ext uri="{FF2B5EF4-FFF2-40B4-BE49-F238E27FC236}">
                <a16:creationId xmlns:a16="http://schemas.microsoft.com/office/drawing/2014/main" id="{4618228D-AF8B-A4F8-96B0-D39527C0EA11}"/>
              </a:ext>
            </a:extLst>
          </p:cNvPr>
          <p:cNvSpPr txBox="1"/>
          <p:nvPr/>
        </p:nvSpPr>
        <p:spPr>
          <a:xfrm>
            <a:off x="5984154" y="1537239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P12</a:t>
            </a:r>
          </a:p>
        </p:txBody>
      </p:sp>
      <p:sp>
        <p:nvSpPr>
          <p:cNvPr id="92" name="TextBox 66">
            <a:extLst>
              <a:ext uri="{FF2B5EF4-FFF2-40B4-BE49-F238E27FC236}">
                <a16:creationId xmlns:a16="http://schemas.microsoft.com/office/drawing/2014/main" id="{D767CC8A-4D9E-1A64-57AF-E05CA21A22D0}"/>
              </a:ext>
            </a:extLst>
          </p:cNvPr>
          <p:cNvSpPr txBox="1"/>
          <p:nvPr/>
        </p:nvSpPr>
        <p:spPr>
          <a:xfrm>
            <a:off x="6493420" y="2382144"/>
            <a:ext cx="52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P15</a:t>
            </a:r>
          </a:p>
        </p:txBody>
      </p:sp>
      <p:sp>
        <p:nvSpPr>
          <p:cNvPr id="93" name="TextBox 66">
            <a:extLst>
              <a:ext uri="{FF2B5EF4-FFF2-40B4-BE49-F238E27FC236}">
                <a16:creationId xmlns:a16="http://schemas.microsoft.com/office/drawing/2014/main" id="{EB8EF59D-68E4-E617-7402-CE03801B3586}"/>
              </a:ext>
            </a:extLst>
          </p:cNvPr>
          <p:cNvSpPr txBox="1"/>
          <p:nvPr/>
        </p:nvSpPr>
        <p:spPr>
          <a:xfrm>
            <a:off x="4975851" y="3616248"/>
            <a:ext cx="47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P13</a:t>
            </a:r>
          </a:p>
        </p:txBody>
      </p:sp>
      <p:sp>
        <p:nvSpPr>
          <p:cNvPr id="94" name="TextBox 66">
            <a:extLst>
              <a:ext uri="{FF2B5EF4-FFF2-40B4-BE49-F238E27FC236}">
                <a16:creationId xmlns:a16="http://schemas.microsoft.com/office/drawing/2014/main" id="{0F579FF1-D487-0521-C582-C21AF64D1963}"/>
              </a:ext>
            </a:extLst>
          </p:cNvPr>
          <p:cNvSpPr txBox="1"/>
          <p:nvPr/>
        </p:nvSpPr>
        <p:spPr>
          <a:xfrm>
            <a:off x="6345331" y="4171516"/>
            <a:ext cx="51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P16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662D9813-0A1C-FE31-B343-F07B95B1343C}"/>
              </a:ext>
            </a:extLst>
          </p:cNvPr>
          <p:cNvSpPr txBox="1"/>
          <p:nvPr/>
        </p:nvSpPr>
        <p:spPr>
          <a:xfrm>
            <a:off x="6482656" y="5930362"/>
            <a:ext cx="41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96" name="TextBox 66">
            <a:extLst>
              <a:ext uri="{FF2B5EF4-FFF2-40B4-BE49-F238E27FC236}">
                <a16:creationId xmlns:a16="http://schemas.microsoft.com/office/drawing/2014/main" id="{6E3DC28E-FD09-376C-FA4B-255E69AEA4E8}"/>
              </a:ext>
            </a:extLst>
          </p:cNvPr>
          <p:cNvSpPr txBox="1"/>
          <p:nvPr/>
        </p:nvSpPr>
        <p:spPr>
          <a:xfrm>
            <a:off x="8833215" y="2314575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P17</a:t>
            </a:r>
          </a:p>
        </p:txBody>
      </p:sp>
      <p:sp>
        <p:nvSpPr>
          <p:cNvPr id="97" name="TextBox 66">
            <a:extLst>
              <a:ext uri="{FF2B5EF4-FFF2-40B4-BE49-F238E27FC236}">
                <a16:creationId xmlns:a16="http://schemas.microsoft.com/office/drawing/2014/main" id="{B0B9937C-A26C-286D-7D08-B329ADF0FF97}"/>
              </a:ext>
            </a:extLst>
          </p:cNvPr>
          <p:cNvSpPr txBox="1"/>
          <p:nvPr/>
        </p:nvSpPr>
        <p:spPr>
          <a:xfrm>
            <a:off x="10680776" y="3227200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P18</a:t>
            </a:r>
          </a:p>
        </p:txBody>
      </p:sp>
      <p:sp>
        <p:nvSpPr>
          <p:cNvPr id="98" name="TextBox 66">
            <a:extLst>
              <a:ext uri="{FF2B5EF4-FFF2-40B4-BE49-F238E27FC236}">
                <a16:creationId xmlns:a16="http://schemas.microsoft.com/office/drawing/2014/main" id="{BE7586E6-3E7B-08D7-0873-589A1650F15A}"/>
              </a:ext>
            </a:extLst>
          </p:cNvPr>
          <p:cNvSpPr txBox="1"/>
          <p:nvPr/>
        </p:nvSpPr>
        <p:spPr>
          <a:xfrm>
            <a:off x="10170236" y="2187851"/>
            <a:ext cx="58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P20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926AFF35-3F7E-33C0-7D7F-4C1D97B3EAC2}"/>
              </a:ext>
            </a:extLst>
          </p:cNvPr>
          <p:cNvSpPr txBox="1"/>
          <p:nvPr/>
        </p:nvSpPr>
        <p:spPr>
          <a:xfrm>
            <a:off x="11781827" y="1890997"/>
            <a:ext cx="51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P19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E2EF8D13-293E-CF9D-C699-8E1EA1CA5541}"/>
              </a:ext>
            </a:extLst>
          </p:cNvPr>
          <p:cNvSpPr txBox="1"/>
          <p:nvPr/>
        </p:nvSpPr>
        <p:spPr>
          <a:xfrm>
            <a:off x="11091774" y="104806"/>
            <a:ext cx="527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P21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EEC13B68-84D1-6EF1-FA76-64813F308D27}"/>
              </a:ext>
            </a:extLst>
          </p:cNvPr>
          <p:cNvSpPr txBox="1"/>
          <p:nvPr/>
        </p:nvSpPr>
        <p:spPr>
          <a:xfrm>
            <a:off x="8809893" y="-38396"/>
            <a:ext cx="56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P22</a:t>
            </a:r>
          </a:p>
        </p:txBody>
      </p:sp>
      <p:sp>
        <p:nvSpPr>
          <p:cNvPr id="102" name="TextBox 53">
            <a:extLst>
              <a:ext uri="{FF2B5EF4-FFF2-40B4-BE49-F238E27FC236}">
                <a16:creationId xmlns:a16="http://schemas.microsoft.com/office/drawing/2014/main" id="{AAE7D1D4-EC47-1D0B-19B9-BD0776E7BC8F}"/>
              </a:ext>
            </a:extLst>
          </p:cNvPr>
          <p:cNvSpPr txBox="1"/>
          <p:nvPr/>
        </p:nvSpPr>
        <p:spPr>
          <a:xfrm>
            <a:off x="1242691" y="5770680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103" name="TextBox 53">
            <a:extLst>
              <a:ext uri="{FF2B5EF4-FFF2-40B4-BE49-F238E27FC236}">
                <a16:creationId xmlns:a16="http://schemas.microsoft.com/office/drawing/2014/main" id="{4813CC4C-978C-9B08-0EAD-CA2FA9131C7C}"/>
              </a:ext>
            </a:extLst>
          </p:cNvPr>
          <p:cNvSpPr txBox="1"/>
          <p:nvPr/>
        </p:nvSpPr>
        <p:spPr>
          <a:xfrm>
            <a:off x="902833" y="394452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104" name="TextBox 53">
            <a:extLst>
              <a:ext uri="{FF2B5EF4-FFF2-40B4-BE49-F238E27FC236}">
                <a16:creationId xmlns:a16="http://schemas.microsoft.com/office/drawing/2014/main" id="{26A4C8B9-FA2C-3840-17BE-AE105D176736}"/>
              </a:ext>
            </a:extLst>
          </p:cNvPr>
          <p:cNvSpPr txBox="1"/>
          <p:nvPr/>
        </p:nvSpPr>
        <p:spPr>
          <a:xfrm>
            <a:off x="30907" y="128372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8875337F-034A-CC7C-65FA-1519B4C2D107}"/>
              </a:ext>
            </a:extLst>
          </p:cNvPr>
          <p:cNvSpPr txBox="1"/>
          <p:nvPr/>
        </p:nvSpPr>
        <p:spPr>
          <a:xfrm>
            <a:off x="1225281" y="232551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106" name="TextBox 53">
            <a:extLst>
              <a:ext uri="{FF2B5EF4-FFF2-40B4-BE49-F238E27FC236}">
                <a16:creationId xmlns:a16="http://schemas.microsoft.com/office/drawing/2014/main" id="{B1857AC2-EEFC-2872-02C5-340AFAFA5931}"/>
              </a:ext>
            </a:extLst>
          </p:cNvPr>
          <p:cNvSpPr txBox="1"/>
          <p:nvPr/>
        </p:nvSpPr>
        <p:spPr>
          <a:xfrm>
            <a:off x="3196283" y="2313676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107" name="TextBox 53">
            <a:extLst>
              <a:ext uri="{FF2B5EF4-FFF2-40B4-BE49-F238E27FC236}">
                <a16:creationId xmlns:a16="http://schemas.microsoft.com/office/drawing/2014/main" id="{648CD4AA-AABA-F788-13CC-485D8F81EC87}"/>
              </a:ext>
            </a:extLst>
          </p:cNvPr>
          <p:cNvSpPr txBox="1"/>
          <p:nvPr/>
        </p:nvSpPr>
        <p:spPr>
          <a:xfrm>
            <a:off x="4897046" y="1270991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08" name="TextBox 53">
            <a:extLst>
              <a:ext uri="{FF2B5EF4-FFF2-40B4-BE49-F238E27FC236}">
                <a16:creationId xmlns:a16="http://schemas.microsoft.com/office/drawing/2014/main" id="{1D432E4A-FC88-2530-B211-108EC1E2227E}"/>
              </a:ext>
            </a:extLst>
          </p:cNvPr>
          <p:cNvSpPr txBox="1"/>
          <p:nvPr/>
        </p:nvSpPr>
        <p:spPr>
          <a:xfrm>
            <a:off x="4910067" y="4999404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09" name="TextBox 53">
            <a:extLst>
              <a:ext uri="{FF2B5EF4-FFF2-40B4-BE49-F238E27FC236}">
                <a16:creationId xmlns:a16="http://schemas.microsoft.com/office/drawing/2014/main" id="{DCC6BB4A-6A66-C633-8FD1-837141E5CAF0}"/>
              </a:ext>
            </a:extLst>
          </p:cNvPr>
          <p:cNvSpPr txBox="1"/>
          <p:nvPr/>
        </p:nvSpPr>
        <p:spPr>
          <a:xfrm>
            <a:off x="7950793" y="5013158"/>
            <a:ext cx="52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T11</a:t>
            </a:r>
          </a:p>
        </p:txBody>
      </p:sp>
      <p:sp>
        <p:nvSpPr>
          <p:cNvPr id="110" name="TextBox 53">
            <a:extLst>
              <a:ext uri="{FF2B5EF4-FFF2-40B4-BE49-F238E27FC236}">
                <a16:creationId xmlns:a16="http://schemas.microsoft.com/office/drawing/2014/main" id="{E72CF40F-5544-CAA0-E772-7A25C383DA59}"/>
              </a:ext>
            </a:extLst>
          </p:cNvPr>
          <p:cNvSpPr txBox="1"/>
          <p:nvPr/>
        </p:nvSpPr>
        <p:spPr>
          <a:xfrm>
            <a:off x="5489804" y="3226798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11" name="TextBox 53">
            <a:extLst>
              <a:ext uri="{FF2B5EF4-FFF2-40B4-BE49-F238E27FC236}">
                <a16:creationId xmlns:a16="http://schemas.microsoft.com/office/drawing/2014/main" id="{A84A08FA-DDEB-307D-48ED-F54FFC77B64A}"/>
              </a:ext>
            </a:extLst>
          </p:cNvPr>
          <p:cNvSpPr txBox="1"/>
          <p:nvPr/>
        </p:nvSpPr>
        <p:spPr>
          <a:xfrm>
            <a:off x="7501510" y="3226797"/>
            <a:ext cx="50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T10</a:t>
            </a:r>
          </a:p>
        </p:txBody>
      </p:sp>
      <p:sp>
        <p:nvSpPr>
          <p:cNvPr id="112" name="TextBox 53">
            <a:extLst>
              <a:ext uri="{FF2B5EF4-FFF2-40B4-BE49-F238E27FC236}">
                <a16:creationId xmlns:a16="http://schemas.microsoft.com/office/drawing/2014/main" id="{9A3A1065-E04B-A826-C314-C37C24FBFEC6}"/>
              </a:ext>
            </a:extLst>
          </p:cNvPr>
          <p:cNvSpPr txBox="1"/>
          <p:nvPr/>
        </p:nvSpPr>
        <p:spPr>
          <a:xfrm>
            <a:off x="7950793" y="1298583"/>
            <a:ext cx="41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13" name="TextBox 53">
            <a:extLst>
              <a:ext uri="{FF2B5EF4-FFF2-40B4-BE49-F238E27FC236}">
                <a16:creationId xmlns:a16="http://schemas.microsoft.com/office/drawing/2014/main" id="{EA2F577A-3CA6-ADE3-A511-BE1DD957E9F1}"/>
              </a:ext>
            </a:extLst>
          </p:cNvPr>
          <p:cNvSpPr txBox="1"/>
          <p:nvPr/>
        </p:nvSpPr>
        <p:spPr>
          <a:xfrm>
            <a:off x="9713444" y="3112959"/>
            <a:ext cx="5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T12</a:t>
            </a:r>
          </a:p>
        </p:txBody>
      </p:sp>
      <p:sp>
        <p:nvSpPr>
          <p:cNvPr id="114" name="TextBox 53">
            <a:extLst>
              <a:ext uri="{FF2B5EF4-FFF2-40B4-BE49-F238E27FC236}">
                <a16:creationId xmlns:a16="http://schemas.microsoft.com/office/drawing/2014/main" id="{D8221106-BEEA-AFF2-A2A0-50EC9A8C6757}"/>
              </a:ext>
            </a:extLst>
          </p:cNvPr>
          <p:cNvSpPr txBox="1"/>
          <p:nvPr/>
        </p:nvSpPr>
        <p:spPr>
          <a:xfrm>
            <a:off x="11829996" y="3558443"/>
            <a:ext cx="4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T13</a:t>
            </a:r>
          </a:p>
        </p:txBody>
      </p:sp>
      <p:sp>
        <p:nvSpPr>
          <p:cNvPr id="115" name="TextBox 53">
            <a:extLst>
              <a:ext uri="{FF2B5EF4-FFF2-40B4-BE49-F238E27FC236}">
                <a16:creationId xmlns:a16="http://schemas.microsoft.com/office/drawing/2014/main" id="{AFB91BC0-02ED-611B-AB2B-2C254A3BF5E7}"/>
              </a:ext>
            </a:extLst>
          </p:cNvPr>
          <p:cNvSpPr txBox="1"/>
          <p:nvPr/>
        </p:nvSpPr>
        <p:spPr>
          <a:xfrm>
            <a:off x="10097950" y="735723"/>
            <a:ext cx="60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T15</a:t>
            </a: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id="{5C2CD40B-7B0B-B856-D23E-AF3A2E1B1C50}"/>
              </a:ext>
            </a:extLst>
          </p:cNvPr>
          <p:cNvSpPr txBox="1"/>
          <p:nvPr/>
        </p:nvSpPr>
        <p:spPr>
          <a:xfrm>
            <a:off x="11622531" y="1312443"/>
            <a:ext cx="4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T14</a:t>
            </a:r>
          </a:p>
        </p:txBody>
      </p: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1E4216AE-63B2-33B7-C6A2-17AB4E8812C5}"/>
              </a:ext>
            </a:extLst>
          </p:cNvPr>
          <p:cNvCxnSpPr>
            <a:cxnSpLocks/>
          </p:cNvCxnSpPr>
          <p:nvPr/>
        </p:nvCxnSpPr>
        <p:spPr>
          <a:xfrm flipV="1">
            <a:off x="11561107" y="1766166"/>
            <a:ext cx="156229" cy="20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TextBox 57">
            <a:extLst>
              <a:ext uri="{FF2B5EF4-FFF2-40B4-BE49-F238E27FC236}">
                <a16:creationId xmlns:a16="http://schemas.microsoft.com/office/drawing/2014/main" id="{C6D05034-F6A0-5AFA-EE65-3DB4E6E14F47}"/>
              </a:ext>
            </a:extLst>
          </p:cNvPr>
          <p:cNvSpPr txBox="1"/>
          <p:nvPr/>
        </p:nvSpPr>
        <p:spPr>
          <a:xfrm>
            <a:off x="10777021" y="6215102"/>
            <a:ext cx="1400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nbre des commandes du client prêt à partir</a:t>
            </a:r>
          </a:p>
        </p:txBody>
      </p:sp>
      <p:sp>
        <p:nvSpPr>
          <p:cNvPr id="119" name="TextBox 57">
            <a:extLst>
              <a:ext uri="{FF2B5EF4-FFF2-40B4-BE49-F238E27FC236}">
                <a16:creationId xmlns:a16="http://schemas.microsoft.com/office/drawing/2014/main" id="{3694D2A8-165E-DCB0-7004-4F2AB7185F6E}"/>
              </a:ext>
            </a:extLst>
          </p:cNvPr>
          <p:cNvSpPr txBox="1"/>
          <p:nvPr/>
        </p:nvSpPr>
        <p:spPr>
          <a:xfrm>
            <a:off x="11294498" y="1820466"/>
            <a:ext cx="31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20" name="Oval 181">
            <a:extLst>
              <a:ext uri="{FF2B5EF4-FFF2-40B4-BE49-F238E27FC236}">
                <a16:creationId xmlns:a16="http://schemas.microsoft.com/office/drawing/2014/main" id="{8E125054-3E2D-A1E0-7260-A63B9B0205E8}"/>
              </a:ext>
            </a:extLst>
          </p:cNvPr>
          <p:cNvSpPr/>
          <p:nvPr/>
        </p:nvSpPr>
        <p:spPr>
          <a:xfrm rot="10800000">
            <a:off x="705754" y="2744645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Oval 181">
            <a:extLst>
              <a:ext uri="{FF2B5EF4-FFF2-40B4-BE49-F238E27FC236}">
                <a16:creationId xmlns:a16="http://schemas.microsoft.com/office/drawing/2014/main" id="{63ECFB86-E32D-7D3B-48EC-8F8B8996F073}"/>
              </a:ext>
            </a:extLst>
          </p:cNvPr>
          <p:cNvSpPr/>
          <p:nvPr/>
        </p:nvSpPr>
        <p:spPr>
          <a:xfrm rot="10800000">
            <a:off x="458379" y="2646398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81">
            <a:extLst>
              <a:ext uri="{FF2B5EF4-FFF2-40B4-BE49-F238E27FC236}">
                <a16:creationId xmlns:a16="http://schemas.microsoft.com/office/drawing/2014/main" id="{3FFEE300-CC64-3D4D-2D11-1A0FD47FA487}"/>
              </a:ext>
            </a:extLst>
          </p:cNvPr>
          <p:cNvSpPr/>
          <p:nvPr/>
        </p:nvSpPr>
        <p:spPr>
          <a:xfrm rot="10800000">
            <a:off x="336602" y="2900231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81">
            <a:extLst>
              <a:ext uri="{FF2B5EF4-FFF2-40B4-BE49-F238E27FC236}">
                <a16:creationId xmlns:a16="http://schemas.microsoft.com/office/drawing/2014/main" id="{D6222C27-85ED-70CB-9DD9-EC34745FDE61}"/>
              </a:ext>
            </a:extLst>
          </p:cNvPr>
          <p:cNvSpPr/>
          <p:nvPr/>
        </p:nvSpPr>
        <p:spPr>
          <a:xfrm rot="10800000">
            <a:off x="616200" y="3018420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TextBox 182">
            <a:extLst>
              <a:ext uri="{FF2B5EF4-FFF2-40B4-BE49-F238E27FC236}">
                <a16:creationId xmlns:a16="http://schemas.microsoft.com/office/drawing/2014/main" id="{72E1E44A-4E06-9AB5-53A9-142842108A5A}"/>
              </a:ext>
            </a:extLst>
          </p:cNvPr>
          <p:cNvSpPr txBox="1"/>
          <p:nvPr/>
        </p:nvSpPr>
        <p:spPr>
          <a:xfrm>
            <a:off x="1873553" y="65584"/>
            <a:ext cx="2732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L’ancien client est parti.</a:t>
            </a:r>
          </a:p>
          <a:p>
            <a:pPr algn="ctr"/>
            <a:r>
              <a:rPr lang="fr-FR" sz="11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nouveaux client dégustent leurs plats </a:t>
            </a:r>
          </a:p>
        </p:txBody>
      </p:sp>
      <p:sp>
        <p:nvSpPr>
          <p:cNvPr id="125" name="TextBox 53">
            <a:extLst>
              <a:ext uri="{FF2B5EF4-FFF2-40B4-BE49-F238E27FC236}">
                <a16:creationId xmlns:a16="http://schemas.microsoft.com/office/drawing/2014/main" id="{1D40D0BC-91CC-D47C-675F-521D31A93245}"/>
              </a:ext>
            </a:extLst>
          </p:cNvPr>
          <p:cNvSpPr txBox="1"/>
          <p:nvPr/>
        </p:nvSpPr>
        <p:spPr>
          <a:xfrm>
            <a:off x="7826305" y="33529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[5,15]</a:t>
            </a:r>
          </a:p>
        </p:txBody>
      </p:sp>
      <p:sp>
        <p:nvSpPr>
          <p:cNvPr id="126" name="TextBox 53">
            <a:extLst>
              <a:ext uri="{FF2B5EF4-FFF2-40B4-BE49-F238E27FC236}">
                <a16:creationId xmlns:a16="http://schemas.microsoft.com/office/drawing/2014/main" id="{1F0BEE87-7335-232E-53FC-2F519F7FAFE3}"/>
              </a:ext>
            </a:extLst>
          </p:cNvPr>
          <p:cNvSpPr txBox="1"/>
          <p:nvPr/>
        </p:nvSpPr>
        <p:spPr>
          <a:xfrm>
            <a:off x="7402826" y="2267583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[2,8]</a:t>
            </a:r>
          </a:p>
        </p:txBody>
      </p:sp>
      <p:sp>
        <p:nvSpPr>
          <p:cNvPr id="127" name="TextBox 53">
            <a:extLst>
              <a:ext uri="{FF2B5EF4-FFF2-40B4-BE49-F238E27FC236}">
                <a16:creationId xmlns:a16="http://schemas.microsoft.com/office/drawing/2014/main" id="{FC38D7CE-3DB4-A395-EB31-D9D0E9665247}"/>
              </a:ext>
            </a:extLst>
          </p:cNvPr>
          <p:cNvSpPr txBox="1"/>
          <p:nvPr/>
        </p:nvSpPr>
        <p:spPr>
          <a:xfrm>
            <a:off x="7835919" y="4095124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[0,5]</a:t>
            </a:r>
          </a:p>
        </p:txBody>
      </p:sp>
      <p:sp>
        <p:nvSpPr>
          <p:cNvPr id="128" name="TextBox 53">
            <a:extLst>
              <a:ext uri="{FF2B5EF4-FFF2-40B4-BE49-F238E27FC236}">
                <a16:creationId xmlns:a16="http://schemas.microsoft.com/office/drawing/2014/main" id="{097D48CD-9ACC-9E07-2F79-E1E0AC6460A7}"/>
              </a:ext>
            </a:extLst>
          </p:cNvPr>
          <p:cNvSpPr txBox="1"/>
          <p:nvPr/>
        </p:nvSpPr>
        <p:spPr>
          <a:xfrm>
            <a:off x="10822094" y="1161262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5FCB68A-56E2-6AAF-F77D-251AEA881C5E}"/>
              </a:ext>
            </a:extLst>
          </p:cNvPr>
          <p:cNvSpPr/>
          <p:nvPr/>
        </p:nvSpPr>
        <p:spPr>
          <a:xfrm>
            <a:off x="1307950" y="6603823"/>
            <a:ext cx="533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100" baseline="-25000" dirty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fr-FR" sz="1100" dirty="0">
                <a:latin typeface="Times New Roman" pitchFamily="18" charset="0"/>
                <a:cs typeface="Times New Roman" pitchFamily="18" charset="0"/>
              </a:rPr>
              <a:t> = (0, 0, 1, 0, 0, 4, 3, 0, 0, 0, 0, 0, 0, 0, 0, 0, 0, 0, 2, 0, 0, 1)</a:t>
            </a:r>
            <a:endParaRPr lang="fr-FR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Oval 181">
            <a:extLst>
              <a:ext uri="{FF2B5EF4-FFF2-40B4-BE49-F238E27FC236}">
                <a16:creationId xmlns:a16="http://schemas.microsoft.com/office/drawing/2014/main" id="{3621A910-B112-06CC-53D2-021DBE59F8F2}"/>
              </a:ext>
            </a:extLst>
          </p:cNvPr>
          <p:cNvSpPr/>
          <p:nvPr/>
        </p:nvSpPr>
        <p:spPr>
          <a:xfrm rot="21410245">
            <a:off x="1201433" y="405703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Oval 181">
            <a:extLst>
              <a:ext uri="{FF2B5EF4-FFF2-40B4-BE49-F238E27FC236}">
                <a16:creationId xmlns:a16="http://schemas.microsoft.com/office/drawing/2014/main" id="{07B2806B-E994-4E9E-FE36-49526F0EF005}"/>
              </a:ext>
            </a:extLst>
          </p:cNvPr>
          <p:cNvSpPr/>
          <p:nvPr/>
        </p:nvSpPr>
        <p:spPr>
          <a:xfrm rot="10800000">
            <a:off x="6485785" y="6450199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Oval 181">
            <a:extLst>
              <a:ext uri="{FF2B5EF4-FFF2-40B4-BE49-F238E27FC236}">
                <a16:creationId xmlns:a16="http://schemas.microsoft.com/office/drawing/2014/main" id="{9C30CE48-CA46-0625-9920-7F6241A223E2}"/>
              </a:ext>
            </a:extLst>
          </p:cNvPr>
          <p:cNvSpPr/>
          <p:nvPr/>
        </p:nvSpPr>
        <p:spPr>
          <a:xfrm rot="10800000">
            <a:off x="11689976" y="2325513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Oval 181">
            <a:extLst>
              <a:ext uri="{FF2B5EF4-FFF2-40B4-BE49-F238E27FC236}">
                <a16:creationId xmlns:a16="http://schemas.microsoft.com/office/drawing/2014/main" id="{94E3C220-78B0-FD0B-BF02-3D108754E42E}"/>
              </a:ext>
            </a:extLst>
          </p:cNvPr>
          <p:cNvSpPr/>
          <p:nvPr/>
        </p:nvSpPr>
        <p:spPr>
          <a:xfrm rot="1041538">
            <a:off x="11880541" y="2388874"/>
            <a:ext cx="108364" cy="1090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Oval 181">
            <a:extLst>
              <a:ext uri="{FF2B5EF4-FFF2-40B4-BE49-F238E27FC236}">
                <a16:creationId xmlns:a16="http://schemas.microsoft.com/office/drawing/2014/main" id="{126210B1-3063-CEEE-A41A-EFCE4E64B143}"/>
              </a:ext>
            </a:extLst>
          </p:cNvPr>
          <p:cNvSpPr/>
          <p:nvPr/>
        </p:nvSpPr>
        <p:spPr>
          <a:xfrm rot="10800000">
            <a:off x="6594149" y="6603823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Oval 181">
            <a:extLst>
              <a:ext uri="{FF2B5EF4-FFF2-40B4-BE49-F238E27FC236}">
                <a16:creationId xmlns:a16="http://schemas.microsoft.com/office/drawing/2014/main" id="{774E6950-9119-D923-2324-A279EB3184E8}"/>
              </a:ext>
            </a:extLst>
          </p:cNvPr>
          <p:cNvSpPr/>
          <p:nvPr/>
        </p:nvSpPr>
        <p:spPr>
          <a:xfrm rot="21410245">
            <a:off x="9272816" y="383417"/>
            <a:ext cx="108364" cy="1090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81">
            <a:extLst>
              <a:ext uri="{FF2B5EF4-FFF2-40B4-BE49-F238E27FC236}">
                <a16:creationId xmlns:a16="http://schemas.microsoft.com/office/drawing/2014/main" id="{BA703FAB-FE80-6A8A-33D8-7C5A7637F8CF}"/>
              </a:ext>
            </a:extLst>
          </p:cNvPr>
          <p:cNvSpPr/>
          <p:nvPr/>
        </p:nvSpPr>
        <p:spPr>
          <a:xfrm rot="10800000">
            <a:off x="6711417" y="6395651"/>
            <a:ext cx="108364" cy="109094"/>
          </a:xfrm>
          <a:prstGeom prst="ellipse">
            <a:avLst/>
          </a:prstGeom>
          <a:solidFill>
            <a:srgbClr val="64F729"/>
          </a:solidFill>
          <a:ln>
            <a:solidFill>
              <a:srgbClr val="64F729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510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2266" y="2173050"/>
            <a:ext cx="7983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Présenté par :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RAVELOMAHARAVO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Rotsy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Maminiaina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Thierry Michael (1060 H-F)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ANDRIANINA Manda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Arolala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(1098 H-F)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ANDRIANANTENAINA Mamy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Achina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(1115 H-F)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RAMANDIMBINIRINA Tahinjanahary Marie Angela (1153 H-F) </a:t>
            </a:r>
          </a:p>
        </p:txBody>
      </p:sp>
      <p:grpSp>
        <p:nvGrpSpPr>
          <p:cNvPr id="4" name="Groupe 17">
            <a:extLst>
              <a:ext uri="{FF2B5EF4-FFF2-40B4-BE49-F238E27FC236}">
                <a16:creationId xmlns:a16="http://schemas.microsoft.com/office/drawing/2014/main" id="{9136492D-B5AA-BEFE-3880-6E27A0230965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2C9B65-4912-CE89-538B-50F65B4BF027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37A13D4A-2683-99DC-B870-40D6BE6F839A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2C11C50-1E1A-7EF3-A4EB-8E0859BC69CE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9684EDA-3031-1DDB-1B5B-75CD51A2A8CD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848A878-A65A-0BAA-C0F5-07E79C3CC435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B0BD6AA-141A-273E-8104-A43D35B58402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ED2A22C5-3209-7927-C1AF-237395B3751F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 du projet</a:t>
            </a:r>
          </a:p>
        </p:txBody>
      </p:sp>
    </p:spTree>
    <p:extLst>
      <p:ext uri="{BB962C8B-B14F-4D97-AF65-F5344CB8AC3E}">
        <p14:creationId xmlns:p14="http://schemas.microsoft.com/office/powerpoint/2010/main" val="348495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Minus 24">
            <a:extLst>
              <a:ext uri="{FF2B5EF4-FFF2-40B4-BE49-F238E27FC236}">
                <a16:creationId xmlns:a16="http://schemas.microsoft.com/office/drawing/2014/main" id="{D803859E-97D0-BC64-AF39-A1D3127E8B07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Minus 24">
            <a:extLst>
              <a:ext uri="{FF2B5EF4-FFF2-40B4-BE49-F238E27FC236}">
                <a16:creationId xmlns:a16="http://schemas.microsoft.com/office/drawing/2014/main" id="{1C84F641-D65D-7311-6178-004850CED210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8E7905-514C-D6FC-B2B1-C0FADBFCF95E}"/>
              </a:ext>
            </a:extLst>
          </p:cNvPr>
          <p:cNvSpPr/>
          <p:nvPr/>
        </p:nvSpPr>
        <p:spPr>
          <a:xfrm>
            <a:off x="223531" y="575394"/>
            <a:ext cx="4790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0, 0, 0, 0, 0, 0, 0, 0)</a:t>
            </a:r>
          </a:p>
        </p:txBody>
      </p:sp>
      <p:sp>
        <p:nvSpPr>
          <p:cNvPr id="51" name="Oval 1">
            <a:extLst>
              <a:ext uri="{FF2B5EF4-FFF2-40B4-BE49-F238E27FC236}">
                <a16:creationId xmlns:a16="http://schemas.microsoft.com/office/drawing/2014/main" id="{95DED150-5220-6D47-16C1-72E5745F05DA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102D2D3D-1D09-6853-9CF3-4F76FB92CD93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val 3">
            <a:extLst>
              <a:ext uri="{FF2B5EF4-FFF2-40B4-BE49-F238E27FC236}">
                <a16:creationId xmlns:a16="http://schemas.microsoft.com/office/drawing/2014/main" id="{53911AED-2B4A-C6B1-1AED-AD259ECBCC22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Oval 7">
            <a:extLst>
              <a:ext uri="{FF2B5EF4-FFF2-40B4-BE49-F238E27FC236}">
                <a16:creationId xmlns:a16="http://schemas.microsoft.com/office/drawing/2014/main" id="{FF1AC7E6-CA7F-9168-EBE7-96467DE646BE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val 9">
            <a:extLst>
              <a:ext uri="{FF2B5EF4-FFF2-40B4-BE49-F238E27FC236}">
                <a16:creationId xmlns:a16="http://schemas.microsoft.com/office/drawing/2014/main" id="{AC82677B-FE44-5255-2B2E-04DC9225E473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val 11">
            <a:extLst>
              <a:ext uri="{FF2B5EF4-FFF2-40B4-BE49-F238E27FC236}">
                <a16:creationId xmlns:a16="http://schemas.microsoft.com/office/drawing/2014/main" id="{A06BEAA8-4429-D3F7-1DDE-A521E6479443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val 13">
            <a:extLst>
              <a:ext uri="{FF2B5EF4-FFF2-40B4-BE49-F238E27FC236}">
                <a16:creationId xmlns:a16="http://schemas.microsoft.com/office/drawing/2014/main" id="{74F9F1C8-4EAE-CB2A-259B-786C0B182166}"/>
              </a:ext>
            </a:extLst>
          </p:cNvPr>
          <p:cNvSpPr/>
          <p:nvPr/>
        </p:nvSpPr>
        <p:spPr>
          <a:xfrm>
            <a:off x="3075055" y="24669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val 14">
            <a:extLst>
              <a:ext uri="{FF2B5EF4-FFF2-40B4-BE49-F238E27FC236}">
                <a16:creationId xmlns:a16="http://schemas.microsoft.com/office/drawing/2014/main" id="{F72227B3-2116-AD20-D25D-87B67F6E0292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val 15">
            <a:extLst>
              <a:ext uri="{FF2B5EF4-FFF2-40B4-BE49-F238E27FC236}">
                <a16:creationId xmlns:a16="http://schemas.microsoft.com/office/drawing/2014/main" id="{8AED5884-20AD-37D1-182E-1A74EB38A5F7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Minus 20">
            <a:extLst>
              <a:ext uri="{FF2B5EF4-FFF2-40B4-BE49-F238E27FC236}">
                <a16:creationId xmlns:a16="http://schemas.microsoft.com/office/drawing/2014/main" id="{FD4346F7-D88C-996C-58EF-E9EEE61FBAA4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Minus 21">
            <a:extLst>
              <a:ext uri="{FF2B5EF4-FFF2-40B4-BE49-F238E27FC236}">
                <a16:creationId xmlns:a16="http://schemas.microsoft.com/office/drawing/2014/main" id="{76895F20-3729-3A98-63C7-8A22D0AAB3D7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Minus 22">
            <a:extLst>
              <a:ext uri="{FF2B5EF4-FFF2-40B4-BE49-F238E27FC236}">
                <a16:creationId xmlns:a16="http://schemas.microsoft.com/office/drawing/2014/main" id="{2CC29CD5-C5C7-EBD9-B13A-B872C701208B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Minus 24">
            <a:extLst>
              <a:ext uri="{FF2B5EF4-FFF2-40B4-BE49-F238E27FC236}">
                <a16:creationId xmlns:a16="http://schemas.microsoft.com/office/drawing/2014/main" id="{61C5815E-ADB5-EFF4-63A3-5D30B3FAB28A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Minus 25">
            <a:extLst>
              <a:ext uri="{FF2B5EF4-FFF2-40B4-BE49-F238E27FC236}">
                <a16:creationId xmlns:a16="http://schemas.microsoft.com/office/drawing/2014/main" id="{043CE198-D05D-96C9-9D0E-210B8BF5A92B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Minus 29">
            <a:extLst>
              <a:ext uri="{FF2B5EF4-FFF2-40B4-BE49-F238E27FC236}">
                <a16:creationId xmlns:a16="http://schemas.microsoft.com/office/drawing/2014/main" id="{DB242F62-FA7B-8CC1-4E9C-7B75FFB8C788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Straight Arrow Connector 34">
            <a:extLst>
              <a:ext uri="{FF2B5EF4-FFF2-40B4-BE49-F238E27FC236}">
                <a16:creationId xmlns:a16="http://schemas.microsoft.com/office/drawing/2014/main" id="{47B1E1EE-A4E2-31F1-E901-31D889DC9118}"/>
              </a:ext>
            </a:extLst>
          </p:cNvPr>
          <p:cNvCxnSpPr>
            <a:cxnSpLocks/>
            <a:stCxn id="51" idx="6"/>
            <a:endCxn id="84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36">
            <a:extLst>
              <a:ext uri="{FF2B5EF4-FFF2-40B4-BE49-F238E27FC236}">
                <a16:creationId xmlns:a16="http://schemas.microsoft.com/office/drawing/2014/main" id="{B68C381F-C0B6-360B-8B2E-A600B8B8036D}"/>
              </a:ext>
            </a:extLst>
          </p:cNvPr>
          <p:cNvCxnSpPr>
            <a:cxnSpLocks/>
            <a:stCxn id="74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41">
            <a:extLst>
              <a:ext uri="{FF2B5EF4-FFF2-40B4-BE49-F238E27FC236}">
                <a16:creationId xmlns:a16="http://schemas.microsoft.com/office/drawing/2014/main" id="{0C5C8AE7-C1A8-4D46-8F58-2A736372235E}"/>
              </a:ext>
            </a:extLst>
          </p:cNvPr>
          <p:cNvCxnSpPr>
            <a:cxnSpLocks/>
            <a:stCxn id="84" idx="2"/>
            <a:endCxn id="80" idx="4"/>
          </p:cNvCxnSpPr>
          <p:nvPr/>
        </p:nvCxnSpPr>
        <p:spPr>
          <a:xfrm rot="5400000" flipH="1" flipV="1">
            <a:off x="2337958" y="2851450"/>
            <a:ext cx="863806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52">
            <a:extLst>
              <a:ext uri="{FF2B5EF4-FFF2-40B4-BE49-F238E27FC236}">
                <a16:creationId xmlns:a16="http://schemas.microsoft.com/office/drawing/2014/main" id="{0688B25C-03E2-0826-292C-C6B3025CE1B5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93" name="TextBox 53">
            <a:extLst>
              <a:ext uri="{FF2B5EF4-FFF2-40B4-BE49-F238E27FC236}">
                <a16:creationId xmlns:a16="http://schemas.microsoft.com/office/drawing/2014/main" id="{DE07F246-F2D0-5FA7-B81E-546DB05443A5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94" name="TextBox 54">
            <a:extLst>
              <a:ext uri="{FF2B5EF4-FFF2-40B4-BE49-F238E27FC236}">
                <a16:creationId xmlns:a16="http://schemas.microsoft.com/office/drawing/2014/main" id="{496D03A6-0992-E29F-CF28-DF9BBF487895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95" name="TextBox 55">
            <a:extLst>
              <a:ext uri="{FF2B5EF4-FFF2-40B4-BE49-F238E27FC236}">
                <a16:creationId xmlns:a16="http://schemas.microsoft.com/office/drawing/2014/main" id="{C46D0665-B37F-E67F-33C8-E59FC2E243EF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96" name="TextBox 56">
            <a:extLst>
              <a:ext uri="{FF2B5EF4-FFF2-40B4-BE49-F238E27FC236}">
                <a16:creationId xmlns:a16="http://schemas.microsoft.com/office/drawing/2014/main" id="{0A45E8D2-48BD-A008-6B5F-79822AB4C358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97" name="TextBox 57">
            <a:extLst>
              <a:ext uri="{FF2B5EF4-FFF2-40B4-BE49-F238E27FC236}">
                <a16:creationId xmlns:a16="http://schemas.microsoft.com/office/drawing/2014/main" id="{6EA64471-AA32-BBB0-7796-D43D32986697}"/>
              </a:ext>
            </a:extLst>
          </p:cNvPr>
          <p:cNvSpPr txBox="1"/>
          <p:nvPr/>
        </p:nvSpPr>
        <p:spPr>
          <a:xfrm>
            <a:off x="10580566" y="57500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98" name="TextBox 58">
            <a:extLst>
              <a:ext uri="{FF2B5EF4-FFF2-40B4-BE49-F238E27FC236}">
                <a16:creationId xmlns:a16="http://schemas.microsoft.com/office/drawing/2014/main" id="{AE27DC38-8B2A-AA34-7281-6C6789648C3A}"/>
              </a:ext>
            </a:extLst>
          </p:cNvPr>
          <p:cNvSpPr txBox="1"/>
          <p:nvPr/>
        </p:nvSpPr>
        <p:spPr>
          <a:xfrm>
            <a:off x="11470617" y="459199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99" name="TextBox 66">
            <a:extLst>
              <a:ext uri="{FF2B5EF4-FFF2-40B4-BE49-F238E27FC236}">
                <a16:creationId xmlns:a16="http://schemas.microsoft.com/office/drawing/2014/main" id="{6AFAB6AA-617B-0DDD-EF77-CB30964C701F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100" name="TextBox 67">
            <a:extLst>
              <a:ext uri="{FF2B5EF4-FFF2-40B4-BE49-F238E27FC236}">
                <a16:creationId xmlns:a16="http://schemas.microsoft.com/office/drawing/2014/main" id="{8106E244-EBF9-D4CA-FC48-E5E77782D975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101" name="TextBox 68">
            <a:extLst>
              <a:ext uri="{FF2B5EF4-FFF2-40B4-BE49-F238E27FC236}">
                <a16:creationId xmlns:a16="http://schemas.microsoft.com/office/drawing/2014/main" id="{057C9B56-63A3-75B4-956D-AB6716ACF1B3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102" name="TextBox 69">
            <a:extLst>
              <a:ext uri="{FF2B5EF4-FFF2-40B4-BE49-F238E27FC236}">
                <a16:creationId xmlns:a16="http://schemas.microsoft.com/office/drawing/2014/main" id="{F6FEED6D-2B04-A01E-847F-B86974D9A7C7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103" name="TextBox 70">
            <a:extLst>
              <a:ext uri="{FF2B5EF4-FFF2-40B4-BE49-F238E27FC236}">
                <a16:creationId xmlns:a16="http://schemas.microsoft.com/office/drawing/2014/main" id="{9B8AE7E8-7501-E5D9-A308-F3CD5310C99D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104" name="TextBox 71">
            <a:extLst>
              <a:ext uri="{FF2B5EF4-FFF2-40B4-BE49-F238E27FC236}">
                <a16:creationId xmlns:a16="http://schemas.microsoft.com/office/drawing/2014/main" id="{DA1210FE-CD33-B8A4-5F68-094D0C892DB9}"/>
              </a:ext>
            </a:extLst>
          </p:cNvPr>
          <p:cNvSpPr txBox="1"/>
          <p:nvPr/>
        </p:nvSpPr>
        <p:spPr>
          <a:xfrm>
            <a:off x="9462309" y="62878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105" name="TextBox 72">
            <a:extLst>
              <a:ext uri="{FF2B5EF4-FFF2-40B4-BE49-F238E27FC236}">
                <a16:creationId xmlns:a16="http://schemas.microsoft.com/office/drawing/2014/main" id="{E1FE7593-2019-584D-4582-03BCB10B840A}"/>
              </a:ext>
            </a:extLst>
          </p:cNvPr>
          <p:cNvSpPr txBox="1"/>
          <p:nvPr/>
        </p:nvSpPr>
        <p:spPr>
          <a:xfrm>
            <a:off x="11538841" y="256003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106" name="Curved Connector 100">
            <a:extLst>
              <a:ext uri="{FF2B5EF4-FFF2-40B4-BE49-F238E27FC236}">
                <a16:creationId xmlns:a16="http://schemas.microsoft.com/office/drawing/2014/main" id="{9AD650B1-8542-A5F4-52FB-94EB5DF788A3}"/>
              </a:ext>
            </a:extLst>
          </p:cNvPr>
          <p:cNvCxnSpPr>
            <a:cxnSpLocks/>
            <a:stCxn id="80" idx="6"/>
            <a:endCxn id="124" idx="3"/>
          </p:cNvCxnSpPr>
          <p:nvPr/>
        </p:nvCxnSpPr>
        <p:spPr>
          <a:xfrm>
            <a:off x="3648987" y="2739333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4">
            <a:extLst>
              <a:ext uri="{FF2B5EF4-FFF2-40B4-BE49-F238E27FC236}">
                <a16:creationId xmlns:a16="http://schemas.microsoft.com/office/drawing/2014/main" id="{865DC7A4-95B9-54D2-A8E1-D2FC84621BDE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5">
            <a:extLst>
              <a:ext uri="{FF2B5EF4-FFF2-40B4-BE49-F238E27FC236}">
                <a16:creationId xmlns:a16="http://schemas.microsoft.com/office/drawing/2014/main" id="{49DDC020-B8B5-9415-DFA4-0EB60063D2A3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7">
            <a:extLst>
              <a:ext uri="{FF2B5EF4-FFF2-40B4-BE49-F238E27FC236}">
                <a16:creationId xmlns:a16="http://schemas.microsoft.com/office/drawing/2014/main" id="{B437B646-A733-CF57-8727-8E9F6DF94D78}"/>
              </a:ext>
            </a:extLst>
          </p:cNvPr>
          <p:cNvCxnSpPr>
            <a:cxnSpLocks/>
            <a:stCxn id="81" idx="0"/>
            <a:endCxn id="83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10">
            <a:extLst>
              <a:ext uri="{FF2B5EF4-FFF2-40B4-BE49-F238E27FC236}">
                <a16:creationId xmlns:a16="http://schemas.microsoft.com/office/drawing/2014/main" id="{253151CD-D607-1895-8175-D85A87FA4870}"/>
              </a:ext>
            </a:extLst>
          </p:cNvPr>
          <p:cNvCxnSpPr>
            <a:cxnSpLocks/>
            <a:stCxn id="83" idx="3"/>
            <a:endCxn id="77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4">
            <a:extLst>
              <a:ext uri="{FF2B5EF4-FFF2-40B4-BE49-F238E27FC236}">
                <a16:creationId xmlns:a16="http://schemas.microsoft.com/office/drawing/2014/main" id="{C5390E82-1069-4F15-352A-5737BF7825E4}"/>
              </a:ext>
            </a:extLst>
          </p:cNvPr>
          <p:cNvCxnSpPr>
            <a:stCxn id="77" idx="6"/>
            <a:endCxn id="85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6">
            <a:extLst>
              <a:ext uri="{FF2B5EF4-FFF2-40B4-BE49-F238E27FC236}">
                <a16:creationId xmlns:a16="http://schemas.microsoft.com/office/drawing/2014/main" id="{37552536-B06B-52F5-0AA6-0A4F04D1733B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34">
            <a:extLst>
              <a:ext uri="{FF2B5EF4-FFF2-40B4-BE49-F238E27FC236}">
                <a16:creationId xmlns:a16="http://schemas.microsoft.com/office/drawing/2014/main" id="{B0FAD0E0-E651-8763-DFEF-8E54B9045125}"/>
              </a:ext>
            </a:extLst>
          </p:cNvPr>
          <p:cNvCxnSpPr>
            <a:cxnSpLocks/>
            <a:stCxn id="76" idx="4"/>
            <a:endCxn id="87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37">
            <a:extLst>
              <a:ext uri="{FF2B5EF4-FFF2-40B4-BE49-F238E27FC236}">
                <a16:creationId xmlns:a16="http://schemas.microsoft.com/office/drawing/2014/main" id="{8ADCCC07-5982-249B-2058-71934FA5907D}"/>
              </a:ext>
            </a:extLst>
          </p:cNvPr>
          <p:cNvCxnSpPr>
            <a:cxnSpLocks/>
            <a:stCxn id="87" idx="1"/>
            <a:endCxn id="52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46">
            <a:extLst>
              <a:ext uri="{FF2B5EF4-FFF2-40B4-BE49-F238E27FC236}">
                <a16:creationId xmlns:a16="http://schemas.microsoft.com/office/drawing/2014/main" id="{0901D034-23BC-E016-9ADE-C2EDA013589B}"/>
              </a:ext>
            </a:extLst>
          </p:cNvPr>
          <p:cNvSpPr txBox="1"/>
          <p:nvPr/>
        </p:nvSpPr>
        <p:spPr>
          <a:xfrm>
            <a:off x="9180167" y="586178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116" name="Straight Arrow Connector 150">
            <a:extLst>
              <a:ext uri="{FF2B5EF4-FFF2-40B4-BE49-F238E27FC236}">
                <a16:creationId xmlns:a16="http://schemas.microsoft.com/office/drawing/2014/main" id="{95EB74A2-FC82-33BD-7F7E-10294BDF3C00}"/>
              </a:ext>
            </a:extLst>
          </p:cNvPr>
          <p:cNvCxnSpPr>
            <a:cxnSpLocks/>
            <a:endCxn id="86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52">
            <a:extLst>
              <a:ext uri="{FF2B5EF4-FFF2-40B4-BE49-F238E27FC236}">
                <a16:creationId xmlns:a16="http://schemas.microsoft.com/office/drawing/2014/main" id="{A6320705-A046-C74B-A7F9-6C983ADBE11C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Minus 29">
            <a:extLst>
              <a:ext uri="{FF2B5EF4-FFF2-40B4-BE49-F238E27FC236}">
                <a16:creationId xmlns:a16="http://schemas.microsoft.com/office/drawing/2014/main" id="{E0089A6B-F9E7-302E-8392-E5995D90F1E8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urved Connector 100">
            <a:extLst>
              <a:ext uri="{FF2B5EF4-FFF2-40B4-BE49-F238E27FC236}">
                <a16:creationId xmlns:a16="http://schemas.microsoft.com/office/drawing/2014/main" id="{94E39F4A-2CBA-987C-0298-72F405C1EE2D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54">
            <a:extLst>
              <a:ext uri="{FF2B5EF4-FFF2-40B4-BE49-F238E27FC236}">
                <a16:creationId xmlns:a16="http://schemas.microsoft.com/office/drawing/2014/main" id="{272F1C6A-E25E-6E6E-67B0-30F344431197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127" name="Oval 7">
            <a:extLst>
              <a:ext uri="{FF2B5EF4-FFF2-40B4-BE49-F238E27FC236}">
                <a16:creationId xmlns:a16="http://schemas.microsoft.com/office/drawing/2014/main" id="{A1AF07EF-FA2D-CEA0-341B-156CE3F3E3AF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8" name="Straight Arrow Connector 36">
            <a:extLst>
              <a:ext uri="{FF2B5EF4-FFF2-40B4-BE49-F238E27FC236}">
                <a16:creationId xmlns:a16="http://schemas.microsoft.com/office/drawing/2014/main" id="{96274C0B-F3FA-A90B-FCA4-D56B13A35E78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6">
            <a:extLst>
              <a:ext uri="{FF2B5EF4-FFF2-40B4-BE49-F238E27FC236}">
                <a16:creationId xmlns:a16="http://schemas.microsoft.com/office/drawing/2014/main" id="{17F78149-1266-1BBC-CF68-D14A6FB99C50}"/>
              </a:ext>
            </a:extLst>
          </p:cNvPr>
          <p:cNvCxnSpPr>
            <a:cxnSpLocks/>
            <a:stCxn id="60" idx="1"/>
            <a:endCxn id="127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36">
            <a:extLst>
              <a:ext uri="{FF2B5EF4-FFF2-40B4-BE49-F238E27FC236}">
                <a16:creationId xmlns:a16="http://schemas.microsoft.com/office/drawing/2014/main" id="{E3BAF789-1D61-330F-5E61-89CE699ACFBC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57">
            <a:extLst>
              <a:ext uri="{FF2B5EF4-FFF2-40B4-BE49-F238E27FC236}">
                <a16:creationId xmlns:a16="http://schemas.microsoft.com/office/drawing/2014/main" id="{D60C42E1-FB4E-F752-ED2D-79F619DDAFA3}"/>
              </a:ext>
            </a:extLst>
          </p:cNvPr>
          <p:cNvSpPr txBox="1"/>
          <p:nvPr/>
        </p:nvSpPr>
        <p:spPr>
          <a:xfrm>
            <a:off x="7973514" y="59294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32" name="TextBox 57">
            <a:extLst>
              <a:ext uri="{FF2B5EF4-FFF2-40B4-BE49-F238E27FC236}">
                <a16:creationId xmlns:a16="http://schemas.microsoft.com/office/drawing/2014/main" id="{49A66CC9-9D54-6043-56FF-58DEFFDAD8F8}"/>
              </a:ext>
            </a:extLst>
          </p:cNvPr>
          <p:cNvSpPr txBox="1"/>
          <p:nvPr/>
        </p:nvSpPr>
        <p:spPr>
          <a:xfrm>
            <a:off x="5789535" y="590210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133" name="TextBox 146">
            <a:extLst>
              <a:ext uri="{FF2B5EF4-FFF2-40B4-BE49-F238E27FC236}">
                <a16:creationId xmlns:a16="http://schemas.microsoft.com/office/drawing/2014/main" id="{A8573150-8F47-5AC9-165E-0B9C55813D0D}"/>
              </a:ext>
            </a:extLst>
          </p:cNvPr>
          <p:cNvSpPr txBox="1"/>
          <p:nvPr/>
        </p:nvSpPr>
        <p:spPr>
          <a:xfrm>
            <a:off x="6854893" y="58944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134" name="Oval 7">
            <a:extLst>
              <a:ext uri="{FF2B5EF4-FFF2-40B4-BE49-F238E27FC236}">
                <a16:creationId xmlns:a16="http://schemas.microsoft.com/office/drawing/2014/main" id="{08555C85-A192-223F-95F6-18C21325D32C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5" name="TextBox 146">
            <a:extLst>
              <a:ext uri="{FF2B5EF4-FFF2-40B4-BE49-F238E27FC236}">
                <a16:creationId xmlns:a16="http://schemas.microsoft.com/office/drawing/2014/main" id="{783E572C-5B2A-BDAC-AB28-8CCF1D0E59BA}"/>
              </a:ext>
            </a:extLst>
          </p:cNvPr>
          <p:cNvSpPr txBox="1"/>
          <p:nvPr/>
        </p:nvSpPr>
        <p:spPr>
          <a:xfrm>
            <a:off x="4626507" y="59032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136" name="Straight Arrow Connector 36">
            <a:extLst>
              <a:ext uri="{FF2B5EF4-FFF2-40B4-BE49-F238E27FC236}">
                <a16:creationId xmlns:a16="http://schemas.microsoft.com/office/drawing/2014/main" id="{10294B2F-9778-1AC6-0D61-A53750F7812A}"/>
              </a:ext>
            </a:extLst>
          </p:cNvPr>
          <p:cNvCxnSpPr>
            <a:cxnSpLocks/>
            <a:endCxn id="134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78">
            <a:extLst>
              <a:ext uri="{FF2B5EF4-FFF2-40B4-BE49-F238E27FC236}">
                <a16:creationId xmlns:a16="http://schemas.microsoft.com/office/drawing/2014/main" id="{4E2A1811-B453-C63A-E706-981215359440}"/>
              </a:ext>
            </a:extLst>
          </p:cNvPr>
          <p:cNvSpPr/>
          <p:nvPr/>
        </p:nvSpPr>
        <p:spPr>
          <a:xfrm>
            <a:off x="3293928" y="265684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7">
            <a:extLst>
              <a:ext uri="{FF2B5EF4-FFF2-40B4-BE49-F238E27FC236}">
                <a16:creationId xmlns:a16="http://schemas.microsoft.com/office/drawing/2014/main" id="{09325E91-BDEF-4D0B-3DFE-58732DD648C5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9FE5573-DB07-C3BD-F1F8-DF3666F98B69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CAB8493-76DD-ED29-CC89-C35F8A4242E8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D2C169C2-DB9A-DD5F-E426-E49093D6C0CF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CB8BFEF-3D17-6EB0-BF7B-14EAC7B0090C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4204D97-6FB0-7093-38ED-777F918939A1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981E8CA-C665-521A-1EAE-0ACEF7A2920E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66F98DE0-978A-6017-7B34-FAADC94B11BE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32" name="TextBox 182">
            <a:extLst>
              <a:ext uri="{FF2B5EF4-FFF2-40B4-BE49-F238E27FC236}">
                <a16:creationId xmlns:a16="http://schemas.microsoft.com/office/drawing/2014/main" id="{C69FC5AE-580B-3B9E-9926-9E79149D5E89}"/>
              </a:ext>
            </a:extLst>
          </p:cNvPr>
          <p:cNvSpPr txBox="1"/>
          <p:nvPr/>
        </p:nvSpPr>
        <p:spPr>
          <a:xfrm>
            <a:off x="5023679" y="3864794"/>
            <a:ext cx="367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Occupation d’une table</a:t>
            </a:r>
          </a:p>
        </p:txBody>
      </p:sp>
      <p:sp>
        <p:nvSpPr>
          <p:cNvPr id="10" name="TextBox 53">
            <a:extLst>
              <a:ext uri="{FF2B5EF4-FFF2-40B4-BE49-F238E27FC236}">
                <a16:creationId xmlns:a16="http://schemas.microsoft.com/office/drawing/2014/main" id="{02F5DC1C-2E67-D609-FD25-5C3258C39656}"/>
              </a:ext>
            </a:extLst>
          </p:cNvPr>
          <p:cNvSpPr txBox="1"/>
          <p:nvPr/>
        </p:nvSpPr>
        <p:spPr>
          <a:xfrm>
            <a:off x="10087898" y="169798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[2,15]</a:t>
            </a:r>
          </a:p>
        </p:txBody>
      </p:sp>
      <p:sp>
        <p:nvSpPr>
          <p:cNvPr id="11" name="TextBox 53">
            <a:extLst>
              <a:ext uri="{FF2B5EF4-FFF2-40B4-BE49-F238E27FC236}">
                <a16:creationId xmlns:a16="http://schemas.microsoft.com/office/drawing/2014/main" id="{90B3E98F-998E-4497-47BA-D33328050B47}"/>
              </a:ext>
            </a:extLst>
          </p:cNvPr>
          <p:cNvSpPr txBox="1"/>
          <p:nvPr/>
        </p:nvSpPr>
        <p:spPr>
          <a:xfrm>
            <a:off x="7881521" y="4959199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</p:spTree>
    <p:extLst>
      <p:ext uri="{BB962C8B-B14F-4D97-AF65-F5344CB8AC3E}">
        <p14:creationId xmlns:p14="http://schemas.microsoft.com/office/powerpoint/2010/main" val="422701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578E7905-514C-D6FC-B2B1-C0FADBFCF95E}"/>
              </a:ext>
            </a:extLst>
          </p:cNvPr>
          <p:cNvSpPr/>
          <p:nvPr/>
        </p:nvSpPr>
        <p:spPr>
          <a:xfrm>
            <a:off x="221769" y="588078"/>
            <a:ext cx="4790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0, 0, 0, 0, 0, 0,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1, 0, 0, 0, 0, 0, 0, 0)</a:t>
            </a:r>
          </a:p>
        </p:txBody>
      </p:sp>
      <p:sp>
        <p:nvSpPr>
          <p:cNvPr id="4" name="Oval 178">
            <a:extLst>
              <a:ext uri="{FF2B5EF4-FFF2-40B4-BE49-F238E27FC236}">
                <a16:creationId xmlns:a16="http://schemas.microsoft.com/office/drawing/2014/main" id="{0A98CC15-0603-A0E0-4563-7BDDD31FA9E4}"/>
              </a:ext>
            </a:extLst>
          </p:cNvPr>
          <p:cNvSpPr/>
          <p:nvPr/>
        </p:nvSpPr>
        <p:spPr>
          <a:xfrm>
            <a:off x="5988915" y="2732456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17">
            <a:extLst>
              <a:ext uri="{FF2B5EF4-FFF2-40B4-BE49-F238E27FC236}">
                <a16:creationId xmlns:a16="http://schemas.microsoft.com/office/drawing/2014/main" id="{DD9174B8-453A-B585-18A0-67489366039E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CAE77C-BC1B-3399-BB51-444596892719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64FFC31E-92C5-866B-1658-5062E815DF38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2A089C8-5052-5183-BFFE-D4F6B555DDF3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3A690F8-354A-6DB8-CDCB-5C4F63FC4264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3F29BB1-7C65-D5BD-6EA9-C95ACB60CFDF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B9F0F39-21D5-4CAC-20AC-3163A588AD39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7186F48F-7538-7A44-3C3A-0A2F515E5E8C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8" name="Minus 24">
            <a:extLst>
              <a:ext uri="{FF2B5EF4-FFF2-40B4-BE49-F238E27FC236}">
                <a16:creationId xmlns:a16="http://schemas.microsoft.com/office/drawing/2014/main" id="{7E497FC0-9817-9BAE-27E0-2C88D375E831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Minus 24">
            <a:extLst>
              <a:ext uri="{FF2B5EF4-FFF2-40B4-BE49-F238E27FC236}">
                <a16:creationId xmlns:a16="http://schemas.microsoft.com/office/drawing/2014/main" id="{DFAB8395-7111-FCD4-53A8-95073A5CD622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Oval 1">
            <a:extLst>
              <a:ext uri="{FF2B5EF4-FFF2-40B4-BE49-F238E27FC236}">
                <a16:creationId xmlns:a16="http://schemas.microsoft.com/office/drawing/2014/main" id="{E5AD0452-0A51-AE84-E8C9-26BBD533A19F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20E43D0D-8E92-7B84-1161-9314CF82F9FC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2FF16843-0938-2924-FB9C-597CE3552C60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06813E26-A8A7-5DA9-0859-2F9423543416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9">
            <a:extLst>
              <a:ext uri="{FF2B5EF4-FFF2-40B4-BE49-F238E27FC236}">
                <a16:creationId xmlns:a16="http://schemas.microsoft.com/office/drawing/2014/main" id="{86724134-74B9-0E04-1453-6CDCD219B103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11">
            <a:extLst>
              <a:ext uri="{FF2B5EF4-FFF2-40B4-BE49-F238E27FC236}">
                <a16:creationId xmlns:a16="http://schemas.microsoft.com/office/drawing/2014/main" id="{4606D3F9-A932-FE9A-09CB-B295B3F41F6C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53A1ACF2-4104-A27B-4277-81497F49B3E7}"/>
              </a:ext>
            </a:extLst>
          </p:cNvPr>
          <p:cNvSpPr/>
          <p:nvPr/>
        </p:nvSpPr>
        <p:spPr>
          <a:xfrm>
            <a:off x="3075055" y="24669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14">
            <a:extLst>
              <a:ext uri="{FF2B5EF4-FFF2-40B4-BE49-F238E27FC236}">
                <a16:creationId xmlns:a16="http://schemas.microsoft.com/office/drawing/2014/main" id="{EA1BB071-A1E7-59B4-AFFA-E9CD11D42917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15">
            <a:extLst>
              <a:ext uri="{FF2B5EF4-FFF2-40B4-BE49-F238E27FC236}">
                <a16:creationId xmlns:a16="http://schemas.microsoft.com/office/drawing/2014/main" id="{A8F89AA6-C146-C279-CEF9-85BFE6CC57ED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Minus 20">
            <a:extLst>
              <a:ext uri="{FF2B5EF4-FFF2-40B4-BE49-F238E27FC236}">
                <a16:creationId xmlns:a16="http://schemas.microsoft.com/office/drawing/2014/main" id="{D9B43FE2-A51F-B803-0799-EF0D8E7F2E47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Minus 21">
            <a:extLst>
              <a:ext uri="{FF2B5EF4-FFF2-40B4-BE49-F238E27FC236}">
                <a16:creationId xmlns:a16="http://schemas.microsoft.com/office/drawing/2014/main" id="{9E298130-5712-02FE-A07A-E4CA9567B09F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Minus 22">
            <a:extLst>
              <a:ext uri="{FF2B5EF4-FFF2-40B4-BE49-F238E27FC236}">
                <a16:creationId xmlns:a16="http://schemas.microsoft.com/office/drawing/2014/main" id="{D1E2E256-9168-35B0-0744-9361EAB1C927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Minus 24">
            <a:extLst>
              <a:ext uri="{FF2B5EF4-FFF2-40B4-BE49-F238E27FC236}">
                <a16:creationId xmlns:a16="http://schemas.microsoft.com/office/drawing/2014/main" id="{2C870753-C601-FBB6-3A01-3666879A003F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Minus 25">
            <a:extLst>
              <a:ext uri="{FF2B5EF4-FFF2-40B4-BE49-F238E27FC236}">
                <a16:creationId xmlns:a16="http://schemas.microsoft.com/office/drawing/2014/main" id="{FB6FEE3C-D6CF-E8AC-7D97-160E64B374BD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Minus 29">
            <a:extLst>
              <a:ext uri="{FF2B5EF4-FFF2-40B4-BE49-F238E27FC236}">
                <a16:creationId xmlns:a16="http://schemas.microsoft.com/office/drawing/2014/main" id="{2C8D4F1A-ADE8-C8C8-FA1B-369085259EC8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89306E-4137-0776-FB89-BCD47C68040F}"/>
              </a:ext>
            </a:extLst>
          </p:cNvPr>
          <p:cNvCxnSpPr>
            <a:cxnSpLocks/>
            <a:stCxn id="20" idx="6"/>
            <a:endCxn id="30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6">
            <a:extLst>
              <a:ext uri="{FF2B5EF4-FFF2-40B4-BE49-F238E27FC236}">
                <a16:creationId xmlns:a16="http://schemas.microsoft.com/office/drawing/2014/main" id="{B83C14D1-7FCD-267F-3029-2E7D015B24B1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41">
            <a:extLst>
              <a:ext uri="{FF2B5EF4-FFF2-40B4-BE49-F238E27FC236}">
                <a16:creationId xmlns:a16="http://schemas.microsoft.com/office/drawing/2014/main" id="{53C0B8D1-12E7-090A-5F28-8303434793DD}"/>
              </a:ext>
            </a:extLst>
          </p:cNvPr>
          <p:cNvCxnSpPr>
            <a:cxnSpLocks/>
            <a:stCxn id="30" idx="2"/>
            <a:endCxn id="26" idx="4"/>
          </p:cNvCxnSpPr>
          <p:nvPr/>
        </p:nvCxnSpPr>
        <p:spPr>
          <a:xfrm rot="5400000" flipH="1" flipV="1">
            <a:off x="2337958" y="2851450"/>
            <a:ext cx="863806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2">
            <a:extLst>
              <a:ext uri="{FF2B5EF4-FFF2-40B4-BE49-F238E27FC236}">
                <a16:creationId xmlns:a16="http://schemas.microsoft.com/office/drawing/2014/main" id="{97E26055-7AB6-6359-3127-79CFC103E27B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FC32B10A-3D8E-C56F-6122-048C4388422C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40" name="TextBox 54">
            <a:extLst>
              <a:ext uri="{FF2B5EF4-FFF2-40B4-BE49-F238E27FC236}">
                <a16:creationId xmlns:a16="http://schemas.microsoft.com/office/drawing/2014/main" id="{DC38E0BF-4DFA-D0CB-D727-B67E22F68E3B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41" name="TextBox 55">
            <a:extLst>
              <a:ext uri="{FF2B5EF4-FFF2-40B4-BE49-F238E27FC236}">
                <a16:creationId xmlns:a16="http://schemas.microsoft.com/office/drawing/2014/main" id="{5A322F02-9960-13AA-C9AA-A0D07A7CC0C8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42" name="TextBox 66">
            <a:extLst>
              <a:ext uri="{FF2B5EF4-FFF2-40B4-BE49-F238E27FC236}">
                <a16:creationId xmlns:a16="http://schemas.microsoft.com/office/drawing/2014/main" id="{11BB83AC-AB36-B237-E7B2-5EBDE9725121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43" name="TextBox 67">
            <a:extLst>
              <a:ext uri="{FF2B5EF4-FFF2-40B4-BE49-F238E27FC236}">
                <a16:creationId xmlns:a16="http://schemas.microsoft.com/office/drawing/2014/main" id="{132D64CE-13F6-428B-179B-B4B05FC88FFE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44" name="TextBox 68">
            <a:extLst>
              <a:ext uri="{FF2B5EF4-FFF2-40B4-BE49-F238E27FC236}">
                <a16:creationId xmlns:a16="http://schemas.microsoft.com/office/drawing/2014/main" id="{06885610-5AFB-645D-87D2-FE0E645D8963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45" name="TextBox 69">
            <a:extLst>
              <a:ext uri="{FF2B5EF4-FFF2-40B4-BE49-F238E27FC236}">
                <a16:creationId xmlns:a16="http://schemas.microsoft.com/office/drawing/2014/main" id="{31F7DB19-EB13-DE29-7D0E-1A6E41694FCC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46" name="TextBox 70">
            <a:extLst>
              <a:ext uri="{FF2B5EF4-FFF2-40B4-BE49-F238E27FC236}">
                <a16:creationId xmlns:a16="http://schemas.microsoft.com/office/drawing/2014/main" id="{D0B34D4C-7424-CD85-13C1-C144F9B74A0B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cxnSp>
        <p:nvCxnSpPr>
          <p:cNvPr id="47" name="Curved Connector 100">
            <a:extLst>
              <a:ext uri="{FF2B5EF4-FFF2-40B4-BE49-F238E27FC236}">
                <a16:creationId xmlns:a16="http://schemas.microsoft.com/office/drawing/2014/main" id="{B98CCB09-C9D8-2389-117D-86B6079CF177}"/>
              </a:ext>
            </a:extLst>
          </p:cNvPr>
          <p:cNvCxnSpPr>
            <a:cxnSpLocks/>
            <a:stCxn id="26" idx="6"/>
            <a:endCxn id="61" idx="3"/>
          </p:cNvCxnSpPr>
          <p:nvPr/>
        </p:nvCxnSpPr>
        <p:spPr>
          <a:xfrm>
            <a:off x="3648987" y="2739333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04">
            <a:extLst>
              <a:ext uri="{FF2B5EF4-FFF2-40B4-BE49-F238E27FC236}">
                <a16:creationId xmlns:a16="http://schemas.microsoft.com/office/drawing/2014/main" id="{61BB9E95-9373-A904-258D-3CAD3D525970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05">
            <a:extLst>
              <a:ext uri="{FF2B5EF4-FFF2-40B4-BE49-F238E27FC236}">
                <a16:creationId xmlns:a16="http://schemas.microsoft.com/office/drawing/2014/main" id="{F120F458-6AED-C358-A87A-9A8A8C4B8A3F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07">
            <a:extLst>
              <a:ext uri="{FF2B5EF4-FFF2-40B4-BE49-F238E27FC236}">
                <a16:creationId xmlns:a16="http://schemas.microsoft.com/office/drawing/2014/main" id="{89FF86B9-58F3-9F67-7B0A-D7B2F9BA8B68}"/>
              </a:ext>
            </a:extLst>
          </p:cNvPr>
          <p:cNvCxnSpPr>
            <a:cxnSpLocks/>
            <a:stCxn id="27" idx="0"/>
            <a:endCxn id="29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10">
            <a:extLst>
              <a:ext uri="{FF2B5EF4-FFF2-40B4-BE49-F238E27FC236}">
                <a16:creationId xmlns:a16="http://schemas.microsoft.com/office/drawing/2014/main" id="{7B015EEE-DFBA-9CA0-8A4A-752F1A71F746}"/>
              </a:ext>
            </a:extLst>
          </p:cNvPr>
          <p:cNvCxnSpPr>
            <a:cxnSpLocks/>
            <a:stCxn id="29" idx="3"/>
            <a:endCxn id="25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14">
            <a:extLst>
              <a:ext uri="{FF2B5EF4-FFF2-40B4-BE49-F238E27FC236}">
                <a16:creationId xmlns:a16="http://schemas.microsoft.com/office/drawing/2014/main" id="{35FBDF81-E70B-E5FE-9546-DF508BC2D1BC}"/>
              </a:ext>
            </a:extLst>
          </p:cNvPr>
          <p:cNvCxnSpPr>
            <a:stCxn id="25" idx="6"/>
            <a:endCxn id="31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16">
            <a:extLst>
              <a:ext uri="{FF2B5EF4-FFF2-40B4-BE49-F238E27FC236}">
                <a16:creationId xmlns:a16="http://schemas.microsoft.com/office/drawing/2014/main" id="{1F292360-BB03-A44B-29C8-4A9650DD4D2F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34">
            <a:extLst>
              <a:ext uri="{FF2B5EF4-FFF2-40B4-BE49-F238E27FC236}">
                <a16:creationId xmlns:a16="http://schemas.microsoft.com/office/drawing/2014/main" id="{E16BBDD5-B065-8072-BBB1-DEEE40291211}"/>
              </a:ext>
            </a:extLst>
          </p:cNvPr>
          <p:cNvCxnSpPr>
            <a:cxnSpLocks/>
            <a:stCxn id="24" idx="4"/>
            <a:endCxn id="33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37">
            <a:extLst>
              <a:ext uri="{FF2B5EF4-FFF2-40B4-BE49-F238E27FC236}">
                <a16:creationId xmlns:a16="http://schemas.microsoft.com/office/drawing/2014/main" id="{B4AFB0AC-BA09-7118-71ED-CBDFFA417805}"/>
              </a:ext>
            </a:extLst>
          </p:cNvPr>
          <p:cNvCxnSpPr>
            <a:cxnSpLocks/>
            <a:stCxn id="33" idx="1"/>
            <a:endCxn id="21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50">
            <a:extLst>
              <a:ext uri="{FF2B5EF4-FFF2-40B4-BE49-F238E27FC236}">
                <a16:creationId xmlns:a16="http://schemas.microsoft.com/office/drawing/2014/main" id="{DD057D25-800E-A534-D872-0F300576A00B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52">
            <a:extLst>
              <a:ext uri="{FF2B5EF4-FFF2-40B4-BE49-F238E27FC236}">
                <a16:creationId xmlns:a16="http://schemas.microsoft.com/office/drawing/2014/main" id="{B10D1E44-BC9A-8C2D-5E1F-90FE42EB3ECC}"/>
              </a:ext>
            </a:extLst>
          </p:cNvPr>
          <p:cNvCxnSpPr>
            <a:cxnSpLocks/>
            <a:endCxn id="23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Minus 29">
            <a:extLst>
              <a:ext uri="{FF2B5EF4-FFF2-40B4-BE49-F238E27FC236}">
                <a16:creationId xmlns:a16="http://schemas.microsoft.com/office/drawing/2014/main" id="{073F8417-8F64-22B2-4292-0E06557C9D15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urved Connector 100">
            <a:extLst>
              <a:ext uri="{FF2B5EF4-FFF2-40B4-BE49-F238E27FC236}">
                <a16:creationId xmlns:a16="http://schemas.microsoft.com/office/drawing/2014/main" id="{A947D6C0-79F3-93FA-FDC0-50C2013CF037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54">
            <a:extLst>
              <a:ext uri="{FF2B5EF4-FFF2-40B4-BE49-F238E27FC236}">
                <a16:creationId xmlns:a16="http://schemas.microsoft.com/office/drawing/2014/main" id="{968D3A00-49FD-D9A4-5574-1D34A35BB1D9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65" name="Oval 7">
            <a:extLst>
              <a:ext uri="{FF2B5EF4-FFF2-40B4-BE49-F238E27FC236}">
                <a16:creationId xmlns:a16="http://schemas.microsoft.com/office/drawing/2014/main" id="{1636B9D8-DE0F-7205-41A8-E42CA21EB940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6" name="Straight Arrow Connector 36">
            <a:extLst>
              <a:ext uri="{FF2B5EF4-FFF2-40B4-BE49-F238E27FC236}">
                <a16:creationId xmlns:a16="http://schemas.microsoft.com/office/drawing/2014/main" id="{5FA1FD23-736C-BD20-429C-4BBB352B9116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6">
            <a:extLst>
              <a:ext uri="{FF2B5EF4-FFF2-40B4-BE49-F238E27FC236}">
                <a16:creationId xmlns:a16="http://schemas.microsoft.com/office/drawing/2014/main" id="{652CBEB1-22D3-F905-79F1-7FEFE886FD21}"/>
              </a:ext>
            </a:extLst>
          </p:cNvPr>
          <p:cNvCxnSpPr>
            <a:cxnSpLocks/>
            <a:stCxn id="18" idx="1"/>
            <a:endCxn id="65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6">
            <a:extLst>
              <a:ext uri="{FF2B5EF4-FFF2-40B4-BE49-F238E27FC236}">
                <a16:creationId xmlns:a16="http://schemas.microsoft.com/office/drawing/2014/main" id="{C951B87F-DD62-0225-02CB-D02CEAEB3FAC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7">
            <a:extLst>
              <a:ext uri="{FF2B5EF4-FFF2-40B4-BE49-F238E27FC236}">
                <a16:creationId xmlns:a16="http://schemas.microsoft.com/office/drawing/2014/main" id="{B48EE4D4-EC97-8472-8E72-95C48252FB6A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Straight Arrow Connector 36">
            <a:extLst>
              <a:ext uri="{FF2B5EF4-FFF2-40B4-BE49-F238E27FC236}">
                <a16:creationId xmlns:a16="http://schemas.microsoft.com/office/drawing/2014/main" id="{644FF530-23C2-B47D-8C4C-EE8F053319DE}"/>
              </a:ext>
            </a:extLst>
          </p:cNvPr>
          <p:cNvCxnSpPr>
            <a:cxnSpLocks/>
            <a:endCxn id="69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178">
            <a:extLst>
              <a:ext uri="{FF2B5EF4-FFF2-40B4-BE49-F238E27FC236}">
                <a16:creationId xmlns:a16="http://schemas.microsoft.com/office/drawing/2014/main" id="{987E2CDF-66C5-90DD-ABFE-DC72CE775A15}"/>
              </a:ext>
            </a:extLst>
          </p:cNvPr>
          <p:cNvSpPr/>
          <p:nvPr/>
        </p:nvSpPr>
        <p:spPr>
          <a:xfrm>
            <a:off x="3293928" y="265684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TextBox 182">
            <a:extLst>
              <a:ext uri="{FF2B5EF4-FFF2-40B4-BE49-F238E27FC236}">
                <a16:creationId xmlns:a16="http://schemas.microsoft.com/office/drawing/2014/main" id="{53C2BD08-12BB-4CBA-3E51-FA9812B1AD2F}"/>
              </a:ext>
            </a:extLst>
          </p:cNvPr>
          <p:cNvSpPr txBox="1"/>
          <p:nvPr/>
        </p:nvSpPr>
        <p:spPr>
          <a:xfrm>
            <a:off x="5023679" y="3864794"/>
            <a:ext cx="367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occupé par un client</a:t>
            </a:r>
          </a:p>
        </p:txBody>
      </p:sp>
      <p:sp>
        <p:nvSpPr>
          <p:cNvPr id="73" name="TextBox 70">
            <a:extLst>
              <a:ext uri="{FF2B5EF4-FFF2-40B4-BE49-F238E27FC236}">
                <a16:creationId xmlns:a16="http://schemas.microsoft.com/office/drawing/2014/main" id="{82031C68-A22A-1F4F-E580-7235690C8AD0}"/>
              </a:ext>
            </a:extLst>
          </p:cNvPr>
          <p:cNvSpPr txBox="1"/>
          <p:nvPr/>
        </p:nvSpPr>
        <p:spPr>
          <a:xfrm>
            <a:off x="9472990" y="64566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87" name="TextBox 70">
            <a:extLst>
              <a:ext uri="{FF2B5EF4-FFF2-40B4-BE49-F238E27FC236}">
                <a16:creationId xmlns:a16="http://schemas.microsoft.com/office/drawing/2014/main" id="{7A1D2476-1F9C-CFE1-522E-E97ACBB7E548}"/>
              </a:ext>
            </a:extLst>
          </p:cNvPr>
          <p:cNvSpPr txBox="1"/>
          <p:nvPr/>
        </p:nvSpPr>
        <p:spPr>
          <a:xfrm>
            <a:off x="11520146" y="256956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sp>
        <p:nvSpPr>
          <p:cNvPr id="118" name="TextBox 70">
            <a:extLst>
              <a:ext uri="{FF2B5EF4-FFF2-40B4-BE49-F238E27FC236}">
                <a16:creationId xmlns:a16="http://schemas.microsoft.com/office/drawing/2014/main" id="{173D1A4D-E145-6E23-1B64-415B0257DB6A}"/>
              </a:ext>
            </a:extLst>
          </p:cNvPr>
          <p:cNvSpPr txBox="1"/>
          <p:nvPr/>
        </p:nvSpPr>
        <p:spPr>
          <a:xfrm>
            <a:off x="11463186" y="4617576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119" name="TextBox 70">
            <a:extLst>
              <a:ext uri="{FF2B5EF4-FFF2-40B4-BE49-F238E27FC236}">
                <a16:creationId xmlns:a16="http://schemas.microsoft.com/office/drawing/2014/main" id="{39DE1354-AF6A-1345-4BD6-7B2BD9B288D7}"/>
              </a:ext>
            </a:extLst>
          </p:cNvPr>
          <p:cNvSpPr txBox="1"/>
          <p:nvPr/>
        </p:nvSpPr>
        <p:spPr>
          <a:xfrm>
            <a:off x="9167989" y="585747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sp>
        <p:nvSpPr>
          <p:cNvPr id="120" name="TextBox 70">
            <a:extLst>
              <a:ext uri="{FF2B5EF4-FFF2-40B4-BE49-F238E27FC236}">
                <a16:creationId xmlns:a16="http://schemas.microsoft.com/office/drawing/2014/main" id="{12110AEF-865C-7BF9-4EA6-4CE6951C9602}"/>
              </a:ext>
            </a:extLst>
          </p:cNvPr>
          <p:cNvSpPr txBox="1"/>
          <p:nvPr/>
        </p:nvSpPr>
        <p:spPr>
          <a:xfrm>
            <a:off x="6882229" y="594650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121" name="TextBox 70">
            <a:extLst>
              <a:ext uri="{FF2B5EF4-FFF2-40B4-BE49-F238E27FC236}">
                <a16:creationId xmlns:a16="http://schemas.microsoft.com/office/drawing/2014/main" id="{A00FB853-12B0-4976-4565-F4120807900A}"/>
              </a:ext>
            </a:extLst>
          </p:cNvPr>
          <p:cNvSpPr txBox="1"/>
          <p:nvPr/>
        </p:nvSpPr>
        <p:spPr>
          <a:xfrm>
            <a:off x="4669806" y="588155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sp>
        <p:nvSpPr>
          <p:cNvPr id="122" name="TextBox 55">
            <a:extLst>
              <a:ext uri="{FF2B5EF4-FFF2-40B4-BE49-F238E27FC236}">
                <a16:creationId xmlns:a16="http://schemas.microsoft.com/office/drawing/2014/main" id="{83F57EE9-F135-5701-DD74-0FA20D96A952}"/>
              </a:ext>
            </a:extLst>
          </p:cNvPr>
          <p:cNvSpPr txBox="1"/>
          <p:nvPr/>
        </p:nvSpPr>
        <p:spPr>
          <a:xfrm>
            <a:off x="11523384" y="363951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123" name="TextBox 55">
            <a:extLst>
              <a:ext uri="{FF2B5EF4-FFF2-40B4-BE49-F238E27FC236}">
                <a16:creationId xmlns:a16="http://schemas.microsoft.com/office/drawing/2014/main" id="{7CEF5575-E0C5-A987-C22B-FAEE61137709}"/>
              </a:ext>
            </a:extLst>
          </p:cNvPr>
          <p:cNvSpPr txBox="1"/>
          <p:nvPr/>
        </p:nvSpPr>
        <p:spPr>
          <a:xfrm>
            <a:off x="10549148" y="575081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137" name="TextBox 55">
            <a:extLst>
              <a:ext uri="{FF2B5EF4-FFF2-40B4-BE49-F238E27FC236}">
                <a16:creationId xmlns:a16="http://schemas.microsoft.com/office/drawing/2014/main" id="{99462D6D-F00D-4026-1A21-B844934C95B3}"/>
              </a:ext>
            </a:extLst>
          </p:cNvPr>
          <p:cNvSpPr txBox="1"/>
          <p:nvPr/>
        </p:nvSpPr>
        <p:spPr>
          <a:xfrm>
            <a:off x="7962984" y="592126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139" name="TextBox 55">
            <a:extLst>
              <a:ext uri="{FF2B5EF4-FFF2-40B4-BE49-F238E27FC236}">
                <a16:creationId xmlns:a16="http://schemas.microsoft.com/office/drawing/2014/main" id="{D82CCB86-7883-6B17-F08F-4BE1D7DAF278}"/>
              </a:ext>
            </a:extLst>
          </p:cNvPr>
          <p:cNvSpPr txBox="1"/>
          <p:nvPr/>
        </p:nvSpPr>
        <p:spPr>
          <a:xfrm>
            <a:off x="5795605" y="592126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2" name="TextBox 53">
            <a:extLst>
              <a:ext uri="{FF2B5EF4-FFF2-40B4-BE49-F238E27FC236}">
                <a16:creationId xmlns:a16="http://schemas.microsoft.com/office/drawing/2014/main" id="{9F138528-A93E-B829-C11A-0471008CD2CF}"/>
              </a:ext>
            </a:extLst>
          </p:cNvPr>
          <p:cNvSpPr txBox="1"/>
          <p:nvPr/>
        </p:nvSpPr>
        <p:spPr>
          <a:xfrm>
            <a:off x="10087898" y="169798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[2,15]</a:t>
            </a:r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9F724088-534A-8AD5-0884-5DF5E3D7C4A9}"/>
              </a:ext>
            </a:extLst>
          </p:cNvPr>
          <p:cNvSpPr txBox="1"/>
          <p:nvPr/>
        </p:nvSpPr>
        <p:spPr>
          <a:xfrm>
            <a:off x="7881521" y="4959199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</p:spTree>
    <p:extLst>
      <p:ext uri="{BB962C8B-B14F-4D97-AF65-F5344CB8AC3E}">
        <p14:creationId xmlns:p14="http://schemas.microsoft.com/office/powerpoint/2010/main" val="218478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inus 24">
            <a:extLst>
              <a:ext uri="{FF2B5EF4-FFF2-40B4-BE49-F238E27FC236}">
                <a16:creationId xmlns:a16="http://schemas.microsoft.com/office/drawing/2014/main" id="{E716BC8B-4532-B7D5-9D9E-47B30A3E2D05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Minus 24">
            <a:extLst>
              <a:ext uri="{FF2B5EF4-FFF2-40B4-BE49-F238E27FC236}">
                <a16:creationId xmlns:a16="http://schemas.microsoft.com/office/drawing/2014/main" id="{CB30A639-E8D4-E4F9-25A9-D69EFEE49DD2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val 1">
            <a:extLst>
              <a:ext uri="{FF2B5EF4-FFF2-40B4-BE49-F238E27FC236}">
                <a16:creationId xmlns:a16="http://schemas.microsoft.com/office/drawing/2014/main" id="{46B90809-B28C-4C95-EA1E-530B02AA6CBE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6F3CA04F-27F6-EF70-FC11-51D835CE677D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3">
            <a:extLst>
              <a:ext uri="{FF2B5EF4-FFF2-40B4-BE49-F238E27FC236}">
                <a16:creationId xmlns:a16="http://schemas.microsoft.com/office/drawing/2014/main" id="{E7E5FB0D-DE0E-2709-8B51-F36F2BEF04E0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C8CA0D84-D160-A0FC-2C76-E6EBE2F7D9B9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FE72DD29-EC8B-E100-41B9-69809367C3AF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A9244649-597B-7681-212F-905B9FA13F2C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C48053F0-2A76-E7CE-13A9-A851FDEE2980}"/>
              </a:ext>
            </a:extLst>
          </p:cNvPr>
          <p:cNvSpPr/>
          <p:nvPr/>
        </p:nvSpPr>
        <p:spPr>
          <a:xfrm>
            <a:off x="3075055" y="24669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D5AF0329-4226-5A46-028C-00E9508CA681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82FC2756-28B8-84D0-5B0D-C54EF53E3D81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Minus 20">
            <a:extLst>
              <a:ext uri="{FF2B5EF4-FFF2-40B4-BE49-F238E27FC236}">
                <a16:creationId xmlns:a16="http://schemas.microsoft.com/office/drawing/2014/main" id="{1C21CF25-7576-29A2-6A70-38EFAFF73542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Minus 21">
            <a:extLst>
              <a:ext uri="{FF2B5EF4-FFF2-40B4-BE49-F238E27FC236}">
                <a16:creationId xmlns:a16="http://schemas.microsoft.com/office/drawing/2014/main" id="{316A5E51-C8A8-3562-214C-0804D97C199B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Minus 22">
            <a:extLst>
              <a:ext uri="{FF2B5EF4-FFF2-40B4-BE49-F238E27FC236}">
                <a16:creationId xmlns:a16="http://schemas.microsoft.com/office/drawing/2014/main" id="{C7D58E10-5FC4-3072-A9FD-799A4A74DFC3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Minus 24">
            <a:extLst>
              <a:ext uri="{FF2B5EF4-FFF2-40B4-BE49-F238E27FC236}">
                <a16:creationId xmlns:a16="http://schemas.microsoft.com/office/drawing/2014/main" id="{D7E3290E-25EB-5809-9E92-66E8FA2EB429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Minus 25">
            <a:extLst>
              <a:ext uri="{FF2B5EF4-FFF2-40B4-BE49-F238E27FC236}">
                <a16:creationId xmlns:a16="http://schemas.microsoft.com/office/drawing/2014/main" id="{19844A4C-FAEF-23D3-AD03-63439BD8FC86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Minus 29">
            <a:extLst>
              <a:ext uri="{FF2B5EF4-FFF2-40B4-BE49-F238E27FC236}">
                <a16:creationId xmlns:a16="http://schemas.microsoft.com/office/drawing/2014/main" id="{DF565DAC-45FF-9767-E5D0-6B1045507B3F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4">
            <a:extLst>
              <a:ext uri="{FF2B5EF4-FFF2-40B4-BE49-F238E27FC236}">
                <a16:creationId xmlns:a16="http://schemas.microsoft.com/office/drawing/2014/main" id="{FE941742-3B6D-A5C6-CDD2-0E417B634D00}"/>
              </a:ext>
            </a:extLst>
          </p:cNvPr>
          <p:cNvCxnSpPr>
            <a:cxnSpLocks/>
            <a:stCxn id="15" idx="6"/>
            <a:endCxn id="26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6">
            <a:extLst>
              <a:ext uri="{FF2B5EF4-FFF2-40B4-BE49-F238E27FC236}">
                <a16:creationId xmlns:a16="http://schemas.microsoft.com/office/drawing/2014/main" id="{6757794E-551F-0CD8-1314-72D729EB3453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5304D1C5-8E22-3857-3E37-D3E795A486F4}"/>
              </a:ext>
            </a:extLst>
          </p:cNvPr>
          <p:cNvCxnSpPr>
            <a:cxnSpLocks/>
            <a:stCxn id="26" idx="2"/>
            <a:endCxn id="22" idx="4"/>
          </p:cNvCxnSpPr>
          <p:nvPr/>
        </p:nvCxnSpPr>
        <p:spPr>
          <a:xfrm rot="5400000" flipH="1" flipV="1">
            <a:off x="2337958" y="2851450"/>
            <a:ext cx="863806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52">
            <a:extLst>
              <a:ext uri="{FF2B5EF4-FFF2-40B4-BE49-F238E27FC236}">
                <a16:creationId xmlns:a16="http://schemas.microsoft.com/office/drawing/2014/main" id="{565FC43E-75B3-B66D-7798-2F8F9EF32600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35" name="TextBox 53">
            <a:extLst>
              <a:ext uri="{FF2B5EF4-FFF2-40B4-BE49-F238E27FC236}">
                <a16:creationId xmlns:a16="http://schemas.microsoft.com/office/drawing/2014/main" id="{64352596-007F-9B9E-30CF-6C4805F73310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36" name="TextBox 54">
            <a:extLst>
              <a:ext uri="{FF2B5EF4-FFF2-40B4-BE49-F238E27FC236}">
                <a16:creationId xmlns:a16="http://schemas.microsoft.com/office/drawing/2014/main" id="{A5AFA54D-8481-C406-F269-5164C286662D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37" name="TextBox 55">
            <a:extLst>
              <a:ext uri="{FF2B5EF4-FFF2-40B4-BE49-F238E27FC236}">
                <a16:creationId xmlns:a16="http://schemas.microsoft.com/office/drawing/2014/main" id="{2E9C3F0F-41DF-DFE4-0FE1-4AFA79318E1D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38" name="TextBox 56">
            <a:extLst>
              <a:ext uri="{FF2B5EF4-FFF2-40B4-BE49-F238E27FC236}">
                <a16:creationId xmlns:a16="http://schemas.microsoft.com/office/drawing/2014/main" id="{A938CD83-FEEB-DC7F-2DB0-22C5382EF065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39" name="TextBox 57">
            <a:extLst>
              <a:ext uri="{FF2B5EF4-FFF2-40B4-BE49-F238E27FC236}">
                <a16:creationId xmlns:a16="http://schemas.microsoft.com/office/drawing/2014/main" id="{BD77DE5F-27E1-1D02-FC18-4ED40FD8C758}"/>
              </a:ext>
            </a:extLst>
          </p:cNvPr>
          <p:cNvSpPr txBox="1"/>
          <p:nvPr/>
        </p:nvSpPr>
        <p:spPr>
          <a:xfrm>
            <a:off x="10580566" y="57500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1A29DA81-693F-B852-E705-CE04544A03A5}"/>
              </a:ext>
            </a:extLst>
          </p:cNvPr>
          <p:cNvSpPr txBox="1"/>
          <p:nvPr/>
        </p:nvSpPr>
        <p:spPr>
          <a:xfrm>
            <a:off x="11470617" y="459199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41" name="TextBox 66">
            <a:extLst>
              <a:ext uri="{FF2B5EF4-FFF2-40B4-BE49-F238E27FC236}">
                <a16:creationId xmlns:a16="http://schemas.microsoft.com/office/drawing/2014/main" id="{5A8CBEB4-F285-A85F-B857-6999D76B3FC3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42" name="TextBox 67">
            <a:extLst>
              <a:ext uri="{FF2B5EF4-FFF2-40B4-BE49-F238E27FC236}">
                <a16:creationId xmlns:a16="http://schemas.microsoft.com/office/drawing/2014/main" id="{365754DD-0D97-4AEC-F30F-44E7055A3833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43" name="TextBox 68">
            <a:extLst>
              <a:ext uri="{FF2B5EF4-FFF2-40B4-BE49-F238E27FC236}">
                <a16:creationId xmlns:a16="http://schemas.microsoft.com/office/drawing/2014/main" id="{A0B9BCF3-8BE9-68EE-3BC0-8B8A0B5282BB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44" name="TextBox 69">
            <a:extLst>
              <a:ext uri="{FF2B5EF4-FFF2-40B4-BE49-F238E27FC236}">
                <a16:creationId xmlns:a16="http://schemas.microsoft.com/office/drawing/2014/main" id="{2D82B849-F91C-BBC4-8F90-E7F086CF203F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45" name="TextBox 70">
            <a:extLst>
              <a:ext uri="{FF2B5EF4-FFF2-40B4-BE49-F238E27FC236}">
                <a16:creationId xmlns:a16="http://schemas.microsoft.com/office/drawing/2014/main" id="{15D907BA-52AC-C31D-9EA8-9FBB683E5786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46" name="TextBox 71">
            <a:extLst>
              <a:ext uri="{FF2B5EF4-FFF2-40B4-BE49-F238E27FC236}">
                <a16:creationId xmlns:a16="http://schemas.microsoft.com/office/drawing/2014/main" id="{5A751589-D803-5739-5E09-63DA45CC1922}"/>
              </a:ext>
            </a:extLst>
          </p:cNvPr>
          <p:cNvSpPr txBox="1"/>
          <p:nvPr/>
        </p:nvSpPr>
        <p:spPr>
          <a:xfrm>
            <a:off x="9462309" y="62878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47" name="TextBox 72">
            <a:extLst>
              <a:ext uri="{FF2B5EF4-FFF2-40B4-BE49-F238E27FC236}">
                <a16:creationId xmlns:a16="http://schemas.microsoft.com/office/drawing/2014/main" id="{9633CD0F-6AE8-268B-23D9-F95C06AD41D1}"/>
              </a:ext>
            </a:extLst>
          </p:cNvPr>
          <p:cNvSpPr txBox="1"/>
          <p:nvPr/>
        </p:nvSpPr>
        <p:spPr>
          <a:xfrm>
            <a:off x="11538841" y="256003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48" name="Curved Connector 100">
            <a:extLst>
              <a:ext uri="{FF2B5EF4-FFF2-40B4-BE49-F238E27FC236}">
                <a16:creationId xmlns:a16="http://schemas.microsoft.com/office/drawing/2014/main" id="{31D4F3FA-5D10-5D6F-737F-354B865325AE}"/>
              </a:ext>
            </a:extLst>
          </p:cNvPr>
          <p:cNvCxnSpPr>
            <a:cxnSpLocks/>
            <a:stCxn id="22" idx="6"/>
            <a:endCxn id="64" idx="3"/>
          </p:cNvCxnSpPr>
          <p:nvPr/>
        </p:nvCxnSpPr>
        <p:spPr>
          <a:xfrm>
            <a:off x="3648987" y="2739333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04">
            <a:extLst>
              <a:ext uri="{FF2B5EF4-FFF2-40B4-BE49-F238E27FC236}">
                <a16:creationId xmlns:a16="http://schemas.microsoft.com/office/drawing/2014/main" id="{6AC8D037-67E3-C7AD-DB6D-F3914517DC3E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05">
            <a:extLst>
              <a:ext uri="{FF2B5EF4-FFF2-40B4-BE49-F238E27FC236}">
                <a16:creationId xmlns:a16="http://schemas.microsoft.com/office/drawing/2014/main" id="{9784F58F-9FD4-334F-159F-1A079676E6F3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07">
            <a:extLst>
              <a:ext uri="{FF2B5EF4-FFF2-40B4-BE49-F238E27FC236}">
                <a16:creationId xmlns:a16="http://schemas.microsoft.com/office/drawing/2014/main" id="{9EC95CA3-A605-D800-CB54-8FB4EA710C57}"/>
              </a:ext>
            </a:extLst>
          </p:cNvPr>
          <p:cNvCxnSpPr>
            <a:cxnSpLocks/>
            <a:stCxn id="23" idx="0"/>
            <a:endCxn id="25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10">
            <a:extLst>
              <a:ext uri="{FF2B5EF4-FFF2-40B4-BE49-F238E27FC236}">
                <a16:creationId xmlns:a16="http://schemas.microsoft.com/office/drawing/2014/main" id="{AD5637C2-EF96-294A-3E19-A27B7F3E6DA0}"/>
              </a:ext>
            </a:extLst>
          </p:cNvPr>
          <p:cNvCxnSpPr>
            <a:cxnSpLocks/>
            <a:stCxn id="25" idx="3"/>
            <a:endCxn id="21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14">
            <a:extLst>
              <a:ext uri="{FF2B5EF4-FFF2-40B4-BE49-F238E27FC236}">
                <a16:creationId xmlns:a16="http://schemas.microsoft.com/office/drawing/2014/main" id="{DE37399B-35B8-21D0-74E1-5AA88046C5AD}"/>
              </a:ext>
            </a:extLst>
          </p:cNvPr>
          <p:cNvCxnSpPr>
            <a:stCxn id="21" idx="6"/>
            <a:endCxn id="27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16">
            <a:extLst>
              <a:ext uri="{FF2B5EF4-FFF2-40B4-BE49-F238E27FC236}">
                <a16:creationId xmlns:a16="http://schemas.microsoft.com/office/drawing/2014/main" id="{6DD60B1A-113B-09E9-64CB-3470F5173B69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34">
            <a:extLst>
              <a:ext uri="{FF2B5EF4-FFF2-40B4-BE49-F238E27FC236}">
                <a16:creationId xmlns:a16="http://schemas.microsoft.com/office/drawing/2014/main" id="{9A2E80B5-F854-46DF-F552-F5C95ED70A2B}"/>
              </a:ext>
            </a:extLst>
          </p:cNvPr>
          <p:cNvCxnSpPr>
            <a:cxnSpLocks/>
            <a:stCxn id="20" idx="4"/>
            <a:endCxn id="29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37">
            <a:extLst>
              <a:ext uri="{FF2B5EF4-FFF2-40B4-BE49-F238E27FC236}">
                <a16:creationId xmlns:a16="http://schemas.microsoft.com/office/drawing/2014/main" id="{089A444D-1D49-A586-BC86-B6020A293DFB}"/>
              </a:ext>
            </a:extLst>
          </p:cNvPr>
          <p:cNvCxnSpPr>
            <a:cxnSpLocks/>
            <a:stCxn id="29" idx="1"/>
            <a:endCxn id="16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46">
            <a:extLst>
              <a:ext uri="{FF2B5EF4-FFF2-40B4-BE49-F238E27FC236}">
                <a16:creationId xmlns:a16="http://schemas.microsoft.com/office/drawing/2014/main" id="{5B998BA8-C0C4-E4DE-00F6-08CD747F3185}"/>
              </a:ext>
            </a:extLst>
          </p:cNvPr>
          <p:cNvSpPr txBox="1"/>
          <p:nvPr/>
        </p:nvSpPr>
        <p:spPr>
          <a:xfrm>
            <a:off x="9180167" y="586178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61" name="Straight Arrow Connector 150">
            <a:extLst>
              <a:ext uri="{FF2B5EF4-FFF2-40B4-BE49-F238E27FC236}">
                <a16:creationId xmlns:a16="http://schemas.microsoft.com/office/drawing/2014/main" id="{F8BA0F53-99F5-F8CB-57F7-6A41ADA074D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52">
            <a:extLst>
              <a:ext uri="{FF2B5EF4-FFF2-40B4-BE49-F238E27FC236}">
                <a16:creationId xmlns:a16="http://schemas.microsoft.com/office/drawing/2014/main" id="{3B9ABB85-4A89-2E75-A350-D33A00AB11E5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inus 29">
            <a:extLst>
              <a:ext uri="{FF2B5EF4-FFF2-40B4-BE49-F238E27FC236}">
                <a16:creationId xmlns:a16="http://schemas.microsoft.com/office/drawing/2014/main" id="{867C7725-1D25-D0CB-99CA-153127FD1C4F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urved Connector 100">
            <a:extLst>
              <a:ext uri="{FF2B5EF4-FFF2-40B4-BE49-F238E27FC236}">
                <a16:creationId xmlns:a16="http://schemas.microsoft.com/office/drawing/2014/main" id="{304918F4-44B8-9F93-8EBC-E2AB4B84E32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54">
            <a:extLst>
              <a:ext uri="{FF2B5EF4-FFF2-40B4-BE49-F238E27FC236}">
                <a16:creationId xmlns:a16="http://schemas.microsoft.com/office/drawing/2014/main" id="{CC5AC070-F851-750A-B1B3-9851FA023938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67" name="Oval 7">
            <a:extLst>
              <a:ext uri="{FF2B5EF4-FFF2-40B4-BE49-F238E27FC236}">
                <a16:creationId xmlns:a16="http://schemas.microsoft.com/office/drawing/2014/main" id="{43A8C83D-C2B5-71F7-F42D-42F9FBB3C9B4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8" name="Straight Arrow Connector 36">
            <a:extLst>
              <a:ext uri="{FF2B5EF4-FFF2-40B4-BE49-F238E27FC236}">
                <a16:creationId xmlns:a16="http://schemas.microsoft.com/office/drawing/2014/main" id="{6F3484E0-D020-3F81-8A23-20D5E685571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6">
            <a:extLst>
              <a:ext uri="{FF2B5EF4-FFF2-40B4-BE49-F238E27FC236}">
                <a16:creationId xmlns:a16="http://schemas.microsoft.com/office/drawing/2014/main" id="{9E4614AE-FA8D-C062-DE66-80BBD8124223}"/>
              </a:ext>
            </a:extLst>
          </p:cNvPr>
          <p:cNvCxnSpPr>
            <a:cxnSpLocks/>
            <a:stCxn id="12" idx="1"/>
            <a:endCxn id="67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6">
            <a:extLst>
              <a:ext uri="{FF2B5EF4-FFF2-40B4-BE49-F238E27FC236}">
                <a16:creationId xmlns:a16="http://schemas.microsoft.com/office/drawing/2014/main" id="{C284F210-8E74-4DE4-6621-AA8448DB1EB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57">
            <a:extLst>
              <a:ext uri="{FF2B5EF4-FFF2-40B4-BE49-F238E27FC236}">
                <a16:creationId xmlns:a16="http://schemas.microsoft.com/office/drawing/2014/main" id="{61F9D2EF-4EBF-0D25-A377-C4E0EDD77AED}"/>
              </a:ext>
            </a:extLst>
          </p:cNvPr>
          <p:cNvSpPr txBox="1"/>
          <p:nvPr/>
        </p:nvSpPr>
        <p:spPr>
          <a:xfrm>
            <a:off x="7973514" y="59294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72" name="TextBox 57">
            <a:extLst>
              <a:ext uri="{FF2B5EF4-FFF2-40B4-BE49-F238E27FC236}">
                <a16:creationId xmlns:a16="http://schemas.microsoft.com/office/drawing/2014/main" id="{8E366A5B-1B83-5E47-4E06-B9CBFA9876C8}"/>
              </a:ext>
            </a:extLst>
          </p:cNvPr>
          <p:cNvSpPr txBox="1"/>
          <p:nvPr/>
        </p:nvSpPr>
        <p:spPr>
          <a:xfrm>
            <a:off x="5789535" y="590210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73" name="TextBox 146">
            <a:extLst>
              <a:ext uri="{FF2B5EF4-FFF2-40B4-BE49-F238E27FC236}">
                <a16:creationId xmlns:a16="http://schemas.microsoft.com/office/drawing/2014/main" id="{3B44B12E-9858-A20B-51F8-45D441A42F11}"/>
              </a:ext>
            </a:extLst>
          </p:cNvPr>
          <p:cNvSpPr txBox="1"/>
          <p:nvPr/>
        </p:nvSpPr>
        <p:spPr>
          <a:xfrm>
            <a:off x="6854893" y="58944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78" name="Oval 7">
            <a:extLst>
              <a:ext uri="{FF2B5EF4-FFF2-40B4-BE49-F238E27FC236}">
                <a16:creationId xmlns:a16="http://schemas.microsoft.com/office/drawing/2014/main" id="{C1BE4CF4-91D3-9252-8528-2E4A0FC9442A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TextBox 146">
            <a:extLst>
              <a:ext uri="{FF2B5EF4-FFF2-40B4-BE49-F238E27FC236}">
                <a16:creationId xmlns:a16="http://schemas.microsoft.com/office/drawing/2014/main" id="{3D894BD8-B296-21D7-A6C2-D590C55BD15F}"/>
              </a:ext>
            </a:extLst>
          </p:cNvPr>
          <p:cNvSpPr txBox="1"/>
          <p:nvPr/>
        </p:nvSpPr>
        <p:spPr>
          <a:xfrm>
            <a:off x="4626507" y="59032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118" name="Straight Arrow Connector 36">
            <a:extLst>
              <a:ext uri="{FF2B5EF4-FFF2-40B4-BE49-F238E27FC236}">
                <a16:creationId xmlns:a16="http://schemas.microsoft.com/office/drawing/2014/main" id="{BFA188F6-655C-82E1-9819-6EBE66C2BED4}"/>
              </a:ext>
            </a:extLst>
          </p:cNvPr>
          <p:cNvCxnSpPr>
            <a:cxnSpLocks/>
            <a:endCxn id="78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78">
            <a:extLst>
              <a:ext uri="{FF2B5EF4-FFF2-40B4-BE49-F238E27FC236}">
                <a16:creationId xmlns:a16="http://schemas.microsoft.com/office/drawing/2014/main" id="{A4AA7B9B-2700-3237-EDB4-093794B105DF}"/>
              </a:ext>
            </a:extLst>
          </p:cNvPr>
          <p:cNvSpPr/>
          <p:nvPr/>
        </p:nvSpPr>
        <p:spPr>
          <a:xfrm>
            <a:off x="3293928" y="265684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0" name="Groupe 17">
            <a:extLst>
              <a:ext uri="{FF2B5EF4-FFF2-40B4-BE49-F238E27FC236}">
                <a16:creationId xmlns:a16="http://schemas.microsoft.com/office/drawing/2014/main" id="{3D4041D9-BC0F-B895-646C-78BFE9A77821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03C3570-2AF3-5B3B-D5D1-B581F30410F2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099D6E13-8C29-E18E-1754-BF2FC185D77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7795653D-BCC4-1FF8-A76C-4FB0AE9EB501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5B508AC0-073E-F507-AB54-4F93CEF5C807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A169DACC-F3C7-27B5-530A-46583618F68D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1240B457-DA19-E549-FDB1-D8298D521A2A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41" name="ZoneTexte 140">
            <a:extLst>
              <a:ext uri="{FF2B5EF4-FFF2-40B4-BE49-F238E27FC236}">
                <a16:creationId xmlns:a16="http://schemas.microsoft.com/office/drawing/2014/main" id="{671D43A4-6FAA-FE83-A2B8-A82F8CFBAAB5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42" name="TextBox 182">
            <a:extLst>
              <a:ext uri="{FF2B5EF4-FFF2-40B4-BE49-F238E27FC236}">
                <a16:creationId xmlns:a16="http://schemas.microsoft.com/office/drawing/2014/main" id="{F33A8C29-323E-BF98-5D2E-13B140690D3B}"/>
              </a:ext>
            </a:extLst>
          </p:cNvPr>
          <p:cNvSpPr txBox="1"/>
          <p:nvPr/>
        </p:nvSpPr>
        <p:spPr>
          <a:xfrm>
            <a:off x="5023679" y="3864794"/>
            <a:ext cx="367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commande du client est en attente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0ABC9FE-E503-8CA7-1390-53634323FAF1}"/>
              </a:ext>
            </a:extLst>
          </p:cNvPr>
          <p:cNvSpPr/>
          <p:nvPr/>
        </p:nvSpPr>
        <p:spPr>
          <a:xfrm>
            <a:off x="233643" y="588715"/>
            <a:ext cx="47900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0, 0, 0, 0, 0, 0,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1, 0, 0, 0, 0, 0,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0, 1, 0, 0, 0, 0, 0, 0)</a:t>
            </a:r>
          </a:p>
        </p:txBody>
      </p:sp>
      <p:sp>
        <p:nvSpPr>
          <p:cNvPr id="144" name="Oval 178">
            <a:extLst>
              <a:ext uri="{FF2B5EF4-FFF2-40B4-BE49-F238E27FC236}">
                <a16:creationId xmlns:a16="http://schemas.microsoft.com/office/drawing/2014/main" id="{90FC8A9A-CAC2-D61C-9F41-C69C7F3D6963}"/>
              </a:ext>
            </a:extLst>
          </p:cNvPr>
          <p:cNvSpPr/>
          <p:nvPr/>
        </p:nvSpPr>
        <p:spPr>
          <a:xfrm>
            <a:off x="8316532" y="2723112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extBox 53">
            <a:extLst>
              <a:ext uri="{FF2B5EF4-FFF2-40B4-BE49-F238E27FC236}">
                <a16:creationId xmlns:a16="http://schemas.microsoft.com/office/drawing/2014/main" id="{AF0516ED-E048-614C-A004-09C6E899F391}"/>
              </a:ext>
            </a:extLst>
          </p:cNvPr>
          <p:cNvSpPr txBox="1"/>
          <p:nvPr/>
        </p:nvSpPr>
        <p:spPr>
          <a:xfrm>
            <a:off x="10087898" y="169798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[2,15]</a:t>
            </a:r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5B7A4C9C-D21A-B50B-821D-D768CD1E20C0}"/>
              </a:ext>
            </a:extLst>
          </p:cNvPr>
          <p:cNvSpPr txBox="1"/>
          <p:nvPr/>
        </p:nvSpPr>
        <p:spPr>
          <a:xfrm>
            <a:off x="7881521" y="4959199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</p:spTree>
    <p:extLst>
      <p:ext uri="{BB962C8B-B14F-4D97-AF65-F5344CB8AC3E}">
        <p14:creationId xmlns:p14="http://schemas.microsoft.com/office/powerpoint/2010/main" val="241248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inus 24">
            <a:extLst>
              <a:ext uri="{FF2B5EF4-FFF2-40B4-BE49-F238E27FC236}">
                <a16:creationId xmlns:a16="http://schemas.microsoft.com/office/drawing/2014/main" id="{5D469989-A5B8-DDFE-3F67-99BB5C005A54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Minus 24">
            <a:extLst>
              <a:ext uri="{FF2B5EF4-FFF2-40B4-BE49-F238E27FC236}">
                <a16:creationId xmlns:a16="http://schemas.microsoft.com/office/drawing/2014/main" id="{C45D03C5-79F0-AF6B-2F9C-31889D8CBC55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val 1">
            <a:extLst>
              <a:ext uri="{FF2B5EF4-FFF2-40B4-BE49-F238E27FC236}">
                <a16:creationId xmlns:a16="http://schemas.microsoft.com/office/drawing/2014/main" id="{7CD3DBA2-7364-66D0-AED7-51F088DE685E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C93A370C-CBA7-24E1-D6A6-1CA4D4E0F1E6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3">
            <a:extLst>
              <a:ext uri="{FF2B5EF4-FFF2-40B4-BE49-F238E27FC236}">
                <a16:creationId xmlns:a16="http://schemas.microsoft.com/office/drawing/2014/main" id="{E102E5F4-3F1A-0803-8FE0-C8E15959A262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E52F83AF-0FF1-1517-7DCD-596428A52229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E6FD580F-FD9F-D623-393F-EFC7D9EDA8AB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AA9131F2-94D9-3BB8-6D04-FFFE2495D2D4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BF75F162-107C-5A57-30E6-F716FC0CB6A5}"/>
              </a:ext>
            </a:extLst>
          </p:cNvPr>
          <p:cNvSpPr/>
          <p:nvPr/>
        </p:nvSpPr>
        <p:spPr>
          <a:xfrm>
            <a:off x="3075055" y="24669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1719029-ACDB-66AE-91E5-D7BE3A515ECC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6E999D3A-0004-02D7-4779-DEB3250D08FD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Minus 20">
            <a:extLst>
              <a:ext uri="{FF2B5EF4-FFF2-40B4-BE49-F238E27FC236}">
                <a16:creationId xmlns:a16="http://schemas.microsoft.com/office/drawing/2014/main" id="{2063EBD9-39C2-6236-1F8C-4204A3F18686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Minus 21">
            <a:extLst>
              <a:ext uri="{FF2B5EF4-FFF2-40B4-BE49-F238E27FC236}">
                <a16:creationId xmlns:a16="http://schemas.microsoft.com/office/drawing/2014/main" id="{C8312037-3AFA-788D-7C34-360E6E6CB070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Minus 22">
            <a:extLst>
              <a:ext uri="{FF2B5EF4-FFF2-40B4-BE49-F238E27FC236}">
                <a16:creationId xmlns:a16="http://schemas.microsoft.com/office/drawing/2014/main" id="{D80B00A2-D3F4-4426-A896-A1D93ED9A127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Minus 24">
            <a:extLst>
              <a:ext uri="{FF2B5EF4-FFF2-40B4-BE49-F238E27FC236}">
                <a16:creationId xmlns:a16="http://schemas.microsoft.com/office/drawing/2014/main" id="{9192305D-53EA-6E18-6511-FB30841D2216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Minus 25">
            <a:extLst>
              <a:ext uri="{FF2B5EF4-FFF2-40B4-BE49-F238E27FC236}">
                <a16:creationId xmlns:a16="http://schemas.microsoft.com/office/drawing/2014/main" id="{54907325-B753-70C6-404C-33B5D6171954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Minus 29">
            <a:extLst>
              <a:ext uri="{FF2B5EF4-FFF2-40B4-BE49-F238E27FC236}">
                <a16:creationId xmlns:a16="http://schemas.microsoft.com/office/drawing/2014/main" id="{4AD46D1C-17A6-9C73-8C34-4449B36D0030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4">
            <a:extLst>
              <a:ext uri="{FF2B5EF4-FFF2-40B4-BE49-F238E27FC236}">
                <a16:creationId xmlns:a16="http://schemas.microsoft.com/office/drawing/2014/main" id="{FBF40195-8A4B-FF30-5CF7-DF44E24B6E63}"/>
              </a:ext>
            </a:extLst>
          </p:cNvPr>
          <p:cNvCxnSpPr>
            <a:cxnSpLocks/>
            <a:stCxn id="15" idx="6"/>
            <a:endCxn id="26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6">
            <a:extLst>
              <a:ext uri="{FF2B5EF4-FFF2-40B4-BE49-F238E27FC236}">
                <a16:creationId xmlns:a16="http://schemas.microsoft.com/office/drawing/2014/main" id="{F3153CAF-8E42-95AA-13AB-C564C3EDCA44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139E6E9C-F2E2-58A8-612F-5831329713F8}"/>
              </a:ext>
            </a:extLst>
          </p:cNvPr>
          <p:cNvCxnSpPr>
            <a:cxnSpLocks/>
            <a:stCxn id="26" idx="2"/>
            <a:endCxn id="22" idx="4"/>
          </p:cNvCxnSpPr>
          <p:nvPr/>
        </p:nvCxnSpPr>
        <p:spPr>
          <a:xfrm rot="5400000" flipH="1" flipV="1">
            <a:off x="2337958" y="2851450"/>
            <a:ext cx="863806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52">
            <a:extLst>
              <a:ext uri="{FF2B5EF4-FFF2-40B4-BE49-F238E27FC236}">
                <a16:creationId xmlns:a16="http://schemas.microsoft.com/office/drawing/2014/main" id="{C15DFC76-A399-B6CD-1F72-7CD2A5CF1DD3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35" name="TextBox 53">
            <a:extLst>
              <a:ext uri="{FF2B5EF4-FFF2-40B4-BE49-F238E27FC236}">
                <a16:creationId xmlns:a16="http://schemas.microsoft.com/office/drawing/2014/main" id="{3D888357-46BF-AA89-3E6D-DE5B13151F5A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36" name="TextBox 54">
            <a:extLst>
              <a:ext uri="{FF2B5EF4-FFF2-40B4-BE49-F238E27FC236}">
                <a16:creationId xmlns:a16="http://schemas.microsoft.com/office/drawing/2014/main" id="{5DA507A7-D212-FD13-EC72-4D643BBB77DA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37" name="TextBox 55">
            <a:extLst>
              <a:ext uri="{FF2B5EF4-FFF2-40B4-BE49-F238E27FC236}">
                <a16:creationId xmlns:a16="http://schemas.microsoft.com/office/drawing/2014/main" id="{5485DB41-1A58-6929-3B15-CAB26A605530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38" name="TextBox 56">
            <a:extLst>
              <a:ext uri="{FF2B5EF4-FFF2-40B4-BE49-F238E27FC236}">
                <a16:creationId xmlns:a16="http://schemas.microsoft.com/office/drawing/2014/main" id="{EC04B5D8-EF89-6853-0B9F-B26CE2178AC2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39" name="TextBox 57">
            <a:extLst>
              <a:ext uri="{FF2B5EF4-FFF2-40B4-BE49-F238E27FC236}">
                <a16:creationId xmlns:a16="http://schemas.microsoft.com/office/drawing/2014/main" id="{8529355B-ECB5-33CF-D44E-CF1426238D6A}"/>
              </a:ext>
            </a:extLst>
          </p:cNvPr>
          <p:cNvSpPr txBox="1"/>
          <p:nvPr/>
        </p:nvSpPr>
        <p:spPr>
          <a:xfrm>
            <a:off x="10580566" y="57500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BE46A43E-E5F3-E961-9132-73A3651EF5BD}"/>
              </a:ext>
            </a:extLst>
          </p:cNvPr>
          <p:cNvSpPr txBox="1"/>
          <p:nvPr/>
        </p:nvSpPr>
        <p:spPr>
          <a:xfrm>
            <a:off x="11470617" y="459199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41" name="TextBox 66">
            <a:extLst>
              <a:ext uri="{FF2B5EF4-FFF2-40B4-BE49-F238E27FC236}">
                <a16:creationId xmlns:a16="http://schemas.microsoft.com/office/drawing/2014/main" id="{7525F876-DCBE-2E0D-1F11-325D8BC015AD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42" name="TextBox 67">
            <a:extLst>
              <a:ext uri="{FF2B5EF4-FFF2-40B4-BE49-F238E27FC236}">
                <a16:creationId xmlns:a16="http://schemas.microsoft.com/office/drawing/2014/main" id="{8AD181D5-04F3-9183-3BEE-EFA0A0C54DDF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43" name="TextBox 68">
            <a:extLst>
              <a:ext uri="{FF2B5EF4-FFF2-40B4-BE49-F238E27FC236}">
                <a16:creationId xmlns:a16="http://schemas.microsoft.com/office/drawing/2014/main" id="{D2AEFCAF-CFA1-D8D7-9A7B-06FAD1B46EBF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44" name="TextBox 69">
            <a:extLst>
              <a:ext uri="{FF2B5EF4-FFF2-40B4-BE49-F238E27FC236}">
                <a16:creationId xmlns:a16="http://schemas.microsoft.com/office/drawing/2014/main" id="{2E25D2FE-12A0-8150-FE60-2679B68EAF6C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45" name="TextBox 70">
            <a:extLst>
              <a:ext uri="{FF2B5EF4-FFF2-40B4-BE49-F238E27FC236}">
                <a16:creationId xmlns:a16="http://schemas.microsoft.com/office/drawing/2014/main" id="{9E80A658-4E8B-3C20-F68B-E52566214F34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46" name="TextBox 71">
            <a:extLst>
              <a:ext uri="{FF2B5EF4-FFF2-40B4-BE49-F238E27FC236}">
                <a16:creationId xmlns:a16="http://schemas.microsoft.com/office/drawing/2014/main" id="{E5774E6C-976A-5F81-1A72-39C2DDD7D6C3}"/>
              </a:ext>
            </a:extLst>
          </p:cNvPr>
          <p:cNvSpPr txBox="1"/>
          <p:nvPr/>
        </p:nvSpPr>
        <p:spPr>
          <a:xfrm>
            <a:off x="9462309" y="62878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47" name="TextBox 72">
            <a:extLst>
              <a:ext uri="{FF2B5EF4-FFF2-40B4-BE49-F238E27FC236}">
                <a16:creationId xmlns:a16="http://schemas.microsoft.com/office/drawing/2014/main" id="{934FC9F3-D15C-084B-6613-45C543955D81}"/>
              </a:ext>
            </a:extLst>
          </p:cNvPr>
          <p:cNvSpPr txBox="1"/>
          <p:nvPr/>
        </p:nvSpPr>
        <p:spPr>
          <a:xfrm>
            <a:off x="11538841" y="256003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48" name="Curved Connector 100">
            <a:extLst>
              <a:ext uri="{FF2B5EF4-FFF2-40B4-BE49-F238E27FC236}">
                <a16:creationId xmlns:a16="http://schemas.microsoft.com/office/drawing/2014/main" id="{E9768FF8-7F4B-B210-3BD3-7D9ABBBD23B8}"/>
              </a:ext>
            </a:extLst>
          </p:cNvPr>
          <p:cNvCxnSpPr>
            <a:cxnSpLocks/>
            <a:stCxn id="22" idx="6"/>
            <a:endCxn id="64" idx="3"/>
          </p:cNvCxnSpPr>
          <p:nvPr/>
        </p:nvCxnSpPr>
        <p:spPr>
          <a:xfrm>
            <a:off x="3648987" y="2739333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04">
            <a:extLst>
              <a:ext uri="{FF2B5EF4-FFF2-40B4-BE49-F238E27FC236}">
                <a16:creationId xmlns:a16="http://schemas.microsoft.com/office/drawing/2014/main" id="{034EFA45-1109-E8E4-4BDA-34188D774512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05">
            <a:extLst>
              <a:ext uri="{FF2B5EF4-FFF2-40B4-BE49-F238E27FC236}">
                <a16:creationId xmlns:a16="http://schemas.microsoft.com/office/drawing/2014/main" id="{6754CAB5-FFB6-C346-C134-E2DA50969AAE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07">
            <a:extLst>
              <a:ext uri="{FF2B5EF4-FFF2-40B4-BE49-F238E27FC236}">
                <a16:creationId xmlns:a16="http://schemas.microsoft.com/office/drawing/2014/main" id="{E39E19B6-8CE8-B6F3-5FE1-588573C5A32D}"/>
              </a:ext>
            </a:extLst>
          </p:cNvPr>
          <p:cNvCxnSpPr>
            <a:cxnSpLocks/>
            <a:stCxn id="23" idx="0"/>
            <a:endCxn id="25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10">
            <a:extLst>
              <a:ext uri="{FF2B5EF4-FFF2-40B4-BE49-F238E27FC236}">
                <a16:creationId xmlns:a16="http://schemas.microsoft.com/office/drawing/2014/main" id="{9FC75CBC-E32D-34F0-27B3-9E009CD893F4}"/>
              </a:ext>
            </a:extLst>
          </p:cNvPr>
          <p:cNvCxnSpPr>
            <a:cxnSpLocks/>
            <a:stCxn id="25" idx="3"/>
            <a:endCxn id="21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14">
            <a:extLst>
              <a:ext uri="{FF2B5EF4-FFF2-40B4-BE49-F238E27FC236}">
                <a16:creationId xmlns:a16="http://schemas.microsoft.com/office/drawing/2014/main" id="{0C613B7D-B775-67E6-43B5-352B2264E62A}"/>
              </a:ext>
            </a:extLst>
          </p:cNvPr>
          <p:cNvCxnSpPr>
            <a:stCxn id="21" idx="6"/>
            <a:endCxn id="27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16">
            <a:extLst>
              <a:ext uri="{FF2B5EF4-FFF2-40B4-BE49-F238E27FC236}">
                <a16:creationId xmlns:a16="http://schemas.microsoft.com/office/drawing/2014/main" id="{BD39419B-08C1-93FB-120F-90E0C4224D18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34">
            <a:extLst>
              <a:ext uri="{FF2B5EF4-FFF2-40B4-BE49-F238E27FC236}">
                <a16:creationId xmlns:a16="http://schemas.microsoft.com/office/drawing/2014/main" id="{F57F56E1-A377-7F6F-3833-2F03A9044C6A}"/>
              </a:ext>
            </a:extLst>
          </p:cNvPr>
          <p:cNvCxnSpPr>
            <a:cxnSpLocks/>
            <a:stCxn id="20" idx="4"/>
            <a:endCxn id="29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37">
            <a:extLst>
              <a:ext uri="{FF2B5EF4-FFF2-40B4-BE49-F238E27FC236}">
                <a16:creationId xmlns:a16="http://schemas.microsoft.com/office/drawing/2014/main" id="{8517F915-2116-2530-01A1-F7A19F2D7EA9}"/>
              </a:ext>
            </a:extLst>
          </p:cNvPr>
          <p:cNvCxnSpPr>
            <a:cxnSpLocks/>
            <a:stCxn id="29" idx="1"/>
            <a:endCxn id="16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46">
            <a:extLst>
              <a:ext uri="{FF2B5EF4-FFF2-40B4-BE49-F238E27FC236}">
                <a16:creationId xmlns:a16="http://schemas.microsoft.com/office/drawing/2014/main" id="{C11B54FE-D03A-6B69-8C1E-B3A1BF571EE1}"/>
              </a:ext>
            </a:extLst>
          </p:cNvPr>
          <p:cNvSpPr txBox="1"/>
          <p:nvPr/>
        </p:nvSpPr>
        <p:spPr>
          <a:xfrm>
            <a:off x="9180167" y="586178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61" name="Straight Arrow Connector 150">
            <a:extLst>
              <a:ext uri="{FF2B5EF4-FFF2-40B4-BE49-F238E27FC236}">
                <a16:creationId xmlns:a16="http://schemas.microsoft.com/office/drawing/2014/main" id="{D81E4576-315D-E720-E89D-EBD95383E410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52">
            <a:extLst>
              <a:ext uri="{FF2B5EF4-FFF2-40B4-BE49-F238E27FC236}">
                <a16:creationId xmlns:a16="http://schemas.microsoft.com/office/drawing/2014/main" id="{413415BB-23AC-179F-EF5F-6F22B96D4E45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inus 29">
            <a:extLst>
              <a:ext uri="{FF2B5EF4-FFF2-40B4-BE49-F238E27FC236}">
                <a16:creationId xmlns:a16="http://schemas.microsoft.com/office/drawing/2014/main" id="{E0A16021-D7C6-E733-CACA-1C0556ED38F4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urved Connector 100">
            <a:extLst>
              <a:ext uri="{FF2B5EF4-FFF2-40B4-BE49-F238E27FC236}">
                <a16:creationId xmlns:a16="http://schemas.microsoft.com/office/drawing/2014/main" id="{492F399A-D704-7A02-236D-7C6544B5BA28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54">
            <a:extLst>
              <a:ext uri="{FF2B5EF4-FFF2-40B4-BE49-F238E27FC236}">
                <a16:creationId xmlns:a16="http://schemas.microsoft.com/office/drawing/2014/main" id="{7C62A050-7D6C-21BF-43EA-A0355482208A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67" name="Oval 7">
            <a:extLst>
              <a:ext uri="{FF2B5EF4-FFF2-40B4-BE49-F238E27FC236}">
                <a16:creationId xmlns:a16="http://schemas.microsoft.com/office/drawing/2014/main" id="{96384ECF-297B-F664-DB74-7E9FA22F14F9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8" name="Straight Arrow Connector 36">
            <a:extLst>
              <a:ext uri="{FF2B5EF4-FFF2-40B4-BE49-F238E27FC236}">
                <a16:creationId xmlns:a16="http://schemas.microsoft.com/office/drawing/2014/main" id="{D90E789C-5224-0392-47AE-DAEF06713EE5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6">
            <a:extLst>
              <a:ext uri="{FF2B5EF4-FFF2-40B4-BE49-F238E27FC236}">
                <a16:creationId xmlns:a16="http://schemas.microsoft.com/office/drawing/2014/main" id="{C1A8A79F-10F8-2E85-3BBA-40397841BB92}"/>
              </a:ext>
            </a:extLst>
          </p:cNvPr>
          <p:cNvCxnSpPr>
            <a:cxnSpLocks/>
            <a:stCxn id="13" idx="1"/>
            <a:endCxn id="67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6">
            <a:extLst>
              <a:ext uri="{FF2B5EF4-FFF2-40B4-BE49-F238E27FC236}">
                <a16:creationId xmlns:a16="http://schemas.microsoft.com/office/drawing/2014/main" id="{CC595128-DA66-12AB-A26B-CE717A38C12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57">
            <a:extLst>
              <a:ext uri="{FF2B5EF4-FFF2-40B4-BE49-F238E27FC236}">
                <a16:creationId xmlns:a16="http://schemas.microsoft.com/office/drawing/2014/main" id="{1097623C-685C-2643-D711-2553558C90C0}"/>
              </a:ext>
            </a:extLst>
          </p:cNvPr>
          <p:cNvSpPr txBox="1"/>
          <p:nvPr/>
        </p:nvSpPr>
        <p:spPr>
          <a:xfrm>
            <a:off x="7973514" y="59294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72" name="TextBox 57">
            <a:extLst>
              <a:ext uri="{FF2B5EF4-FFF2-40B4-BE49-F238E27FC236}">
                <a16:creationId xmlns:a16="http://schemas.microsoft.com/office/drawing/2014/main" id="{30BC908A-F4B0-D8E5-7657-A4631AF4713A}"/>
              </a:ext>
            </a:extLst>
          </p:cNvPr>
          <p:cNvSpPr txBox="1"/>
          <p:nvPr/>
        </p:nvSpPr>
        <p:spPr>
          <a:xfrm>
            <a:off x="5789535" y="590210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73" name="TextBox 146">
            <a:extLst>
              <a:ext uri="{FF2B5EF4-FFF2-40B4-BE49-F238E27FC236}">
                <a16:creationId xmlns:a16="http://schemas.microsoft.com/office/drawing/2014/main" id="{C4A6E803-D5DB-CC7E-7C27-D3B9D2694C1D}"/>
              </a:ext>
            </a:extLst>
          </p:cNvPr>
          <p:cNvSpPr txBox="1"/>
          <p:nvPr/>
        </p:nvSpPr>
        <p:spPr>
          <a:xfrm>
            <a:off x="6854893" y="58944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78" name="Oval 7">
            <a:extLst>
              <a:ext uri="{FF2B5EF4-FFF2-40B4-BE49-F238E27FC236}">
                <a16:creationId xmlns:a16="http://schemas.microsoft.com/office/drawing/2014/main" id="{01B2D07C-2941-CC15-66D3-E4456D096BA6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TextBox 146">
            <a:extLst>
              <a:ext uri="{FF2B5EF4-FFF2-40B4-BE49-F238E27FC236}">
                <a16:creationId xmlns:a16="http://schemas.microsoft.com/office/drawing/2014/main" id="{9383A63F-EDBD-A069-4575-B4AD8D0D45DC}"/>
              </a:ext>
            </a:extLst>
          </p:cNvPr>
          <p:cNvSpPr txBox="1"/>
          <p:nvPr/>
        </p:nvSpPr>
        <p:spPr>
          <a:xfrm>
            <a:off x="4626507" y="59032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118" name="Straight Arrow Connector 36">
            <a:extLst>
              <a:ext uri="{FF2B5EF4-FFF2-40B4-BE49-F238E27FC236}">
                <a16:creationId xmlns:a16="http://schemas.microsoft.com/office/drawing/2014/main" id="{8791F277-EC57-6620-B6E3-8C51FEA75437}"/>
              </a:ext>
            </a:extLst>
          </p:cNvPr>
          <p:cNvCxnSpPr>
            <a:cxnSpLocks/>
            <a:endCxn id="78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78">
            <a:extLst>
              <a:ext uri="{FF2B5EF4-FFF2-40B4-BE49-F238E27FC236}">
                <a16:creationId xmlns:a16="http://schemas.microsoft.com/office/drawing/2014/main" id="{2E7BEB5B-61F5-DF93-B0EB-B77912E8CADF}"/>
              </a:ext>
            </a:extLst>
          </p:cNvPr>
          <p:cNvSpPr/>
          <p:nvPr/>
        </p:nvSpPr>
        <p:spPr>
          <a:xfrm>
            <a:off x="3293928" y="265684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0" name="Groupe 17">
            <a:extLst>
              <a:ext uri="{FF2B5EF4-FFF2-40B4-BE49-F238E27FC236}">
                <a16:creationId xmlns:a16="http://schemas.microsoft.com/office/drawing/2014/main" id="{25A8023A-C318-6B89-A5C5-59E2368E539F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C74F3C9-5179-3852-BB49-C40DF3BC304C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3EDD261-9090-3CB0-458A-4AB228664025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D6D7BCA6-8BBB-AF7F-48BE-4B98FF93C067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A4D4FD51-1DEF-DE04-DDDB-189632646DEE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8622BCB0-8801-DB15-8C84-A252B7423409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C01262AF-B5BE-FEDA-8639-5370CBCCF87B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40" name="ZoneTexte 139">
            <a:extLst>
              <a:ext uri="{FF2B5EF4-FFF2-40B4-BE49-F238E27FC236}">
                <a16:creationId xmlns:a16="http://schemas.microsoft.com/office/drawing/2014/main" id="{C65B5C3A-2B51-C33F-756E-E3677E460691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41" name="TextBox 182">
            <a:extLst>
              <a:ext uri="{FF2B5EF4-FFF2-40B4-BE49-F238E27FC236}">
                <a16:creationId xmlns:a16="http://schemas.microsoft.com/office/drawing/2014/main" id="{AC4F2828-EBDC-7498-FB6D-91EEE8B429BC}"/>
              </a:ext>
            </a:extLst>
          </p:cNvPr>
          <p:cNvSpPr txBox="1"/>
          <p:nvPr/>
        </p:nvSpPr>
        <p:spPr>
          <a:xfrm>
            <a:off x="5205774" y="3878889"/>
            <a:ext cx="3360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plat commandée par le client est en cours de préparation</a:t>
            </a:r>
          </a:p>
        </p:txBody>
      </p:sp>
      <p:sp>
        <p:nvSpPr>
          <p:cNvPr id="143" name="Oval 178">
            <a:extLst>
              <a:ext uri="{FF2B5EF4-FFF2-40B4-BE49-F238E27FC236}">
                <a16:creationId xmlns:a16="http://schemas.microsoft.com/office/drawing/2014/main" id="{07C12C92-C212-688F-620B-F83B8462D1E1}"/>
              </a:ext>
            </a:extLst>
          </p:cNvPr>
          <p:cNvSpPr/>
          <p:nvPr/>
        </p:nvSpPr>
        <p:spPr>
          <a:xfrm>
            <a:off x="9602128" y="1181463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2C9AF-FEDD-BB84-96D3-0BAED7E771F1}"/>
              </a:ext>
            </a:extLst>
          </p:cNvPr>
          <p:cNvSpPr/>
          <p:nvPr/>
        </p:nvSpPr>
        <p:spPr>
          <a:xfrm>
            <a:off x="233643" y="594495"/>
            <a:ext cx="47900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0,1, 0, 0, 0, 0, 0, 0,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1, 0, 0, 0, 0, 0,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0, 1, 0, 0, 0, 0, 0, 0)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0, 0, 1, 0, 0, 0, 0, 0)</a:t>
            </a:r>
          </a:p>
        </p:txBody>
      </p:sp>
      <p:sp>
        <p:nvSpPr>
          <p:cNvPr id="2" name="TextBox 53">
            <a:extLst>
              <a:ext uri="{FF2B5EF4-FFF2-40B4-BE49-F238E27FC236}">
                <a16:creationId xmlns:a16="http://schemas.microsoft.com/office/drawing/2014/main" id="{6899FB71-9E4C-DEA3-5F8B-23C6B2008FED}"/>
              </a:ext>
            </a:extLst>
          </p:cNvPr>
          <p:cNvSpPr txBox="1"/>
          <p:nvPr/>
        </p:nvSpPr>
        <p:spPr>
          <a:xfrm>
            <a:off x="10087898" y="169798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[2,15]</a:t>
            </a:r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D91D1567-32CC-BAED-AD5C-2AFF42B35B6F}"/>
              </a:ext>
            </a:extLst>
          </p:cNvPr>
          <p:cNvSpPr txBox="1"/>
          <p:nvPr/>
        </p:nvSpPr>
        <p:spPr>
          <a:xfrm>
            <a:off x="7881521" y="4959199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</p:spTree>
    <p:extLst>
      <p:ext uri="{BB962C8B-B14F-4D97-AF65-F5344CB8AC3E}">
        <p14:creationId xmlns:p14="http://schemas.microsoft.com/office/powerpoint/2010/main" val="345609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inus 24">
            <a:extLst>
              <a:ext uri="{FF2B5EF4-FFF2-40B4-BE49-F238E27FC236}">
                <a16:creationId xmlns:a16="http://schemas.microsoft.com/office/drawing/2014/main" id="{720BFA28-EC31-5902-2A89-8E702A5C1918}"/>
              </a:ext>
            </a:extLst>
          </p:cNvPr>
          <p:cNvSpPr/>
          <p:nvPr/>
        </p:nvSpPr>
        <p:spPr>
          <a:xfrm rot="5400000">
            <a:off x="7681508" y="5379095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Minus 24">
            <a:extLst>
              <a:ext uri="{FF2B5EF4-FFF2-40B4-BE49-F238E27FC236}">
                <a16:creationId xmlns:a16="http://schemas.microsoft.com/office/drawing/2014/main" id="{D0B12DAD-7ABB-5666-1B4B-FF1EFA445730}"/>
              </a:ext>
            </a:extLst>
          </p:cNvPr>
          <p:cNvSpPr/>
          <p:nvPr/>
        </p:nvSpPr>
        <p:spPr>
          <a:xfrm rot="5400000">
            <a:off x="5524807" y="5357510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val 1">
            <a:extLst>
              <a:ext uri="{FF2B5EF4-FFF2-40B4-BE49-F238E27FC236}">
                <a16:creationId xmlns:a16="http://schemas.microsoft.com/office/drawing/2014/main" id="{D0B4A774-DA10-0D86-B13D-1A34A4419EAF}"/>
              </a:ext>
            </a:extLst>
          </p:cNvPr>
          <p:cNvSpPr/>
          <p:nvPr/>
        </p:nvSpPr>
        <p:spPr>
          <a:xfrm>
            <a:off x="653611" y="39075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2">
            <a:extLst>
              <a:ext uri="{FF2B5EF4-FFF2-40B4-BE49-F238E27FC236}">
                <a16:creationId xmlns:a16="http://schemas.microsoft.com/office/drawing/2014/main" id="{7013C0B3-F79C-18E2-DBEC-6B3B9FCFAC9A}"/>
              </a:ext>
            </a:extLst>
          </p:cNvPr>
          <p:cNvSpPr/>
          <p:nvPr/>
        </p:nvSpPr>
        <p:spPr>
          <a:xfrm>
            <a:off x="10823810" y="44129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3986648B-DCB1-5CB2-6414-5D294568C9B7}"/>
              </a:ext>
            </a:extLst>
          </p:cNvPr>
          <p:cNvSpPr/>
          <p:nvPr/>
        </p:nvSpPr>
        <p:spPr>
          <a:xfrm>
            <a:off x="665500" y="501170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9AA3AA42-09D2-8732-9A7B-B7D4E2617583}"/>
              </a:ext>
            </a:extLst>
          </p:cNvPr>
          <p:cNvSpPr/>
          <p:nvPr/>
        </p:nvSpPr>
        <p:spPr>
          <a:xfrm>
            <a:off x="9030324" y="5290635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96A4D25E-357F-5F7C-C100-CF15E89C994B}"/>
              </a:ext>
            </a:extLst>
          </p:cNvPr>
          <p:cNvSpPr/>
          <p:nvPr/>
        </p:nvSpPr>
        <p:spPr>
          <a:xfrm>
            <a:off x="10889254" y="244227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11">
            <a:extLst>
              <a:ext uri="{FF2B5EF4-FFF2-40B4-BE49-F238E27FC236}">
                <a16:creationId xmlns:a16="http://schemas.microsoft.com/office/drawing/2014/main" id="{94D26A16-D111-E999-A24E-CE4C2940A46D}"/>
              </a:ext>
            </a:extLst>
          </p:cNvPr>
          <p:cNvSpPr/>
          <p:nvPr/>
        </p:nvSpPr>
        <p:spPr>
          <a:xfrm>
            <a:off x="9383256" y="98158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13">
            <a:extLst>
              <a:ext uri="{FF2B5EF4-FFF2-40B4-BE49-F238E27FC236}">
                <a16:creationId xmlns:a16="http://schemas.microsoft.com/office/drawing/2014/main" id="{C655C2B3-0FA0-F450-1D5E-440FC5DBB7E1}"/>
              </a:ext>
            </a:extLst>
          </p:cNvPr>
          <p:cNvSpPr/>
          <p:nvPr/>
        </p:nvSpPr>
        <p:spPr>
          <a:xfrm>
            <a:off x="3075055" y="246695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51BF9867-5A96-190A-2D8A-BDBC7FF6A640}"/>
              </a:ext>
            </a:extLst>
          </p:cNvPr>
          <p:cNvSpPr/>
          <p:nvPr/>
        </p:nvSpPr>
        <p:spPr>
          <a:xfrm>
            <a:off x="8097660" y="2521421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5F2C93AB-FA4C-CFB7-D7AB-DAA05D639218}"/>
              </a:ext>
            </a:extLst>
          </p:cNvPr>
          <p:cNvSpPr/>
          <p:nvPr/>
        </p:nvSpPr>
        <p:spPr>
          <a:xfrm>
            <a:off x="5770043" y="2541497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Minus 20">
            <a:extLst>
              <a:ext uri="{FF2B5EF4-FFF2-40B4-BE49-F238E27FC236}">
                <a16:creationId xmlns:a16="http://schemas.microsoft.com/office/drawing/2014/main" id="{8AA23338-E361-6C40-6AEB-96B9C371429E}"/>
              </a:ext>
            </a:extLst>
          </p:cNvPr>
          <p:cNvSpPr/>
          <p:nvPr/>
        </p:nvSpPr>
        <p:spPr>
          <a:xfrm rot="2945763">
            <a:off x="8182191" y="152822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Minus 21">
            <a:extLst>
              <a:ext uri="{FF2B5EF4-FFF2-40B4-BE49-F238E27FC236}">
                <a16:creationId xmlns:a16="http://schemas.microsoft.com/office/drawing/2014/main" id="{BEE006F0-A690-D144-2A63-0F4BE70B03A5}"/>
              </a:ext>
            </a:extLst>
          </p:cNvPr>
          <p:cNvSpPr/>
          <p:nvPr/>
        </p:nvSpPr>
        <p:spPr>
          <a:xfrm rot="5400000">
            <a:off x="1735904" y="399469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Minus 22">
            <a:extLst>
              <a:ext uri="{FF2B5EF4-FFF2-40B4-BE49-F238E27FC236}">
                <a16:creationId xmlns:a16="http://schemas.microsoft.com/office/drawing/2014/main" id="{372BCB90-BC52-67E9-CAA4-26012B3D90CD}"/>
              </a:ext>
            </a:extLst>
          </p:cNvPr>
          <p:cNvSpPr/>
          <p:nvPr/>
        </p:nvSpPr>
        <p:spPr>
          <a:xfrm rot="19680335">
            <a:off x="10466817" y="1384531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Minus 24">
            <a:extLst>
              <a:ext uri="{FF2B5EF4-FFF2-40B4-BE49-F238E27FC236}">
                <a16:creationId xmlns:a16="http://schemas.microsoft.com/office/drawing/2014/main" id="{8CE35EA9-AD38-7DBD-AA96-51D66CADC1A3}"/>
              </a:ext>
            </a:extLst>
          </p:cNvPr>
          <p:cNvSpPr/>
          <p:nvPr/>
        </p:nvSpPr>
        <p:spPr>
          <a:xfrm rot="3773732">
            <a:off x="9933809" y="5219150"/>
            <a:ext cx="1033383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Minus 25">
            <a:extLst>
              <a:ext uri="{FF2B5EF4-FFF2-40B4-BE49-F238E27FC236}">
                <a16:creationId xmlns:a16="http://schemas.microsoft.com/office/drawing/2014/main" id="{5F934D35-A0CA-F272-BE21-FA3435A32F2B}"/>
              </a:ext>
            </a:extLst>
          </p:cNvPr>
          <p:cNvSpPr/>
          <p:nvPr/>
        </p:nvSpPr>
        <p:spPr>
          <a:xfrm rot="200260">
            <a:off x="10694997" y="3549624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Minus 29">
            <a:extLst>
              <a:ext uri="{FF2B5EF4-FFF2-40B4-BE49-F238E27FC236}">
                <a16:creationId xmlns:a16="http://schemas.microsoft.com/office/drawing/2014/main" id="{558CC830-5B8D-ECF7-3862-C4EF4AA7269A}"/>
              </a:ext>
            </a:extLst>
          </p:cNvPr>
          <p:cNvSpPr/>
          <p:nvPr/>
        </p:nvSpPr>
        <p:spPr>
          <a:xfrm rot="16200000">
            <a:off x="6763944" y="2541658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Arrow Connector 34">
            <a:extLst>
              <a:ext uri="{FF2B5EF4-FFF2-40B4-BE49-F238E27FC236}">
                <a16:creationId xmlns:a16="http://schemas.microsoft.com/office/drawing/2014/main" id="{8B97791A-438A-5DE5-8C19-258E86CE8E7B}"/>
              </a:ext>
            </a:extLst>
          </p:cNvPr>
          <p:cNvCxnSpPr>
            <a:cxnSpLocks/>
            <a:stCxn id="16" idx="6"/>
            <a:endCxn id="27" idx="1"/>
          </p:cNvCxnSpPr>
          <p:nvPr/>
        </p:nvCxnSpPr>
        <p:spPr>
          <a:xfrm>
            <a:off x="1227543" y="4179933"/>
            <a:ext cx="901825" cy="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6">
            <a:extLst>
              <a:ext uri="{FF2B5EF4-FFF2-40B4-BE49-F238E27FC236}">
                <a16:creationId xmlns:a16="http://schemas.microsoft.com/office/drawing/2014/main" id="{700C6D6A-DD33-7132-982F-A46FF454F68C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1155382" y="4411582"/>
            <a:ext cx="973986" cy="6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41">
            <a:extLst>
              <a:ext uri="{FF2B5EF4-FFF2-40B4-BE49-F238E27FC236}">
                <a16:creationId xmlns:a16="http://schemas.microsoft.com/office/drawing/2014/main" id="{C89759BC-4698-06D2-F157-7A230359F703}"/>
              </a:ext>
            </a:extLst>
          </p:cNvPr>
          <p:cNvCxnSpPr>
            <a:cxnSpLocks/>
            <a:stCxn id="27" idx="2"/>
            <a:endCxn id="23" idx="4"/>
          </p:cNvCxnSpPr>
          <p:nvPr/>
        </p:nvCxnSpPr>
        <p:spPr>
          <a:xfrm rot="5400000" flipH="1" flipV="1">
            <a:off x="2337958" y="2851450"/>
            <a:ext cx="863806" cy="1184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52">
            <a:extLst>
              <a:ext uri="{FF2B5EF4-FFF2-40B4-BE49-F238E27FC236}">
                <a16:creationId xmlns:a16="http://schemas.microsoft.com/office/drawing/2014/main" id="{472A613F-5959-4280-151D-C457D2AE88C8}"/>
              </a:ext>
            </a:extLst>
          </p:cNvPr>
          <p:cNvSpPr txBox="1"/>
          <p:nvPr/>
        </p:nvSpPr>
        <p:spPr>
          <a:xfrm>
            <a:off x="2238866" y="4026043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T1</a:t>
            </a:r>
          </a:p>
        </p:txBody>
      </p:sp>
      <p:sp>
        <p:nvSpPr>
          <p:cNvPr id="36" name="TextBox 53">
            <a:extLst>
              <a:ext uri="{FF2B5EF4-FFF2-40B4-BE49-F238E27FC236}">
                <a16:creationId xmlns:a16="http://schemas.microsoft.com/office/drawing/2014/main" id="{DF85F63C-3A4F-5646-E65D-77DC9B0E7E09}"/>
              </a:ext>
            </a:extLst>
          </p:cNvPr>
          <p:cNvSpPr txBox="1"/>
          <p:nvPr/>
        </p:nvSpPr>
        <p:spPr>
          <a:xfrm>
            <a:off x="4650380" y="206682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T2</a:t>
            </a:r>
          </a:p>
        </p:txBody>
      </p:sp>
      <p:sp>
        <p:nvSpPr>
          <p:cNvPr id="37" name="TextBox 54">
            <a:extLst>
              <a:ext uri="{FF2B5EF4-FFF2-40B4-BE49-F238E27FC236}">
                <a16:creationId xmlns:a16="http://schemas.microsoft.com/office/drawing/2014/main" id="{B6B1A131-FB89-B57A-3A34-19A186CB04D8}"/>
              </a:ext>
            </a:extLst>
          </p:cNvPr>
          <p:cNvSpPr txBox="1"/>
          <p:nvPr/>
        </p:nvSpPr>
        <p:spPr>
          <a:xfrm>
            <a:off x="8086586" y="1132138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T4</a:t>
            </a:r>
          </a:p>
        </p:txBody>
      </p:sp>
      <p:sp>
        <p:nvSpPr>
          <p:cNvPr id="38" name="TextBox 55">
            <a:extLst>
              <a:ext uri="{FF2B5EF4-FFF2-40B4-BE49-F238E27FC236}">
                <a16:creationId xmlns:a16="http://schemas.microsoft.com/office/drawing/2014/main" id="{B7178162-9751-3D57-2AF3-CAE7DC55528D}"/>
              </a:ext>
            </a:extLst>
          </p:cNvPr>
          <p:cNvSpPr txBox="1"/>
          <p:nvPr/>
        </p:nvSpPr>
        <p:spPr>
          <a:xfrm>
            <a:off x="11342366" y="121204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T5</a:t>
            </a:r>
          </a:p>
        </p:txBody>
      </p:sp>
      <p:sp>
        <p:nvSpPr>
          <p:cNvPr id="39" name="TextBox 56">
            <a:extLst>
              <a:ext uri="{FF2B5EF4-FFF2-40B4-BE49-F238E27FC236}">
                <a16:creationId xmlns:a16="http://schemas.microsoft.com/office/drawing/2014/main" id="{1880D1E8-261F-B906-CD31-4E2CD7BC0BCE}"/>
              </a:ext>
            </a:extLst>
          </p:cNvPr>
          <p:cNvSpPr txBox="1"/>
          <p:nvPr/>
        </p:nvSpPr>
        <p:spPr>
          <a:xfrm>
            <a:off x="11529295" y="360123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T6</a:t>
            </a:r>
          </a:p>
        </p:txBody>
      </p:sp>
      <p:sp>
        <p:nvSpPr>
          <p:cNvPr id="40" name="TextBox 57">
            <a:extLst>
              <a:ext uri="{FF2B5EF4-FFF2-40B4-BE49-F238E27FC236}">
                <a16:creationId xmlns:a16="http://schemas.microsoft.com/office/drawing/2014/main" id="{054F479E-270C-3EA2-A016-A4C3C5C3D32E}"/>
              </a:ext>
            </a:extLst>
          </p:cNvPr>
          <p:cNvSpPr txBox="1"/>
          <p:nvPr/>
        </p:nvSpPr>
        <p:spPr>
          <a:xfrm>
            <a:off x="10580566" y="575009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T7</a:t>
            </a:r>
          </a:p>
        </p:txBody>
      </p:sp>
      <p:sp>
        <p:nvSpPr>
          <p:cNvPr id="41" name="TextBox 58">
            <a:extLst>
              <a:ext uri="{FF2B5EF4-FFF2-40B4-BE49-F238E27FC236}">
                <a16:creationId xmlns:a16="http://schemas.microsoft.com/office/drawing/2014/main" id="{904D1A56-E2AE-5FDA-551F-1F885083B26E}"/>
              </a:ext>
            </a:extLst>
          </p:cNvPr>
          <p:cNvSpPr txBox="1"/>
          <p:nvPr/>
        </p:nvSpPr>
        <p:spPr>
          <a:xfrm>
            <a:off x="11470617" y="459199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P8</a:t>
            </a:r>
          </a:p>
        </p:txBody>
      </p:sp>
      <p:sp>
        <p:nvSpPr>
          <p:cNvPr id="42" name="TextBox 66">
            <a:extLst>
              <a:ext uri="{FF2B5EF4-FFF2-40B4-BE49-F238E27FC236}">
                <a16:creationId xmlns:a16="http://schemas.microsoft.com/office/drawing/2014/main" id="{F73BAACC-18E3-C1F5-35EA-733CB832E17F}"/>
              </a:ext>
            </a:extLst>
          </p:cNvPr>
          <p:cNvSpPr txBox="1"/>
          <p:nvPr/>
        </p:nvSpPr>
        <p:spPr>
          <a:xfrm>
            <a:off x="602194" y="359081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</a:t>
            </a:r>
          </a:p>
        </p:txBody>
      </p:sp>
      <p:sp>
        <p:nvSpPr>
          <p:cNvPr id="43" name="TextBox 67">
            <a:extLst>
              <a:ext uri="{FF2B5EF4-FFF2-40B4-BE49-F238E27FC236}">
                <a16:creationId xmlns:a16="http://schemas.microsoft.com/office/drawing/2014/main" id="{D69F6199-FCDA-A427-7A59-C8650DB93927}"/>
              </a:ext>
            </a:extLst>
          </p:cNvPr>
          <p:cNvSpPr txBox="1"/>
          <p:nvPr/>
        </p:nvSpPr>
        <p:spPr>
          <a:xfrm>
            <a:off x="2763054" y="224897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P3</a:t>
            </a:r>
          </a:p>
        </p:txBody>
      </p:sp>
      <p:sp>
        <p:nvSpPr>
          <p:cNvPr id="44" name="TextBox 68">
            <a:extLst>
              <a:ext uri="{FF2B5EF4-FFF2-40B4-BE49-F238E27FC236}">
                <a16:creationId xmlns:a16="http://schemas.microsoft.com/office/drawing/2014/main" id="{F45F0AD1-61CD-B4AC-BD20-C42503CD5DA9}"/>
              </a:ext>
            </a:extLst>
          </p:cNvPr>
          <p:cNvSpPr txBox="1"/>
          <p:nvPr/>
        </p:nvSpPr>
        <p:spPr>
          <a:xfrm>
            <a:off x="350840" y="501170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P2</a:t>
            </a:r>
          </a:p>
        </p:txBody>
      </p:sp>
      <p:sp>
        <p:nvSpPr>
          <p:cNvPr id="45" name="TextBox 69">
            <a:extLst>
              <a:ext uri="{FF2B5EF4-FFF2-40B4-BE49-F238E27FC236}">
                <a16:creationId xmlns:a16="http://schemas.microsoft.com/office/drawing/2014/main" id="{396273C4-699F-A76B-32D9-83B24B307FCF}"/>
              </a:ext>
            </a:extLst>
          </p:cNvPr>
          <p:cNvSpPr txBox="1"/>
          <p:nvPr/>
        </p:nvSpPr>
        <p:spPr>
          <a:xfrm>
            <a:off x="5870345" y="217394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P4</a:t>
            </a:r>
          </a:p>
        </p:txBody>
      </p:sp>
      <p:sp>
        <p:nvSpPr>
          <p:cNvPr id="46" name="TextBox 70">
            <a:extLst>
              <a:ext uri="{FF2B5EF4-FFF2-40B4-BE49-F238E27FC236}">
                <a16:creationId xmlns:a16="http://schemas.microsoft.com/office/drawing/2014/main" id="{58533893-29B9-85F1-CA77-993DCA3D5A88}"/>
              </a:ext>
            </a:extLst>
          </p:cNvPr>
          <p:cNvSpPr txBox="1"/>
          <p:nvPr/>
        </p:nvSpPr>
        <p:spPr>
          <a:xfrm>
            <a:off x="7831127" y="230535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P5</a:t>
            </a:r>
          </a:p>
        </p:txBody>
      </p:sp>
      <p:sp>
        <p:nvSpPr>
          <p:cNvPr id="47" name="TextBox 71">
            <a:extLst>
              <a:ext uri="{FF2B5EF4-FFF2-40B4-BE49-F238E27FC236}">
                <a16:creationId xmlns:a16="http://schemas.microsoft.com/office/drawing/2014/main" id="{1D511398-F2A8-7B7C-C1F4-D79F789BD870}"/>
              </a:ext>
            </a:extLst>
          </p:cNvPr>
          <p:cNvSpPr txBox="1"/>
          <p:nvPr/>
        </p:nvSpPr>
        <p:spPr>
          <a:xfrm>
            <a:off x="9462309" y="628784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P6</a:t>
            </a:r>
          </a:p>
        </p:txBody>
      </p:sp>
      <p:sp>
        <p:nvSpPr>
          <p:cNvPr id="48" name="TextBox 72">
            <a:extLst>
              <a:ext uri="{FF2B5EF4-FFF2-40B4-BE49-F238E27FC236}">
                <a16:creationId xmlns:a16="http://schemas.microsoft.com/office/drawing/2014/main" id="{3DDE8710-5C59-53E6-5232-6DB2EF5FE505}"/>
              </a:ext>
            </a:extLst>
          </p:cNvPr>
          <p:cNvSpPr txBox="1"/>
          <p:nvPr/>
        </p:nvSpPr>
        <p:spPr>
          <a:xfrm>
            <a:off x="11538841" y="256003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P7</a:t>
            </a:r>
          </a:p>
        </p:txBody>
      </p:sp>
      <p:cxnSp>
        <p:nvCxnSpPr>
          <p:cNvPr id="49" name="Curved Connector 100">
            <a:extLst>
              <a:ext uri="{FF2B5EF4-FFF2-40B4-BE49-F238E27FC236}">
                <a16:creationId xmlns:a16="http://schemas.microsoft.com/office/drawing/2014/main" id="{7722C335-CF4B-3044-9FFD-7AC9EE1F2838}"/>
              </a:ext>
            </a:extLst>
          </p:cNvPr>
          <p:cNvCxnSpPr>
            <a:cxnSpLocks/>
            <a:stCxn id="23" idx="6"/>
            <a:endCxn id="65" idx="3"/>
          </p:cNvCxnSpPr>
          <p:nvPr/>
        </p:nvCxnSpPr>
        <p:spPr>
          <a:xfrm>
            <a:off x="3648987" y="2739333"/>
            <a:ext cx="1110748" cy="8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04">
            <a:extLst>
              <a:ext uri="{FF2B5EF4-FFF2-40B4-BE49-F238E27FC236}">
                <a16:creationId xmlns:a16="http://schemas.microsoft.com/office/drawing/2014/main" id="{7CD71C7D-22DC-D482-95A2-3931F556C39A}"/>
              </a:ext>
            </a:extLst>
          </p:cNvPr>
          <p:cNvCxnSpPr/>
          <p:nvPr/>
        </p:nvCxnSpPr>
        <p:spPr>
          <a:xfrm>
            <a:off x="6343975" y="2812074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05">
            <a:extLst>
              <a:ext uri="{FF2B5EF4-FFF2-40B4-BE49-F238E27FC236}">
                <a16:creationId xmlns:a16="http://schemas.microsoft.com/office/drawing/2014/main" id="{91C50F14-8CCF-967D-7F47-3676E9F4A6D5}"/>
              </a:ext>
            </a:extLst>
          </p:cNvPr>
          <p:cNvCxnSpPr/>
          <p:nvPr/>
        </p:nvCxnSpPr>
        <p:spPr>
          <a:xfrm>
            <a:off x="7251802" y="2810277"/>
            <a:ext cx="826765" cy="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07">
            <a:extLst>
              <a:ext uri="{FF2B5EF4-FFF2-40B4-BE49-F238E27FC236}">
                <a16:creationId xmlns:a16="http://schemas.microsoft.com/office/drawing/2014/main" id="{B469A800-44BF-E222-E02F-2C17BF28BA8F}"/>
              </a:ext>
            </a:extLst>
          </p:cNvPr>
          <p:cNvCxnSpPr>
            <a:cxnSpLocks/>
            <a:stCxn id="24" idx="0"/>
            <a:endCxn id="26" idx="1"/>
          </p:cNvCxnSpPr>
          <p:nvPr/>
        </p:nvCxnSpPr>
        <p:spPr>
          <a:xfrm flipV="1">
            <a:off x="8384626" y="1765375"/>
            <a:ext cx="202832" cy="75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10">
            <a:extLst>
              <a:ext uri="{FF2B5EF4-FFF2-40B4-BE49-F238E27FC236}">
                <a16:creationId xmlns:a16="http://schemas.microsoft.com/office/drawing/2014/main" id="{9964D183-7B7D-B3D2-FC6F-AF18C3D90E1A}"/>
              </a:ext>
            </a:extLst>
          </p:cNvPr>
          <p:cNvCxnSpPr>
            <a:cxnSpLocks/>
            <a:stCxn id="26" idx="3"/>
            <a:endCxn id="22" idx="2"/>
          </p:cNvCxnSpPr>
          <p:nvPr/>
        </p:nvCxnSpPr>
        <p:spPr>
          <a:xfrm flipV="1">
            <a:off x="8660518" y="1253962"/>
            <a:ext cx="722738" cy="44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14">
            <a:extLst>
              <a:ext uri="{FF2B5EF4-FFF2-40B4-BE49-F238E27FC236}">
                <a16:creationId xmlns:a16="http://schemas.microsoft.com/office/drawing/2014/main" id="{4461DE3A-3A71-7574-6429-09F536736C9F}"/>
              </a:ext>
            </a:extLst>
          </p:cNvPr>
          <p:cNvCxnSpPr>
            <a:stCxn id="22" idx="6"/>
            <a:endCxn id="28" idx="3"/>
          </p:cNvCxnSpPr>
          <p:nvPr/>
        </p:nvCxnSpPr>
        <p:spPr>
          <a:xfrm>
            <a:off x="9957188" y="1253962"/>
            <a:ext cx="925817" cy="29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16">
            <a:extLst>
              <a:ext uri="{FF2B5EF4-FFF2-40B4-BE49-F238E27FC236}">
                <a16:creationId xmlns:a16="http://schemas.microsoft.com/office/drawing/2014/main" id="{55066E00-B58C-B9BE-97D9-A7D73161B413}"/>
              </a:ext>
            </a:extLst>
          </p:cNvPr>
          <p:cNvCxnSpPr>
            <a:cxnSpLocks/>
          </p:cNvCxnSpPr>
          <p:nvPr/>
        </p:nvCxnSpPr>
        <p:spPr>
          <a:xfrm>
            <a:off x="11069333" y="1563085"/>
            <a:ext cx="39081" cy="89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34">
            <a:extLst>
              <a:ext uri="{FF2B5EF4-FFF2-40B4-BE49-F238E27FC236}">
                <a16:creationId xmlns:a16="http://schemas.microsoft.com/office/drawing/2014/main" id="{E665487D-7112-8730-BEA0-B931CA729B48}"/>
              </a:ext>
            </a:extLst>
          </p:cNvPr>
          <p:cNvCxnSpPr>
            <a:cxnSpLocks/>
            <a:stCxn id="21" idx="4"/>
            <a:endCxn id="30" idx="3"/>
          </p:cNvCxnSpPr>
          <p:nvPr/>
        </p:nvCxnSpPr>
        <p:spPr>
          <a:xfrm flipH="1">
            <a:off x="11139608" y="2987026"/>
            <a:ext cx="36612" cy="71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37">
            <a:extLst>
              <a:ext uri="{FF2B5EF4-FFF2-40B4-BE49-F238E27FC236}">
                <a16:creationId xmlns:a16="http://schemas.microsoft.com/office/drawing/2014/main" id="{D60D07C4-6131-9DCC-2324-505A0B88FB26}"/>
              </a:ext>
            </a:extLst>
          </p:cNvPr>
          <p:cNvCxnSpPr>
            <a:cxnSpLocks/>
            <a:stCxn id="30" idx="1"/>
            <a:endCxn id="18" idx="0"/>
          </p:cNvCxnSpPr>
          <p:nvPr/>
        </p:nvCxnSpPr>
        <p:spPr>
          <a:xfrm flipH="1">
            <a:off x="11110776" y="3803374"/>
            <a:ext cx="23204" cy="60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46">
            <a:extLst>
              <a:ext uri="{FF2B5EF4-FFF2-40B4-BE49-F238E27FC236}">
                <a16:creationId xmlns:a16="http://schemas.microsoft.com/office/drawing/2014/main" id="{953FF333-B6F8-6C6A-F4F4-B4DD845ADF42}"/>
              </a:ext>
            </a:extLst>
          </p:cNvPr>
          <p:cNvSpPr txBox="1"/>
          <p:nvPr/>
        </p:nvSpPr>
        <p:spPr>
          <a:xfrm>
            <a:off x="9180167" y="5861781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P9</a:t>
            </a:r>
          </a:p>
        </p:txBody>
      </p:sp>
      <p:cxnSp>
        <p:nvCxnSpPr>
          <p:cNvPr id="63" name="Straight Arrow Connector 150">
            <a:extLst>
              <a:ext uri="{FF2B5EF4-FFF2-40B4-BE49-F238E27FC236}">
                <a16:creationId xmlns:a16="http://schemas.microsoft.com/office/drawing/2014/main" id="{F1051B93-3C32-699C-1DD4-981494BA8167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10493526" y="4952743"/>
            <a:ext cx="500292" cy="44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52">
            <a:extLst>
              <a:ext uri="{FF2B5EF4-FFF2-40B4-BE49-F238E27FC236}">
                <a16:creationId xmlns:a16="http://schemas.microsoft.com/office/drawing/2014/main" id="{45414A1D-3D69-3589-1A1E-45D438ED4682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9604256" y="5428052"/>
            <a:ext cx="815840" cy="1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inus 29">
            <a:extLst>
              <a:ext uri="{FF2B5EF4-FFF2-40B4-BE49-F238E27FC236}">
                <a16:creationId xmlns:a16="http://schemas.microsoft.com/office/drawing/2014/main" id="{C5F1007C-5CA6-B612-B56A-F4D0F12D1FE3}"/>
              </a:ext>
            </a:extLst>
          </p:cNvPr>
          <p:cNvSpPr/>
          <p:nvPr/>
        </p:nvSpPr>
        <p:spPr>
          <a:xfrm rot="16200000">
            <a:off x="4366271" y="2542309"/>
            <a:ext cx="883594" cy="410998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urved Connector 100">
            <a:extLst>
              <a:ext uri="{FF2B5EF4-FFF2-40B4-BE49-F238E27FC236}">
                <a16:creationId xmlns:a16="http://schemas.microsoft.com/office/drawing/2014/main" id="{8152CCFE-54EC-271B-8749-548A316F41E1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814502" y="2778663"/>
            <a:ext cx="955541" cy="35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54">
            <a:extLst>
              <a:ext uri="{FF2B5EF4-FFF2-40B4-BE49-F238E27FC236}">
                <a16:creationId xmlns:a16="http://schemas.microsoft.com/office/drawing/2014/main" id="{11541A45-D6A0-5A9F-F65F-0530AA0A9D55}"/>
              </a:ext>
            </a:extLst>
          </p:cNvPr>
          <p:cNvSpPr txBox="1"/>
          <p:nvPr/>
        </p:nvSpPr>
        <p:spPr>
          <a:xfrm>
            <a:off x="7006201" y="2037119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T3</a:t>
            </a:r>
          </a:p>
        </p:txBody>
      </p:sp>
      <p:sp>
        <p:nvSpPr>
          <p:cNvPr id="68" name="Oval 7">
            <a:extLst>
              <a:ext uri="{FF2B5EF4-FFF2-40B4-BE49-F238E27FC236}">
                <a16:creationId xmlns:a16="http://schemas.microsoft.com/office/drawing/2014/main" id="{C6ED5E72-89DE-E12C-7E7B-E3183C90CF6E}"/>
              </a:ext>
            </a:extLst>
          </p:cNvPr>
          <p:cNvSpPr/>
          <p:nvPr/>
        </p:nvSpPr>
        <p:spPr>
          <a:xfrm>
            <a:off x="6757357" y="5314548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9" name="Straight Arrow Connector 36">
            <a:extLst>
              <a:ext uri="{FF2B5EF4-FFF2-40B4-BE49-F238E27FC236}">
                <a16:creationId xmlns:a16="http://schemas.microsoft.com/office/drawing/2014/main" id="{EF842EB4-0EA4-8D9B-7AA2-FBAE78318185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8171638" y="5584594"/>
            <a:ext cx="858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6">
            <a:extLst>
              <a:ext uri="{FF2B5EF4-FFF2-40B4-BE49-F238E27FC236}">
                <a16:creationId xmlns:a16="http://schemas.microsoft.com/office/drawing/2014/main" id="{3016E128-086F-6E61-C245-E09EB729C801}"/>
              </a:ext>
            </a:extLst>
          </p:cNvPr>
          <p:cNvCxnSpPr>
            <a:cxnSpLocks/>
            <a:stCxn id="13" idx="1"/>
            <a:endCxn id="68" idx="6"/>
          </p:cNvCxnSpPr>
          <p:nvPr/>
        </p:nvCxnSpPr>
        <p:spPr>
          <a:xfrm flipH="1">
            <a:off x="7331289" y="5584594"/>
            <a:ext cx="743683" cy="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6">
            <a:extLst>
              <a:ext uri="{FF2B5EF4-FFF2-40B4-BE49-F238E27FC236}">
                <a16:creationId xmlns:a16="http://schemas.microsoft.com/office/drawing/2014/main" id="{26CE7D17-09C1-59E3-EF67-CEF60A44023B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014937" y="5556454"/>
            <a:ext cx="742420" cy="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57">
            <a:extLst>
              <a:ext uri="{FF2B5EF4-FFF2-40B4-BE49-F238E27FC236}">
                <a16:creationId xmlns:a16="http://schemas.microsoft.com/office/drawing/2014/main" id="{507236FD-83EF-6EEA-E99D-210CE60463B4}"/>
              </a:ext>
            </a:extLst>
          </p:cNvPr>
          <p:cNvSpPr txBox="1"/>
          <p:nvPr/>
        </p:nvSpPr>
        <p:spPr>
          <a:xfrm>
            <a:off x="7973514" y="5929425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T8</a:t>
            </a:r>
          </a:p>
        </p:txBody>
      </p:sp>
      <p:sp>
        <p:nvSpPr>
          <p:cNvPr id="73" name="TextBox 57">
            <a:extLst>
              <a:ext uri="{FF2B5EF4-FFF2-40B4-BE49-F238E27FC236}">
                <a16:creationId xmlns:a16="http://schemas.microsoft.com/office/drawing/2014/main" id="{B5542DFD-F589-2284-D0F7-C2231017EC6F}"/>
              </a:ext>
            </a:extLst>
          </p:cNvPr>
          <p:cNvSpPr txBox="1"/>
          <p:nvPr/>
        </p:nvSpPr>
        <p:spPr>
          <a:xfrm>
            <a:off x="5789535" y="5902100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T9</a:t>
            </a:r>
          </a:p>
        </p:txBody>
      </p:sp>
      <p:sp>
        <p:nvSpPr>
          <p:cNvPr id="78" name="TextBox 146">
            <a:extLst>
              <a:ext uri="{FF2B5EF4-FFF2-40B4-BE49-F238E27FC236}">
                <a16:creationId xmlns:a16="http://schemas.microsoft.com/office/drawing/2014/main" id="{BD9C2FC1-B044-64A4-48F4-1C8B607FD9EB}"/>
              </a:ext>
            </a:extLst>
          </p:cNvPr>
          <p:cNvSpPr txBox="1"/>
          <p:nvPr/>
        </p:nvSpPr>
        <p:spPr>
          <a:xfrm>
            <a:off x="6854893" y="5894427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P10</a:t>
            </a:r>
          </a:p>
        </p:txBody>
      </p:sp>
      <p:sp>
        <p:nvSpPr>
          <p:cNvPr id="87" name="Oval 7">
            <a:extLst>
              <a:ext uri="{FF2B5EF4-FFF2-40B4-BE49-F238E27FC236}">
                <a16:creationId xmlns:a16="http://schemas.microsoft.com/office/drawing/2014/main" id="{6227BDC4-26D6-07F7-C0CA-D55201EB1C4A}"/>
              </a:ext>
            </a:extLst>
          </p:cNvPr>
          <p:cNvSpPr/>
          <p:nvPr/>
        </p:nvSpPr>
        <p:spPr>
          <a:xfrm>
            <a:off x="4586981" y="5264902"/>
            <a:ext cx="573932" cy="54474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TextBox 146">
            <a:extLst>
              <a:ext uri="{FF2B5EF4-FFF2-40B4-BE49-F238E27FC236}">
                <a16:creationId xmlns:a16="http://schemas.microsoft.com/office/drawing/2014/main" id="{61D72D79-30BA-B439-EEBB-7FDCCC85F93C}"/>
              </a:ext>
            </a:extLst>
          </p:cNvPr>
          <p:cNvSpPr txBox="1"/>
          <p:nvPr/>
        </p:nvSpPr>
        <p:spPr>
          <a:xfrm>
            <a:off x="4626507" y="5903222"/>
            <a:ext cx="49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P11</a:t>
            </a:r>
          </a:p>
        </p:txBody>
      </p:sp>
      <p:cxnSp>
        <p:nvCxnSpPr>
          <p:cNvPr id="119" name="Straight Arrow Connector 36">
            <a:extLst>
              <a:ext uri="{FF2B5EF4-FFF2-40B4-BE49-F238E27FC236}">
                <a16:creationId xmlns:a16="http://schemas.microsoft.com/office/drawing/2014/main" id="{5DBD9801-0BAF-9566-56CB-C338257D56B6}"/>
              </a:ext>
            </a:extLst>
          </p:cNvPr>
          <p:cNvCxnSpPr>
            <a:cxnSpLocks/>
            <a:endCxn id="87" idx="6"/>
          </p:cNvCxnSpPr>
          <p:nvPr/>
        </p:nvCxnSpPr>
        <p:spPr>
          <a:xfrm flipH="1" flipV="1">
            <a:off x="5160913" y="5537277"/>
            <a:ext cx="800151" cy="2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78">
            <a:extLst>
              <a:ext uri="{FF2B5EF4-FFF2-40B4-BE49-F238E27FC236}">
                <a16:creationId xmlns:a16="http://schemas.microsoft.com/office/drawing/2014/main" id="{14ECBE2F-F5F2-A78A-2109-C4F6B6E509A6}"/>
              </a:ext>
            </a:extLst>
          </p:cNvPr>
          <p:cNvSpPr/>
          <p:nvPr/>
        </p:nvSpPr>
        <p:spPr>
          <a:xfrm>
            <a:off x="3293928" y="2656841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1" name="Groupe 17">
            <a:extLst>
              <a:ext uri="{FF2B5EF4-FFF2-40B4-BE49-F238E27FC236}">
                <a16:creationId xmlns:a16="http://schemas.microsoft.com/office/drawing/2014/main" id="{B44601E3-54FD-5272-1654-45B20E1BAE62}"/>
              </a:ext>
            </a:extLst>
          </p:cNvPr>
          <p:cNvGrpSpPr/>
          <p:nvPr/>
        </p:nvGrpSpPr>
        <p:grpSpPr>
          <a:xfrm>
            <a:off x="142844" y="142852"/>
            <a:ext cx="11881330" cy="6588000"/>
            <a:chOff x="142844" y="142852"/>
            <a:chExt cx="8820000" cy="658800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669E147-E7C3-0776-D140-5D9ED24C702E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EA03B63B-7843-3BE3-C6BF-D6FC96ACE820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2DC4C565-C5FC-C4D6-4ECD-16EE0131035D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BC3533E7-0EBA-D377-5EE8-EBEC3452F347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ENI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30795CAA-3B20-A9EB-22E2-0BCC5D69015E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Projet - Réseaux de Pétri</a:t>
              </a:r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E4E0E82C-178F-28C1-AE33-E51BF52E9F20}"/>
                </a:ext>
              </a:extLst>
            </p:cNvPr>
            <p:cNvSpPr txBox="1"/>
            <p:nvPr/>
          </p:nvSpPr>
          <p:spPr>
            <a:xfrm>
              <a:off x="197584" y="6421376"/>
              <a:ext cx="8712720" cy="2154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Système de gestion de commande									 M1 IG - 2024</a:t>
              </a:r>
            </a:p>
          </p:txBody>
        </p:sp>
      </p:grpSp>
      <p:sp>
        <p:nvSpPr>
          <p:cNvPr id="141" name="ZoneTexte 140">
            <a:extLst>
              <a:ext uri="{FF2B5EF4-FFF2-40B4-BE49-F238E27FC236}">
                <a16:creationId xmlns:a16="http://schemas.microsoft.com/office/drawing/2014/main" id="{2C857F11-22DE-EC20-7425-0C415DACCB6C}"/>
              </a:ext>
            </a:extLst>
          </p:cNvPr>
          <p:cNvSpPr txBox="1"/>
          <p:nvPr/>
        </p:nvSpPr>
        <p:spPr>
          <a:xfrm>
            <a:off x="4749519" y="204439"/>
            <a:ext cx="302876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 de l’état du système</a:t>
            </a:r>
          </a:p>
        </p:txBody>
      </p:sp>
      <p:sp>
        <p:nvSpPr>
          <p:cNvPr id="142" name="TextBox 182">
            <a:extLst>
              <a:ext uri="{FF2B5EF4-FFF2-40B4-BE49-F238E27FC236}">
                <a16:creationId xmlns:a16="http://schemas.microsoft.com/office/drawing/2014/main" id="{69992900-5B70-DCB2-7506-36885045840C}"/>
              </a:ext>
            </a:extLst>
          </p:cNvPr>
          <p:cNvSpPr txBox="1"/>
          <p:nvPr/>
        </p:nvSpPr>
        <p:spPr>
          <a:xfrm>
            <a:off x="5016019" y="3978221"/>
            <a:ext cx="367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plat est prêt à servir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A80A91D-5680-3DBA-D2ED-DC38034EBC36}"/>
              </a:ext>
            </a:extLst>
          </p:cNvPr>
          <p:cNvSpPr/>
          <p:nvPr/>
        </p:nvSpPr>
        <p:spPr>
          <a:xfrm>
            <a:off x="223531" y="575852"/>
            <a:ext cx="4790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&gt;M</a:t>
            </a:r>
            <a:r>
              <a:rPr lang="fr-FR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= (0, 0, 1, 0, 0, 0, 1, 0, 0, 0, 0)</a:t>
            </a:r>
          </a:p>
        </p:txBody>
      </p:sp>
      <p:sp>
        <p:nvSpPr>
          <p:cNvPr id="144" name="Oval 178">
            <a:extLst>
              <a:ext uri="{FF2B5EF4-FFF2-40B4-BE49-F238E27FC236}">
                <a16:creationId xmlns:a16="http://schemas.microsoft.com/office/drawing/2014/main" id="{22CECAF8-2989-53CE-00EC-8353095B6B5F}"/>
              </a:ext>
            </a:extLst>
          </p:cNvPr>
          <p:cNvSpPr/>
          <p:nvPr/>
        </p:nvSpPr>
        <p:spPr>
          <a:xfrm>
            <a:off x="11089820" y="2638575"/>
            <a:ext cx="136187" cy="1556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extBox 53">
            <a:extLst>
              <a:ext uri="{FF2B5EF4-FFF2-40B4-BE49-F238E27FC236}">
                <a16:creationId xmlns:a16="http://schemas.microsoft.com/office/drawing/2014/main" id="{1D603BA7-34B6-4028-C5BD-55DF3F625CDD}"/>
              </a:ext>
            </a:extLst>
          </p:cNvPr>
          <p:cNvSpPr txBox="1"/>
          <p:nvPr/>
        </p:nvSpPr>
        <p:spPr>
          <a:xfrm>
            <a:off x="10087898" y="1697986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[2,15]</a:t>
            </a:r>
          </a:p>
        </p:txBody>
      </p:sp>
      <p:sp>
        <p:nvSpPr>
          <p:cNvPr id="3" name="TextBox 53">
            <a:extLst>
              <a:ext uri="{FF2B5EF4-FFF2-40B4-BE49-F238E27FC236}">
                <a16:creationId xmlns:a16="http://schemas.microsoft.com/office/drawing/2014/main" id="{B6B989B6-7ADE-2D7B-7179-2B927FD2CFCA}"/>
              </a:ext>
            </a:extLst>
          </p:cNvPr>
          <p:cNvSpPr txBox="1"/>
          <p:nvPr/>
        </p:nvSpPr>
        <p:spPr>
          <a:xfrm>
            <a:off x="7881521" y="4959199"/>
            <a:ext cx="6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[2,5]</a:t>
            </a:r>
          </a:p>
        </p:txBody>
      </p:sp>
    </p:spTree>
    <p:extLst>
      <p:ext uri="{BB962C8B-B14F-4D97-AF65-F5344CB8AC3E}">
        <p14:creationId xmlns:p14="http://schemas.microsoft.com/office/powerpoint/2010/main" val="113751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7751</Words>
  <Application>Microsoft Office PowerPoint</Application>
  <PresentationFormat>Grand écran</PresentationFormat>
  <Paragraphs>2004</Paragraphs>
  <Slides>49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SALORANA</dc:creator>
  <cp:lastModifiedBy>Tahinjanahary Marie Angela RAMANDIMBINIRINA</cp:lastModifiedBy>
  <cp:revision>90</cp:revision>
  <dcterms:created xsi:type="dcterms:W3CDTF">2023-08-05T18:16:43Z</dcterms:created>
  <dcterms:modified xsi:type="dcterms:W3CDTF">2024-07-09T07:22:34Z</dcterms:modified>
</cp:coreProperties>
</file>