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A4BF1-A21D-4C67-9125-19FAEF1B0FE9}" v="245" dt="2024-05-17T05:29:1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deep Kaur" userId="fdb0a650cf14664b" providerId="LiveId" clId="{8D1A4BF1-A21D-4C67-9125-19FAEF1B0FE9}"/>
    <pc:docChg chg="custSel addSld modSld">
      <pc:chgData name="Ramandeep Kaur" userId="fdb0a650cf14664b" providerId="LiveId" clId="{8D1A4BF1-A21D-4C67-9125-19FAEF1B0FE9}" dt="2024-05-17T05:29:28.349" v="248" actId="1076"/>
      <pc:docMkLst>
        <pc:docMk/>
      </pc:docMkLst>
      <pc:sldChg chg="delSp modSp add mod setBg modAnim delDesignElem">
        <pc:chgData name="Ramandeep Kaur" userId="fdb0a650cf14664b" providerId="LiveId" clId="{8D1A4BF1-A21D-4C67-9125-19FAEF1B0FE9}" dt="2024-05-17T05:29:28.349" v="248" actId="1076"/>
        <pc:sldMkLst>
          <pc:docMk/>
          <pc:sldMk cId="1708597076" sldId="257"/>
        </pc:sldMkLst>
        <pc:spChg chg="mod">
          <ac:chgData name="Ramandeep Kaur" userId="fdb0a650cf14664b" providerId="LiveId" clId="{8D1A4BF1-A21D-4C67-9125-19FAEF1B0FE9}" dt="2024-05-17T05:27:52.592" v="34" actId="20577"/>
          <ac:spMkLst>
            <pc:docMk/>
            <pc:sldMk cId="1708597076" sldId="257"/>
            <ac:spMk id="2" creationId="{CC751717-9B5C-83E9-2B1F-7F3976863349}"/>
          </ac:spMkLst>
        </pc:spChg>
        <pc:spChg chg="mod">
          <ac:chgData name="Ramandeep Kaur" userId="fdb0a650cf14664b" providerId="LiveId" clId="{8D1A4BF1-A21D-4C67-9125-19FAEF1B0FE9}" dt="2024-05-17T05:29:28.349" v="248" actId="1076"/>
          <ac:spMkLst>
            <pc:docMk/>
            <pc:sldMk cId="1708597076" sldId="257"/>
            <ac:spMk id="3" creationId="{619E776D-B766-0F39-9EEF-8826511A6886}"/>
          </ac:spMkLst>
        </pc:spChg>
        <pc:spChg chg="del">
          <ac:chgData name="Ramandeep Kaur" userId="fdb0a650cf14664b" providerId="LiveId" clId="{8D1A4BF1-A21D-4C67-9125-19FAEF1B0FE9}" dt="2024-05-17T05:27:40.389" v="1"/>
          <ac:spMkLst>
            <pc:docMk/>
            <pc:sldMk cId="1708597076" sldId="257"/>
            <ac:spMk id="9" creationId="{E20BB609-EF92-42DB-836C-0699A590B5CF}"/>
          </ac:spMkLst>
        </pc:spChg>
        <pc:spChg chg="del">
          <ac:chgData name="Ramandeep Kaur" userId="fdb0a650cf14664b" providerId="LiveId" clId="{8D1A4BF1-A21D-4C67-9125-19FAEF1B0FE9}" dt="2024-05-17T05:27:40.389" v="1"/>
          <ac:spMkLst>
            <pc:docMk/>
            <pc:sldMk cId="1708597076" sldId="257"/>
            <ac:spMk id="11" creationId="{40FA88D0-E295-4CF3-934C-6423EACEB025}"/>
          </ac:spMkLst>
        </pc:spChg>
        <pc:picChg chg="mod">
          <ac:chgData name="Ramandeep Kaur" userId="fdb0a650cf14664b" providerId="LiveId" clId="{8D1A4BF1-A21D-4C67-9125-19FAEF1B0FE9}" dt="2024-05-17T05:28:11.709" v="36" actId="1076"/>
          <ac:picMkLst>
            <pc:docMk/>
            <pc:sldMk cId="1708597076" sldId="257"/>
            <ac:picMk id="4" creationId="{FFB37A5D-02D7-2A0E-E42E-D95882B561E8}"/>
          </ac:picMkLst>
        </pc:picChg>
        <pc:cxnChg chg="del">
          <ac:chgData name="Ramandeep Kaur" userId="fdb0a650cf14664b" providerId="LiveId" clId="{8D1A4BF1-A21D-4C67-9125-19FAEF1B0FE9}" dt="2024-05-17T05:27:40.389" v="1"/>
          <ac:cxnSpMkLst>
            <pc:docMk/>
            <pc:sldMk cId="1708597076" sldId="257"/>
            <ac:cxnSpMk id="13" creationId="{8F4E56A8-93D5-4BE3-AE61-84677331AD07}"/>
          </ac:cxnSpMkLst>
        </pc:cxnChg>
        <pc:cxnChg chg="del">
          <ac:chgData name="Ramandeep Kaur" userId="fdb0a650cf14664b" providerId="LiveId" clId="{8D1A4BF1-A21D-4C67-9125-19FAEF1B0FE9}" dt="2024-05-17T05:27:40.389" v="1"/>
          <ac:cxnSpMkLst>
            <pc:docMk/>
            <pc:sldMk cId="1708597076" sldId="257"/>
            <ac:cxnSpMk id="15" creationId="{BD492A0C-1773-477B-83B5-C707CB0577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0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FFB37A5D-02D7-2A0E-E42E-D95882B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51717-9B5C-83E9-2B1F-7F3976863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32032"/>
            <a:ext cx="5780548" cy="1332739"/>
          </a:xfrm>
        </p:spPr>
        <p:txBody>
          <a:bodyPr anchor="t">
            <a:normAutofit/>
          </a:bodyPr>
          <a:lstStyle/>
          <a:p>
            <a:r>
              <a:rPr lang="en-IN" sz="8000" dirty="0">
                <a:solidFill>
                  <a:srgbClr val="F3D13F"/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E776D-B766-0F39-9EEF-8826511A6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835" y="2569567"/>
            <a:ext cx="6116545" cy="3113477"/>
          </a:xfrm>
        </p:spPr>
        <p:txBody>
          <a:bodyPr anchor="b">
            <a:normAutofit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To contribute to the success of the business by utilizing data analysis techniques, specifically focusing on time series analysis, to provide valuable insights and accurate sales forecasting.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FFB37A5D-02D7-2A0E-E42E-D95882B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7050" y="-181145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51717-9B5C-83E9-2B1F-7F3976863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32032"/>
            <a:ext cx="5780548" cy="1332739"/>
          </a:xfrm>
        </p:spPr>
        <p:txBody>
          <a:bodyPr anchor="t">
            <a:normAutofit/>
          </a:bodyPr>
          <a:lstStyle/>
          <a:p>
            <a:r>
              <a:rPr lang="en-IN" sz="8000" dirty="0">
                <a:solidFill>
                  <a:srgbClr val="F3D13F"/>
                </a:solidFill>
              </a:rPr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E776D-B766-0F39-9EEF-8826511A6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801" y="2215884"/>
            <a:ext cx="6116545" cy="3113477"/>
          </a:xfrm>
        </p:spPr>
        <p:txBody>
          <a:bodyPr anchor="b">
            <a:normAutofit fontScale="92500"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Incorporated data analysis techniques, specializing in time series analysis, to deliver valuable insights, accurate sales forecasting, and interactive dashboard creation, driving business success.</a:t>
            </a:r>
          </a:p>
        </p:txBody>
      </p:sp>
    </p:spTree>
    <p:extLst>
      <p:ext uri="{BB962C8B-B14F-4D97-AF65-F5344CB8AC3E}">
        <p14:creationId xmlns:p14="http://schemas.microsoft.com/office/powerpoint/2010/main" val="17085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203039"/>
      </a:dk2>
      <a:lt2>
        <a:srgbClr val="E2E8E2"/>
      </a:lt2>
      <a:accent1>
        <a:srgbClr val="C34DC0"/>
      </a:accent1>
      <a:accent2>
        <a:srgbClr val="833BB1"/>
      </a:accent2>
      <a:accent3>
        <a:srgbClr val="644DC3"/>
      </a:accent3>
      <a:accent4>
        <a:srgbClr val="3B55B1"/>
      </a:accent4>
      <a:accent5>
        <a:srgbClr val="4D99C3"/>
      </a:accent5>
      <a:accent6>
        <a:srgbClr val="3BB1AB"/>
      </a:accent6>
      <a:hlink>
        <a:srgbClr val="3F7C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61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Seaford</vt:lpstr>
      <vt:lpstr>LevelVTI</vt:lpstr>
      <vt:lpstr>Objective</vt:lpstr>
      <vt:lpstr>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Ramandeep Kaur</dc:creator>
  <cp:lastModifiedBy>Ramandeep Kaur</cp:lastModifiedBy>
  <cp:revision>1</cp:revision>
  <dcterms:created xsi:type="dcterms:W3CDTF">2024-05-16T04:23:21Z</dcterms:created>
  <dcterms:modified xsi:type="dcterms:W3CDTF">2024-05-17T05:29:32Z</dcterms:modified>
</cp:coreProperties>
</file>