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23F5-0612-4335-B819-3C782914C7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B184-856D-47DF-999B-14D87515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  <a:r>
              <a:rPr lang="en-US" dirty="0"/>
              <a:t> Person: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self.name =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print("Hello my name is " + self.name)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p1 = Person("John", 36)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p1.myfunc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341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pPr marL="0" indent="0" fontAlgn="base">
              <a:buNone/>
            </a:pPr>
            <a:r>
              <a:rPr lang="en-US" sz="1800" i="1" dirty="0" smtClean="0"/>
              <a:t>   """</a:t>
            </a:r>
            <a:r>
              <a:rPr lang="en-US" sz="1800" i="1" dirty="0"/>
              <a:t>This program adds </a:t>
            </a:r>
            <a:r>
              <a:rPr lang="en-US" sz="1800" i="1" dirty="0" smtClean="0"/>
              <a:t>two numbers </a:t>
            </a:r>
            <a:r>
              <a:rPr lang="en-US" sz="1800" i="1" dirty="0"/>
              <a:t>and return the result"""</a:t>
            </a:r>
          </a:p>
          <a:p>
            <a:pPr marL="0" indent="0" fontAlgn="base">
              <a:buNone/>
            </a:pPr>
            <a:r>
              <a:rPr lang="en-US" dirty="0" smtClean="0"/>
              <a:t>	result </a:t>
            </a:r>
            <a:r>
              <a:rPr lang="en-US" dirty="0"/>
              <a:t>= a + b</a:t>
            </a:r>
          </a:p>
          <a:p>
            <a:pPr marL="0" indent="0" fontAlgn="base">
              <a:buNone/>
            </a:pPr>
            <a:r>
              <a:rPr lang="en-US" dirty="0" smtClean="0"/>
              <a:t>	return </a:t>
            </a:r>
            <a:r>
              <a:rPr lang="en-US" dirty="0"/>
              <a:t>result</a:t>
            </a:r>
          </a:p>
          <a:p>
            <a:r>
              <a:rPr lang="en-US" dirty="0" smtClean="0"/>
              <a:t>filename: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763486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6764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16764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US" dirty="0" smtClean="0"/>
              <a:t>import example</a:t>
            </a:r>
          </a:p>
          <a:p>
            <a:pPr marL="0" indent="0" fontAlgn="base">
              <a:buFont typeface="Arial" pitchFamily="34" charset="0"/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example.add</a:t>
            </a:r>
            <a:r>
              <a:rPr lang="en-US" dirty="0" smtClean="0"/>
              <a:t>(4,5.5)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Class and object </vt:lpstr>
      <vt:lpstr>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Radhakrishnan</dc:creator>
  <cp:lastModifiedBy>Anisha Radhakrishnan</cp:lastModifiedBy>
  <cp:revision>3</cp:revision>
  <dcterms:created xsi:type="dcterms:W3CDTF">2019-11-12T03:08:15Z</dcterms:created>
  <dcterms:modified xsi:type="dcterms:W3CDTF">2019-11-12T03:23:11Z</dcterms:modified>
</cp:coreProperties>
</file>