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89" r:id="rId3"/>
    <p:sldId id="291" r:id="rId4"/>
    <p:sldId id="290" r:id="rId5"/>
    <p:sldId id="294" r:id="rId6"/>
    <p:sldId id="296" r:id="rId7"/>
    <p:sldId id="292" r:id="rId8"/>
    <p:sldId id="293" r:id="rId9"/>
    <p:sldId id="298" r:id="rId10"/>
    <p:sldId id="29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E2F2B1-D23A-4014-97D9-3A29F82C1EE1}" v="5" dt="2023-07-09T15:39:36.6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068" autoAdjust="0"/>
  </p:normalViewPr>
  <p:slideViewPr>
    <p:cSldViewPr snapToGrid="0">
      <p:cViewPr varScale="1">
        <p:scale>
          <a:sx n="104" d="100"/>
          <a:sy n="104" d="100"/>
        </p:scale>
        <p:origin x="13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 Angadala" userId="d57d9739-e03d-4250-bc1c-a4ea695d6480" providerId="ADAL" clId="{41E2F2B1-D23A-4014-97D9-3A29F82C1EE1}"/>
    <pc:docChg chg="undo custSel addSld delSld modSld">
      <pc:chgData name="Ram Angadala" userId="d57d9739-e03d-4250-bc1c-a4ea695d6480" providerId="ADAL" clId="{41E2F2B1-D23A-4014-97D9-3A29F82C1EE1}" dt="2023-07-09T16:03:00.481" v="335" actId="26606"/>
      <pc:docMkLst>
        <pc:docMk/>
      </pc:docMkLst>
      <pc:sldChg chg="addSp modSp mod setBg">
        <pc:chgData name="Ram Angadala" userId="d57d9739-e03d-4250-bc1c-a4ea695d6480" providerId="ADAL" clId="{41E2F2B1-D23A-4014-97D9-3A29F82C1EE1}" dt="2023-07-09T15:29:59.957" v="1" actId="1076"/>
        <pc:sldMkLst>
          <pc:docMk/>
          <pc:sldMk cId="3922413499" sldId="289"/>
        </pc:sldMkLst>
        <pc:spChg chg="mod ord">
          <ac:chgData name="Ram Angadala" userId="d57d9739-e03d-4250-bc1c-a4ea695d6480" providerId="ADAL" clId="{41E2F2B1-D23A-4014-97D9-3A29F82C1EE1}" dt="2023-07-09T15:29:56.309" v="0" actId="26606"/>
          <ac:spMkLst>
            <pc:docMk/>
            <pc:sldMk cId="3922413499" sldId="289"/>
            <ac:spMk id="2" creationId="{B4B1A8C0-3D38-4FA2-BD2F-759BA4260B63}"/>
          </ac:spMkLst>
        </pc:spChg>
        <pc:spChg chg="add">
          <ac:chgData name="Ram Angadala" userId="d57d9739-e03d-4250-bc1c-a4ea695d6480" providerId="ADAL" clId="{41E2F2B1-D23A-4014-97D9-3A29F82C1EE1}" dt="2023-07-09T15:29:56.309" v="0" actId="26606"/>
          <ac:spMkLst>
            <pc:docMk/>
            <pc:sldMk cId="3922413499" sldId="289"/>
            <ac:spMk id="9" creationId="{8930EBA3-4D2E-42E8-B828-834555328D85}"/>
          </ac:spMkLst>
        </pc:spChg>
        <pc:spChg chg="add">
          <ac:chgData name="Ram Angadala" userId="d57d9739-e03d-4250-bc1c-a4ea695d6480" providerId="ADAL" clId="{41E2F2B1-D23A-4014-97D9-3A29F82C1EE1}" dt="2023-07-09T15:29:56.309" v="0" actId="26606"/>
          <ac:spMkLst>
            <pc:docMk/>
            <pc:sldMk cId="3922413499" sldId="289"/>
            <ac:spMk id="11" creationId="{E58B2195-5055-402F-A3E7-53FF0E4980C3}"/>
          </ac:spMkLst>
        </pc:spChg>
        <pc:spChg chg="add">
          <ac:chgData name="Ram Angadala" userId="d57d9739-e03d-4250-bc1c-a4ea695d6480" providerId="ADAL" clId="{41E2F2B1-D23A-4014-97D9-3A29F82C1EE1}" dt="2023-07-09T15:29:56.309" v="0" actId="26606"/>
          <ac:spMkLst>
            <pc:docMk/>
            <pc:sldMk cId="3922413499" sldId="289"/>
            <ac:spMk id="13" creationId="{528AA953-F4F9-4DC5-97C7-491F4AF937DC}"/>
          </ac:spMkLst>
        </pc:spChg>
        <pc:picChg chg="mod">
          <ac:chgData name="Ram Angadala" userId="d57d9739-e03d-4250-bc1c-a4ea695d6480" providerId="ADAL" clId="{41E2F2B1-D23A-4014-97D9-3A29F82C1EE1}" dt="2023-07-09T15:29:59.957" v="1" actId="1076"/>
          <ac:picMkLst>
            <pc:docMk/>
            <pc:sldMk cId="3922413499" sldId="289"/>
            <ac:picMk id="4" creationId="{FC839C84-1FFD-4024-8279-09F3D35B9E95}"/>
          </ac:picMkLst>
        </pc:picChg>
      </pc:sldChg>
      <pc:sldChg chg="modSp mod">
        <pc:chgData name="Ram Angadala" userId="d57d9739-e03d-4250-bc1c-a4ea695d6480" providerId="ADAL" clId="{41E2F2B1-D23A-4014-97D9-3A29F82C1EE1}" dt="2023-07-09T15:31:56.386" v="9"/>
        <pc:sldMkLst>
          <pc:docMk/>
          <pc:sldMk cId="1064468544" sldId="291"/>
        </pc:sldMkLst>
        <pc:spChg chg="mod">
          <ac:chgData name="Ram Angadala" userId="d57d9739-e03d-4250-bc1c-a4ea695d6480" providerId="ADAL" clId="{41E2F2B1-D23A-4014-97D9-3A29F82C1EE1}" dt="2023-07-09T15:31:56.386" v="9"/>
          <ac:spMkLst>
            <pc:docMk/>
            <pc:sldMk cId="1064468544" sldId="291"/>
            <ac:spMk id="4" creationId="{A2A3D0DD-34B6-F448-302E-60B2B9EBBC3D}"/>
          </ac:spMkLst>
        </pc:spChg>
      </pc:sldChg>
      <pc:sldChg chg="modSp new mod">
        <pc:chgData name="Ram Angadala" userId="d57d9739-e03d-4250-bc1c-a4ea695d6480" providerId="ADAL" clId="{41E2F2B1-D23A-4014-97D9-3A29F82C1EE1}" dt="2023-07-09T15:32:27.922" v="15" actId="20577"/>
        <pc:sldMkLst>
          <pc:docMk/>
          <pc:sldMk cId="3441247053" sldId="292"/>
        </pc:sldMkLst>
        <pc:spChg chg="mod">
          <ac:chgData name="Ram Angadala" userId="d57d9739-e03d-4250-bc1c-a4ea695d6480" providerId="ADAL" clId="{41E2F2B1-D23A-4014-97D9-3A29F82C1EE1}" dt="2023-07-09T15:32:27.922" v="15" actId="20577"/>
          <ac:spMkLst>
            <pc:docMk/>
            <pc:sldMk cId="3441247053" sldId="292"/>
            <ac:spMk id="2" creationId="{7A1E3599-E26B-0299-1378-C0B4A95AF8F7}"/>
          </ac:spMkLst>
        </pc:spChg>
      </pc:sldChg>
      <pc:sldChg chg="modSp new mod">
        <pc:chgData name="Ram Angadala" userId="d57d9739-e03d-4250-bc1c-a4ea695d6480" providerId="ADAL" clId="{41E2F2B1-D23A-4014-97D9-3A29F82C1EE1}" dt="2023-07-09T15:32:45.224" v="20" actId="27636"/>
        <pc:sldMkLst>
          <pc:docMk/>
          <pc:sldMk cId="239883215" sldId="293"/>
        </pc:sldMkLst>
        <pc:spChg chg="mod">
          <ac:chgData name="Ram Angadala" userId="d57d9739-e03d-4250-bc1c-a4ea695d6480" providerId="ADAL" clId="{41E2F2B1-D23A-4014-97D9-3A29F82C1EE1}" dt="2023-07-09T15:32:45.224" v="20" actId="27636"/>
          <ac:spMkLst>
            <pc:docMk/>
            <pc:sldMk cId="239883215" sldId="293"/>
            <ac:spMk id="2" creationId="{DFFC0201-1832-CCBD-4617-943DE6050067}"/>
          </ac:spMkLst>
        </pc:spChg>
      </pc:sldChg>
      <pc:sldChg chg="addSp delSp modSp new mod setBg">
        <pc:chgData name="Ram Angadala" userId="d57d9739-e03d-4250-bc1c-a4ea695d6480" providerId="ADAL" clId="{41E2F2B1-D23A-4014-97D9-3A29F82C1EE1}" dt="2023-07-09T15:34:56.880" v="48" actId="20577"/>
        <pc:sldMkLst>
          <pc:docMk/>
          <pc:sldMk cId="2098737398" sldId="294"/>
        </pc:sldMkLst>
        <pc:spChg chg="mod ord">
          <ac:chgData name="Ram Angadala" userId="d57d9739-e03d-4250-bc1c-a4ea695d6480" providerId="ADAL" clId="{41E2F2B1-D23A-4014-97D9-3A29F82C1EE1}" dt="2023-07-09T15:34:56.880" v="48" actId="20577"/>
          <ac:spMkLst>
            <pc:docMk/>
            <pc:sldMk cId="2098737398" sldId="294"/>
            <ac:spMk id="2" creationId="{BFECCD76-5EBA-4884-6505-1D712E8ED135}"/>
          </ac:spMkLst>
        </pc:spChg>
        <pc:spChg chg="add del">
          <ac:chgData name="Ram Angadala" userId="d57d9739-e03d-4250-bc1c-a4ea695d6480" providerId="ADAL" clId="{41E2F2B1-D23A-4014-97D9-3A29F82C1EE1}" dt="2023-07-09T15:34:41.203" v="25" actId="26606"/>
          <ac:spMkLst>
            <pc:docMk/>
            <pc:sldMk cId="2098737398" sldId="294"/>
            <ac:spMk id="9" creationId="{D12DDE76-C203-4047-9998-63900085B5E8}"/>
          </ac:spMkLst>
        </pc:spChg>
        <pc:spChg chg="add">
          <ac:chgData name="Ram Angadala" userId="d57d9739-e03d-4250-bc1c-a4ea695d6480" providerId="ADAL" clId="{41E2F2B1-D23A-4014-97D9-3A29F82C1EE1}" dt="2023-07-09T15:34:41.217" v="26" actId="26606"/>
          <ac:spMkLst>
            <pc:docMk/>
            <pc:sldMk cId="2098737398" sldId="294"/>
            <ac:spMk id="11" creationId="{E58B2195-5055-402F-A3E7-53FF0E4980C3}"/>
          </ac:spMkLst>
        </pc:spChg>
        <pc:spChg chg="add">
          <ac:chgData name="Ram Angadala" userId="d57d9739-e03d-4250-bc1c-a4ea695d6480" providerId="ADAL" clId="{41E2F2B1-D23A-4014-97D9-3A29F82C1EE1}" dt="2023-07-09T15:34:41.217" v="26" actId="26606"/>
          <ac:spMkLst>
            <pc:docMk/>
            <pc:sldMk cId="2098737398" sldId="294"/>
            <ac:spMk id="12" creationId="{8930EBA3-4D2E-42E8-B828-834555328D85}"/>
          </ac:spMkLst>
        </pc:spChg>
        <pc:spChg chg="add">
          <ac:chgData name="Ram Angadala" userId="d57d9739-e03d-4250-bc1c-a4ea695d6480" providerId="ADAL" clId="{41E2F2B1-D23A-4014-97D9-3A29F82C1EE1}" dt="2023-07-09T15:34:41.217" v="26" actId="26606"/>
          <ac:spMkLst>
            <pc:docMk/>
            <pc:sldMk cId="2098737398" sldId="294"/>
            <ac:spMk id="13" creationId="{528AA953-F4F9-4DC5-97C7-491F4AF937DC}"/>
          </ac:spMkLst>
        </pc:spChg>
        <pc:picChg chg="add mod">
          <ac:chgData name="Ram Angadala" userId="d57d9739-e03d-4250-bc1c-a4ea695d6480" providerId="ADAL" clId="{41E2F2B1-D23A-4014-97D9-3A29F82C1EE1}" dt="2023-07-09T15:34:47.262" v="27" actId="1076"/>
          <ac:picMkLst>
            <pc:docMk/>
            <pc:sldMk cId="2098737398" sldId="294"/>
            <ac:picMk id="4" creationId="{013669EB-145E-8314-3D46-8EE497C5BB62}"/>
          </ac:picMkLst>
        </pc:picChg>
      </pc:sldChg>
      <pc:sldChg chg="new del">
        <pc:chgData name="Ram Angadala" userId="d57d9739-e03d-4250-bc1c-a4ea695d6480" providerId="ADAL" clId="{41E2F2B1-D23A-4014-97D9-3A29F82C1EE1}" dt="2023-07-09T15:39:20.264" v="57" actId="47"/>
        <pc:sldMkLst>
          <pc:docMk/>
          <pc:sldMk cId="1557511598" sldId="295"/>
        </pc:sldMkLst>
      </pc:sldChg>
      <pc:sldChg chg="addSp delSp modSp add mod">
        <pc:chgData name="Ram Angadala" userId="d57d9739-e03d-4250-bc1c-a4ea695d6480" providerId="ADAL" clId="{41E2F2B1-D23A-4014-97D9-3A29F82C1EE1}" dt="2023-07-09T15:40:14.733" v="102" actId="1076"/>
        <pc:sldMkLst>
          <pc:docMk/>
          <pc:sldMk cId="401810011" sldId="296"/>
        </pc:sldMkLst>
        <pc:spChg chg="add mod">
          <ac:chgData name="Ram Angadala" userId="d57d9739-e03d-4250-bc1c-a4ea695d6480" providerId="ADAL" clId="{41E2F2B1-D23A-4014-97D9-3A29F82C1EE1}" dt="2023-07-09T15:40:14.733" v="102" actId="1076"/>
          <ac:spMkLst>
            <pc:docMk/>
            <pc:sldMk cId="401810011" sldId="296"/>
            <ac:spMk id="2" creationId="{E0276438-BB74-1770-EFD5-E98BACD28C00}"/>
          </ac:spMkLst>
        </pc:spChg>
        <pc:spChg chg="mod">
          <ac:chgData name="Ram Angadala" userId="d57d9739-e03d-4250-bc1c-a4ea695d6480" providerId="ADAL" clId="{41E2F2B1-D23A-4014-97D9-3A29F82C1EE1}" dt="2023-07-09T15:39:29.334" v="58" actId="1076"/>
          <ac:spMkLst>
            <pc:docMk/>
            <pc:sldMk cId="401810011" sldId="296"/>
            <ac:spMk id="8" creationId="{9367C9CB-2C95-5EB2-5559-CBF52B7CCA5D}"/>
          </ac:spMkLst>
        </pc:spChg>
        <pc:spChg chg="del">
          <ac:chgData name="Ram Angadala" userId="d57d9739-e03d-4250-bc1c-a4ea695d6480" providerId="ADAL" clId="{41E2F2B1-D23A-4014-97D9-3A29F82C1EE1}" dt="2023-07-09T15:38:37.184" v="51" actId="478"/>
          <ac:spMkLst>
            <pc:docMk/>
            <pc:sldMk cId="401810011" sldId="296"/>
            <ac:spMk id="46" creationId="{E89C1378-D9D7-3425-F0E7-1B029320EB1E}"/>
          </ac:spMkLst>
        </pc:spChg>
        <pc:spChg chg="del">
          <ac:chgData name="Ram Angadala" userId="d57d9739-e03d-4250-bc1c-a4ea695d6480" providerId="ADAL" clId="{41E2F2B1-D23A-4014-97D9-3A29F82C1EE1}" dt="2023-07-09T15:38:39.310" v="52" actId="478"/>
          <ac:spMkLst>
            <pc:docMk/>
            <pc:sldMk cId="401810011" sldId="296"/>
            <ac:spMk id="47" creationId="{176FA608-6838-5C2A-F6DD-2D31D4EE9B77}"/>
          </ac:spMkLst>
        </pc:spChg>
        <pc:spChg chg="del">
          <ac:chgData name="Ram Angadala" userId="d57d9739-e03d-4250-bc1c-a4ea695d6480" providerId="ADAL" clId="{41E2F2B1-D23A-4014-97D9-3A29F82C1EE1}" dt="2023-07-09T15:38:41.253" v="53" actId="478"/>
          <ac:spMkLst>
            <pc:docMk/>
            <pc:sldMk cId="401810011" sldId="296"/>
            <ac:spMk id="48" creationId="{D7C3185B-1FF2-F901-196B-7FB2A16A32A2}"/>
          </ac:spMkLst>
        </pc:spChg>
        <pc:grpChg chg="mod">
          <ac:chgData name="Ram Angadala" userId="d57d9739-e03d-4250-bc1c-a4ea695d6480" providerId="ADAL" clId="{41E2F2B1-D23A-4014-97D9-3A29F82C1EE1}" dt="2023-07-09T15:39:29.334" v="58" actId="1076"/>
          <ac:grpSpMkLst>
            <pc:docMk/>
            <pc:sldMk cId="401810011" sldId="296"/>
            <ac:grpSpMk id="55" creationId="{1AC31062-DCA1-AD82-147F-78C86B47D2E6}"/>
          </ac:grpSpMkLst>
        </pc:grpChg>
        <pc:picChg chg="mod">
          <ac:chgData name="Ram Angadala" userId="d57d9739-e03d-4250-bc1c-a4ea695d6480" providerId="ADAL" clId="{41E2F2B1-D23A-4014-97D9-3A29F82C1EE1}" dt="2023-07-09T15:39:29.334" v="58" actId="1076"/>
          <ac:picMkLst>
            <pc:docMk/>
            <pc:sldMk cId="401810011" sldId="296"/>
            <ac:picMk id="4" creationId="{652541BF-8CC6-0053-31A8-4585C5147C42}"/>
          </ac:picMkLst>
        </pc:picChg>
        <pc:picChg chg="mod">
          <ac:chgData name="Ram Angadala" userId="d57d9739-e03d-4250-bc1c-a4ea695d6480" providerId="ADAL" clId="{41E2F2B1-D23A-4014-97D9-3A29F82C1EE1}" dt="2023-07-09T15:39:29.334" v="58" actId="1076"/>
          <ac:picMkLst>
            <pc:docMk/>
            <pc:sldMk cId="401810011" sldId="296"/>
            <ac:picMk id="5" creationId="{EF174A11-1065-5727-8D38-1D46EA8FA7E5}"/>
          </ac:picMkLst>
        </pc:picChg>
        <pc:picChg chg="mod">
          <ac:chgData name="Ram Angadala" userId="d57d9739-e03d-4250-bc1c-a4ea695d6480" providerId="ADAL" clId="{41E2F2B1-D23A-4014-97D9-3A29F82C1EE1}" dt="2023-07-09T15:39:29.334" v="58" actId="1076"/>
          <ac:picMkLst>
            <pc:docMk/>
            <pc:sldMk cId="401810011" sldId="296"/>
            <ac:picMk id="6" creationId="{F693151E-0241-4278-9C52-F4AAD5CFF887}"/>
          </ac:picMkLst>
        </pc:picChg>
        <pc:picChg chg="del">
          <ac:chgData name="Ram Angadala" userId="d57d9739-e03d-4250-bc1c-a4ea695d6480" providerId="ADAL" clId="{41E2F2B1-D23A-4014-97D9-3A29F82C1EE1}" dt="2023-07-09T15:38:43.462" v="54" actId="478"/>
          <ac:picMkLst>
            <pc:docMk/>
            <pc:sldMk cId="401810011" sldId="296"/>
            <ac:picMk id="7" creationId="{E63CAA6B-C43A-BBF3-2DCD-11AC60F84F5A}"/>
          </ac:picMkLst>
        </pc:picChg>
        <pc:picChg chg="mod">
          <ac:chgData name="Ram Angadala" userId="d57d9739-e03d-4250-bc1c-a4ea695d6480" providerId="ADAL" clId="{41E2F2B1-D23A-4014-97D9-3A29F82C1EE1}" dt="2023-07-09T15:39:29.334" v="58" actId="1076"/>
          <ac:picMkLst>
            <pc:docMk/>
            <pc:sldMk cId="401810011" sldId="296"/>
            <ac:picMk id="1026" creationId="{7C32F73C-8F6A-45F9-6F16-AE46F23FDF94}"/>
          </ac:picMkLst>
        </pc:picChg>
        <pc:picChg chg="mod">
          <ac:chgData name="Ram Angadala" userId="d57d9739-e03d-4250-bc1c-a4ea695d6480" providerId="ADAL" clId="{41E2F2B1-D23A-4014-97D9-3A29F82C1EE1}" dt="2023-07-09T15:39:29.334" v="58" actId="1076"/>
          <ac:picMkLst>
            <pc:docMk/>
            <pc:sldMk cId="401810011" sldId="296"/>
            <ac:picMk id="1028" creationId="{83B7F9DD-6E02-847A-E49A-C96179E8FD59}"/>
          </ac:picMkLst>
        </pc:picChg>
        <pc:cxnChg chg="mod">
          <ac:chgData name="Ram Angadala" userId="d57d9739-e03d-4250-bc1c-a4ea695d6480" providerId="ADAL" clId="{41E2F2B1-D23A-4014-97D9-3A29F82C1EE1}" dt="2023-07-09T15:39:29.334" v="58" actId="1076"/>
          <ac:cxnSpMkLst>
            <pc:docMk/>
            <pc:sldMk cId="401810011" sldId="296"/>
            <ac:cxnSpMk id="12" creationId="{23A00D74-C5AB-25AF-AF8C-A146010AFB39}"/>
          </ac:cxnSpMkLst>
        </pc:cxnChg>
        <pc:cxnChg chg="del mod">
          <ac:chgData name="Ram Angadala" userId="d57d9739-e03d-4250-bc1c-a4ea695d6480" providerId="ADAL" clId="{41E2F2B1-D23A-4014-97D9-3A29F82C1EE1}" dt="2023-07-09T15:38:45.911" v="55" actId="478"/>
          <ac:cxnSpMkLst>
            <pc:docMk/>
            <pc:sldMk cId="401810011" sldId="296"/>
            <ac:cxnSpMk id="14" creationId="{46053B6C-B003-7703-5F1A-E00D56FF1861}"/>
          </ac:cxnSpMkLst>
        </pc:cxnChg>
        <pc:cxnChg chg="del mod">
          <ac:chgData name="Ram Angadala" userId="d57d9739-e03d-4250-bc1c-a4ea695d6480" providerId="ADAL" clId="{41E2F2B1-D23A-4014-97D9-3A29F82C1EE1}" dt="2023-07-09T15:38:48.629" v="56" actId="478"/>
          <ac:cxnSpMkLst>
            <pc:docMk/>
            <pc:sldMk cId="401810011" sldId="296"/>
            <ac:cxnSpMk id="31" creationId="{4FEB78E1-F28A-F06B-29FB-36EAEFA9025C}"/>
          </ac:cxnSpMkLst>
        </pc:cxnChg>
        <pc:cxnChg chg="mod">
          <ac:chgData name="Ram Angadala" userId="d57d9739-e03d-4250-bc1c-a4ea695d6480" providerId="ADAL" clId="{41E2F2B1-D23A-4014-97D9-3A29F82C1EE1}" dt="2023-07-09T15:39:29.334" v="58" actId="1076"/>
          <ac:cxnSpMkLst>
            <pc:docMk/>
            <pc:sldMk cId="401810011" sldId="296"/>
            <ac:cxnSpMk id="33" creationId="{CA708AE0-53D3-091D-129A-DDE1CE35B0C1}"/>
          </ac:cxnSpMkLst>
        </pc:cxnChg>
        <pc:cxnChg chg="mod">
          <ac:chgData name="Ram Angadala" userId="d57d9739-e03d-4250-bc1c-a4ea695d6480" providerId="ADAL" clId="{41E2F2B1-D23A-4014-97D9-3A29F82C1EE1}" dt="2023-07-09T15:39:29.334" v="58" actId="1076"/>
          <ac:cxnSpMkLst>
            <pc:docMk/>
            <pc:sldMk cId="401810011" sldId="296"/>
            <ac:cxnSpMk id="38" creationId="{D2F608B9-92EB-9C4F-5E5D-2E54EE3CBDE7}"/>
          </ac:cxnSpMkLst>
        </pc:cxnChg>
        <pc:cxnChg chg="mod">
          <ac:chgData name="Ram Angadala" userId="d57d9739-e03d-4250-bc1c-a4ea695d6480" providerId="ADAL" clId="{41E2F2B1-D23A-4014-97D9-3A29F82C1EE1}" dt="2023-07-09T15:39:29.334" v="58" actId="1076"/>
          <ac:cxnSpMkLst>
            <pc:docMk/>
            <pc:sldMk cId="401810011" sldId="296"/>
            <ac:cxnSpMk id="40" creationId="{136C0898-2F41-766B-4822-0C2491BFAF79}"/>
          </ac:cxnSpMkLst>
        </pc:cxnChg>
        <pc:cxnChg chg="mod">
          <ac:chgData name="Ram Angadala" userId="d57d9739-e03d-4250-bc1c-a4ea695d6480" providerId="ADAL" clId="{41E2F2B1-D23A-4014-97D9-3A29F82C1EE1}" dt="2023-07-09T15:39:29.334" v="58" actId="1076"/>
          <ac:cxnSpMkLst>
            <pc:docMk/>
            <pc:sldMk cId="401810011" sldId="296"/>
            <ac:cxnSpMk id="45" creationId="{2281C810-B3F4-A744-6EAE-289748FF1394}"/>
          </ac:cxnSpMkLst>
        </pc:cxnChg>
        <pc:cxnChg chg="mod">
          <ac:chgData name="Ram Angadala" userId="d57d9739-e03d-4250-bc1c-a4ea695d6480" providerId="ADAL" clId="{41E2F2B1-D23A-4014-97D9-3A29F82C1EE1}" dt="2023-07-09T15:39:29.334" v="58" actId="1076"/>
          <ac:cxnSpMkLst>
            <pc:docMk/>
            <pc:sldMk cId="401810011" sldId="296"/>
            <ac:cxnSpMk id="54" creationId="{33398728-A89F-5D1E-2FD7-EA613FFE7FED}"/>
          </ac:cxnSpMkLst>
        </pc:cxnChg>
      </pc:sldChg>
      <pc:sldChg chg="addSp delSp modSp new mod modNotesTx">
        <pc:chgData name="Ram Angadala" userId="d57d9739-e03d-4250-bc1c-a4ea695d6480" providerId="ADAL" clId="{41E2F2B1-D23A-4014-97D9-3A29F82C1EE1}" dt="2023-07-09T15:47:49.215" v="332" actId="20577"/>
        <pc:sldMkLst>
          <pc:docMk/>
          <pc:sldMk cId="980365177" sldId="297"/>
        </pc:sldMkLst>
        <pc:picChg chg="add del mod">
          <ac:chgData name="Ram Angadala" userId="d57d9739-e03d-4250-bc1c-a4ea695d6480" providerId="ADAL" clId="{41E2F2B1-D23A-4014-97D9-3A29F82C1EE1}" dt="2023-07-09T15:46:09.976" v="185" actId="478"/>
          <ac:picMkLst>
            <pc:docMk/>
            <pc:sldMk cId="980365177" sldId="297"/>
            <ac:picMk id="4" creationId="{0C293013-3EAA-834E-78C8-187AB26FB125}"/>
          </ac:picMkLst>
        </pc:picChg>
        <pc:picChg chg="add">
          <ac:chgData name="Ram Angadala" userId="d57d9739-e03d-4250-bc1c-a4ea695d6480" providerId="ADAL" clId="{41E2F2B1-D23A-4014-97D9-3A29F82C1EE1}" dt="2023-07-09T15:46:11.885" v="186" actId="22"/>
          <ac:picMkLst>
            <pc:docMk/>
            <pc:sldMk cId="980365177" sldId="297"/>
            <ac:picMk id="6" creationId="{9B762DA6-23A4-EDEB-13E1-1A16E783146E}"/>
          </ac:picMkLst>
        </pc:picChg>
      </pc:sldChg>
      <pc:sldChg chg="addSp modSp new mod setBg">
        <pc:chgData name="Ram Angadala" userId="d57d9739-e03d-4250-bc1c-a4ea695d6480" providerId="ADAL" clId="{41E2F2B1-D23A-4014-97D9-3A29F82C1EE1}" dt="2023-07-09T16:03:00.481" v="335" actId="26606"/>
        <pc:sldMkLst>
          <pc:docMk/>
          <pc:sldMk cId="1323781719" sldId="298"/>
        </pc:sldMkLst>
        <pc:spChg chg="mod">
          <ac:chgData name="Ram Angadala" userId="d57d9739-e03d-4250-bc1c-a4ea695d6480" providerId="ADAL" clId="{41E2F2B1-D23A-4014-97D9-3A29F82C1EE1}" dt="2023-07-09T16:03:00.481" v="335" actId="26606"/>
          <ac:spMkLst>
            <pc:docMk/>
            <pc:sldMk cId="1323781719" sldId="298"/>
            <ac:spMk id="2" creationId="{118357EF-8A99-F73A-8CFE-AFC55DA6F1A7}"/>
          </ac:spMkLst>
        </pc:spChg>
        <pc:spChg chg="add">
          <ac:chgData name="Ram Angadala" userId="d57d9739-e03d-4250-bc1c-a4ea695d6480" providerId="ADAL" clId="{41E2F2B1-D23A-4014-97D9-3A29F82C1EE1}" dt="2023-07-09T16:03:00.481" v="335" actId="26606"/>
          <ac:spMkLst>
            <pc:docMk/>
            <pc:sldMk cId="1323781719" sldId="298"/>
            <ac:spMk id="9" creationId="{F0A604E4-7307-451C-93BE-F1F7E1BF3BF8}"/>
          </ac:spMkLst>
        </pc:spChg>
        <pc:spChg chg="add">
          <ac:chgData name="Ram Angadala" userId="d57d9739-e03d-4250-bc1c-a4ea695d6480" providerId="ADAL" clId="{41E2F2B1-D23A-4014-97D9-3A29F82C1EE1}" dt="2023-07-09T16:03:00.481" v="335" actId="26606"/>
          <ac:spMkLst>
            <pc:docMk/>
            <pc:sldMk cId="1323781719" sldId="298"/>
            <ac:spMk id="11" creationId="{F7F3A0AA-35E5-4085-942B-737839030604}"/>
          </ac:spMkLst>
        </pc:spChg>
        <pc:spChg chg="add">
          <ac:chgData name="Ram Angadala" userId="d57d9739-e03d-4250-bc1c-a4ea695d6480" providerId="ADAL" clId="{41E2F2B1-D23A-4014-97D9-3A29F82C1EE1}" dt="2023-07-09T16:03:00.481" v="335" actId="26606"/>
          <ac:spMkLst>
            <pc:docMk/>
            <pc:sldMk cId="1323781719" sldId="298"/>
            <ac:spMk id="13" creationId="{402F5C38-C747-4173-ABBF-656E39E82130}"/>
          </ac:spMkLst>
        </pc:spChg>
        <pc:spChg chg="add">
          <ac:chgData name="Ram Angadala" userId="d57d9739-e03d-4250-bc1c-a4ea695d6480" providerId="ADAL" clId="{41E2F2B1-D23A-4014-97D9-3A29F82C1EE1}" dt="2023-07-09T16:03:00.481" v="335" actId="26606"/>
          <ac:spMkLst>
            <pc:docMk/>
            <pc:sldMk cId="1323781719" sldId="298"/>
            <ac:spMk id="15" creationId="{E37EECFC-A684-4391-AE85-4CDAF5565F61}"/>
          </ac:spMkLst>
        </pc:spChg>
        <pc:picChg chg="add mod">
          <ac:chgData name="Ram Angadala" userId="d57d9739-e03d-4250-bc1c-a4ea695d6480" providerId="ADAL" clId="{41E2F2B1-D23A-4014-97D9-3A29F82C1EE1}" dt="2023-07-09T16:03:00.481" v="335" actId="26606"/>
          <ac:picMkLst>
            <pc:docMk/>
            <pc:sldMk cId="1323781719" sldId="298"/>
            <ac:picMk id="4" creationId="{DD499643-256A-C119-4F16-F5214310B9C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27D31A-AC59-4731-9083-2B61AE3B67FF}" type="datetimeFigureOut">
              <a:rPr lang="en-US" smtClean="0"/>
              <a:t>7/9/2023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444893-B4E4-40B9-B163-E1877C281265}" type="slidenum">
              <a:rPr lang="en-US" smtClean="0"/>
              <a:t>‹#›</a:t>
            </a:fld>
            <a:endParaRPr lang="en-US"/>
          </a:p>
        </p:txBody>
      </p:sp>
    </p:spTree>
    <p:extLst>
      <p:ext uri="{BB962C8B-B14F-4D97-AF65-F5344CB8AC3E}">
        <p14:creationId xmlns:p14="http://schemas.microsoft.com/office/powerpoint/2010/main" val="2699233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Build the charts, customize them, place them in dashboard, add interactivity ….. We are EU company and tasked to create Monthly sales dashboard.  Monthly sales, KPIs, Top selling products and Regions</a:t>
            </a:r>
          </a:p>
        </p:txBody>
      </p:sp>
      <p:sp>
        <p:nvSpPr>
          <p:cNvPr id="4" name="Slide Number Placeholder 3"/>
          <p:cNvSpPr>
            <a:spLocks noGrp="1"/>
          </p:cNvSpPr>
          <p:nvPr>
            <p:ph type="sldNum" sz="quarter" idx="5"/>
          </p:nvPr>
        </p:nvSpPr>
        <p:spPr/>
        <p:txBody>
          <a:bodyPr/>
          <a:lstStyle/>
          <a:p>
            <a:fld id="{B3444893-B4E4-40B9-B163-E1877C281265}" type="slidenum">
              <a:rPr lang="en-US" smtClean="0"/>
              <a:t>10</a:t>
            </a:fld>
            <a:endParaRPr lang="en-US"/>
          </a:p>
        </p:txBody>
      </p:sp>
    </p:spTree>
    <p:extLst>
      <p:ext uri="{BB962C8B-B14F-4D97-AF65-F5344CB8AC3E}">
        <p14:creationId xmlns:p14="http://schemas.microsoft.com/office/powerpoint/2010/main" val="2031919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7EEA6-95A1-2CA8-D54F-A442BD283C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5107CD0-90E4-D3F4-D1DE-BFB9B7BD82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070C868-70F6-5EF4-7796-228C491FEBC3}"/>
              </a:ext>
            </a:extLst>
          </p:cNvPr>
          <p:cNvSpPr>
            <a:spLocks noGrp="1"/>
          </p:cNvSpPr>
          <p:nvPr>
            <p:ph type="dt" sz="half" idx="10"/>
          </p:nvPr>
        </p:nvSpPr>
        <p:spPr/>
        <p:txBody>
          <a:bodyPr/>
          <a:lstStyle/>
          <a:p>
            <a:fld id="{A67402CA-ED25-42F2-AE11-3E8F660A9738}" type="datetimeFigureOut">
              <a:rPr lang="en-US" smtClean="0"/>
              <a:t>7/9/2023</a:t>
            </a:fld>
            <a:endParaRPr lang="en-US"/>
          </a:p>
        </p:txBody>
      </p:sp>
      <p:sp>
        <p:nvSpPr>
          <p:cNvPr id="5" name="Footer Placeholder 4">
            <a:extLst>
              <a:ext uri="{FF2B5EF4-FFF2-40B4-BE49-F238E27FC236}">
                <a16:creationId xmlns:a16="http://schemas.microsoft.com/office/drawing/2014/main" id="{C4ECB3F6-35CF-2F0B-2C3A-6CA38E96A9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A490E7-8119-7B0F-EBAE-FA5F6C01332D}"/>
              </a:ext>
            </a:extLst>
          </p:cNvPr>
          <p:cNvSpPr>
            <a:spLocks noGrp="1"/>
          </p:cNvSpPr>
          <p:nvPr>
            <p:ph type="sldNum" sz="quarter" idx="12"/>
          </p:nvPr>
        </p:nvSpPr>
        <p:spPr/>
        <p:txBody>
          <a:bodyPr/>
          <a:lstStyle/>
          <a:p>
            <a:fld id="{22A3A12B-C8A1-4FAB-96AC-9674A02EA64F}" type="slidenum">
              <a:rPr lang="en-US" smtClean="0"/>
              <a:t>‹#›</a:t>
            </a:fld>
            <a:endParaRPr lang="en-US"/>
          </a:p>
        </p:txBody>
      </p:sp>
    </p:spTree>
    <p:extLst>
      <p:ext uri="{BB962C8B-B14F-4D97-AF65-F5344CB8AC3E}">
        <p14:creationId xmlns:p14="http://schemas.microsoft.com/office/powerpoint/2010/main" val="514106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94F7C-14E5-AEF1-AD4B-3295F7C260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519881-424C-06EA-F378-BB03400DD3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38ED89-1914-D5C9-2237-284FF471C965}"/>
              </a:ext>
            </a:extLst>
          </p:cNvPr>
          <p:cNvSpPr>
            <a:spLocks noGrp="1"/>
          </p:cNvSpPr>
          <p:nvPr>
            <p:ph type="dt" sz="half" idx="10"/>
          </p:nvPr>
        </p:nvSpPr>
        <p:spPr/>
        <p:txBody>
          <a:bodyPr/>
          <a:lstStyle/>
          <a:p>
            <a:fld id="{A67402CA-ED25-42F2-AE11-3E8F660A9738}" type="datetimeFigureOut">
              <a:rPr lang="en-US" smtClean="0"/>
              <a:t>7/9/2023</a:t>
            </a:fld>
            <a:endParaRPr lang="en-US"/>
          </a:p>
        </p:txBody>
      </p:sp>
      <p:sp>
        <p:nvSpPr>
          <p:cNvPr id="5" name="Footer Placeholder 4">
            <a:extLst>
              <a:ext uri="{FF2B5EF4-FFF2-40B4-BE49-F238E27FC236}">
                <a16:creationId xmlns:a16="http://schemas.microsoft.com/office/drawing/2014/main" id="{8F469169-20BF-C203-36A4-7F73966A44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7F1E67-5BEA-51D3-B303-25460F93AA20}"/>
              </a:ext>
            </a:extLst>
          </p:cNvPr>
          <p:cNvSpPr>
            <a:spLocks noGrp="1"/>
          </p:cNvSpPr>
          <p:nvPr>
            <p:ph type="sldNum" sz="quarter" idx="12"/>
          </p:nvPr>
        </p:nvSpPr>
        <p:spPr/>
        <p:txBody>
          <a:bodyPr/>
          <a:lstStyle/>
          <a:p>
            <a:fld id="{22A3A12B-C8A1-4FAB-96AC-9674A02EA64F}" type="slidenum">
              <a:rPr lang="en-US" smtClean="0"/>
              <a:t>‹#›</a:t>
            </a:fld>
            <a:endParaRPr lang="en-US"/>
          </a:p>
        </p:txBody>
      </p:sp>
    </p:spTree>
    <p:extLst>
      <p:ext uri="{BB962C8B-B14F-4D97-AF65-F5344CB8AC3E}">
        <p14:creationId xmlns:p14="http://schemas.microsoft.com/office/powerpoint/2010/main" val="1378312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77E87E-4FE4-CFA3-5398-14E8E711D7D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EA652B-8C2C-74A3-6675-2D971CE35D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915C87-55A1-9030-4A7F-FF2FB10587E5}"/>
              </a:ext>
            </a:extLst>
          </p:cNvPr>
          <p:cNvSpPr>
            <a:spLocks noGrp="1"/>
          </p:cNvSpPr>
          <p:nvPr>
            <p:ph type="dt" sz="half" idx="10"/>
          </p:nvPr>
        </p:nvSpPr>
        <p:spPr/>
        <p:txBody>
          <a:bodyPr/>
          <a:lstStyle/>
          <a:p>
            <a:fld id="{A67402CA-ED25-42F2-AE11-3E8F660A9738}" type="datetimeFigureOut">
              <a:rPr lang="en-US" smtClean="0"/>
              <a:t>7/9/2023</a:t>
            </a:fld>
            <a:endParaRPr lang="en-US"/>
          </a:p>
        </p:txBody>
      </p:sp>
      <p:sp>
        <p:nvSpPr>
          <p:cNvPr id="5" name="Footer Placeholder 4">
            <a:extLst>
              <a:ext uri="{FF2B5EF4-FFF2-40B4-BE49-F238E27FC236}">
                <a16:creationId xmlns:a16="http://schemas.microsoft.com/office/drawing/2014/main" id="{7BD19F4A-D42F-93C5-75E2-38F45FBB58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08FAA3-3598-304C-B9BB-19814A2EE413}"/>
              </a:ext>
            </a:extLst>
          </p:cNvPr>
          <p:cNvSpPr>
            <a:spLocks noGrp="1"/>
          </p:cNvSpPr>
          <p:nvPr>
            <p:ph type="sldNum" sz="quarter" idx="12"/>
          </p:nvPr>
        </p:nvSpPr>
        <p:spPr/>
        <p:txBody>
          <a:bodyPr/>
          <a:lstStyle/>
          <a:p>
            <a:fld id="{22A3A12B-C8A1-4FAB-96AC-9674A02EA64F}" type="slidenum">
              <a:rPr lang="en-US" smtClean="0"/>
              <a:t>‹#›</a:t>
            </a:fld>
            <a:endParaRPr lang="en-US"/>
          </a:p>
        </p:txBody>
      </p:sp>
    </p:spTree>
    <p:extLst>
      <p:ext uri="{BB962C8B-B14F-4D97-AF65-F5344CB8AC3E}">
        <p14:creationId xmlns:p14="http://schemas.microsoft.com/office/powerpoint/2010/main" val="2866640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9A0CA-2612-424E-C9B2-428B6FCF47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408674-81E6-697F-98B7-D1E070A4B0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593C46-7635-FA01-922D-FE25A060C6FE}"/>
              </a:ext>
            </a:extLst>
          </p:cNvPr>
          <p:cNvSpPr>
            <a:spLocks noGrp="1"/>
          </p:cNvSpPr>
          <p:nvPr>
            <p:ph type="dt" sz="half" idx="10"/>
          </p:nvPr>
        </p:nvSpPr>
        <p:spPr/>
        <p:txBody>
          <a:bodyPr/>
          <a:lstStyle/>
          <a:p>
            <a:fld id="{A67402CA-ED25-42F2-AE11-3E8F660A9738}" type="datetimeFigureOut">
              <a:rPr lang="en-US" smtClean="0"/>
              <a:t>7/9/2023</a:t>
            </a:fld>
            <a:endParaRPr lang="en-US"/>
          </a:p>
        </p:txBody>
      </p:sp>
      <p:sp>
        <p:nvSpPr>
          <p:cNvPr id="5" name="Footer Placeholder 4">
            <a:extLst>
              <a:ext uri="{FF2B5EF4-FFF2-40B4-BE49-F238E27FC236}">
                <a16:creationId xmlns:a16="http://schemas.microsoft.com/office/drawing/2014/main" id="{AEC2845E-176A-D8DC-591B-5A69A3F1B1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842C1E-A3F9-B387-6D4C-97E116CB04DA}"/>
              </a:ext>
            </a:extLst>
          </p:cNvPr>
          <p:cNvSpPr>
            <a:spLocks noGrp="1"/>
          </p:cNvSpPr>
          <p:nvPr>
            <p:ph type="sldNum" sz="quarter" idx="12"/>
          </p:nvPr>
        </p:nvSpPr>
        <p:spPr/>
        <p:txBody>
          <a:bodyPr/>
          <a:lstStyle/>
          <a:p>
            <a:fld id="{22A3A12B-C8A1-4FAB-96AC-9674A02EA64F}" type="slidenum">
              <a:rPr lang="en-US" smtClean="0"/>
              <a:t>‹#›</a:t>
            </a:fld>
            <a:endParaRPr lang="en-US"/>
          </a:p>
        </p:txBody>
      </p:sp>
    </p:spTree>
    <p:extLst>
      <p:ext uri="{BB962C8B-B14F-4D97-AF65-F5344CB8AC3E}">
        <p14:creationId xmlns:p14="http://schemas.microsoft.com/office/powerpoint/2010/main" val="1384630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24A8F-ABC7-486F-1CCB-4D120E23B7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97BF1A3-BBED-5B97-8C7C-ADA2569347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757BB2-072E-BF2A-0055-1F93B4CDF27E}"/>
              </a:ext>
            </a:extLst>
          </p:cNvPr>
          <p:cNvSpPr>
            <a:spLocks noGrp="1"/>
          </p:cNvSpPr>
          <p:nvPr>
            <p:ph type="dt" sz="half" idx="10"/>
          </p:nvPr>
        </p:nvSpPr>
        <p:spPr/>
        <p:txBody>
          <a:bodyPr/>
          <a:lstStyle/>
          <a:p>
            <a:fld id="{A67402CA-ED25-42F2-AE11-3E8F660A9738}" type="datetimeFigureOut">
              <a:rPr lang="en-US" smtClean="0"/>
              <a:t>7/9/2023</a:t>
            </a:fld>
            <a:endParaRPr lang="en-US"/>
          </a:p>
        </p:txBody>
      </p:sp>
      <p:sp>
        <p:nvSpPr>
          <p:cNvPr id="5" name="Footer Placeholder 4">
            <a:extLst>
              <a:ext uri="{FF2B5EF4-FFF2-40B4-BE49-F238E27FC236}">
                <a16:creationId xmlns:a16="http://schemas.microsoft.com/office/drawing/2014/main" id="{4F4610DA-8053-30CC-66D0-9313109A4D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16C7DD-79CE-5C4C-B17D-E9624358B28E}"/>
              </a:ext>
            </a:extLst>
          </p:cNvPr>
          <p:cNvSpPr>
            <a:spLocks noGrp="1"/>
          </p:cNvSpPr>
          <p:nvPr>
            <p:ph type="sldNum" sz="quarter" idx="12"/>
          </p:nvPr>
        </p:nvSpPr>
        <p:spPr/>
        <p:txBody>
          <a:bodyPr/>
          <a:lstStyle/>
          <a:p>
            <a:fld id="{22A3A12B-C8A1-4FAB-96AC-9674A02EA64F}" type="slidenum">
              <a:rPr lang="en-US" smtClean="0"/>
              <a:t>‹#›</a:t>
            </a:fld>
            <a:endParaRPr lang="en-US"/>
          </a:p>
        </p:txBody>
      </p:sp>
    </p:spTree>
    <p:extLst>
      <p:ext uri="{BB962C8B-B14F-4D97-AF65-F5344CB8AC3E}">
        <p14:creationId xmlns:p14="http://schemas.microsoft.com/office/powerpoint/2010/main" val="4240430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5D8CF-F4DA-F74A-2CA2-5F6D290DB7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CFD148-D0E1-0410-8466-38EB3FBB3F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F3BBD10-6694-4224-BF81-7AA4BFAE8D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DDDC7E0-760A-1E02-41DA-B91485064C60}"/>
              </a:ext>
            </a:extLst>
          </p:cNvPr>
          <p:cNvSpPr>
            <a:spLocks noGrp="1"/>
          </p:cNvSpPr>
          <p:nvPr>
            <p:ph type="dt" sz="half" idx="10"/>
          </p:nvPr>
        </p:nvSpPr>
        <p:spPr/>
        <p:txBody>
          <a:bodyPr/>
          <a:lstStyle/>
          <a:p>
            <a:fld id="{A67402CA-ED25-42F2-AE11-3E8F660A9738}" type="datetimeFigureOut">
              <a:rPr lang="en-US" smtClean="0"/>
              <a:t>7/9/2023</a:t>
            </a:fld>
            <a:endParaRPr lang="en-US"/>
          </a:p>
        </p:txBody>
      </p:sp>
      <p:sp>
        <p:nvSpPr>
          <p:cNvPr id="6" name="Footer Placeholder 5">
            <a:extLst>
              <a:ext uri="{FF2B5EF4-FFF2-40B4-BE49-F238E27FC236}">
                <a16:creationId xmlns:a16="http://schemas.microsoft.com/office/drawing/2014/main" id="{F14C67B7-A893-D705-0E14-3418605394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3499B8-5865-0BDE-52BC-0965B87C9C95}"/>
              </a:ext>
            </a:extLst>
          </p:cNvPr>
          <p:cNvSpPr>
            <a:spLocks noGrp="1"/>
          </p:cNvSpPr>
          <p:nvPr>
            <p:ph type="sldNum" sz="quarter" idx="12"/>
          </p:nvPr>
        </p:nvSpPr>
        <p:spPr/>
        <p:txBody>
          <a:bodyPr/>
          <a:lstStyle/>
          <a:p>
            <a:fld id="{22A3A12B-C8A1-4FAB-96AC-9674A02EA64F}" type="slidenum">
              <a:rPr lang="en-US" smtClean="0"/>
              <a:t>‹#›</a:t>
            </a:fld>
            <a:endParaRPr lang="en-US"/>
          </a:p>
        </p:txBody>
      </p:sp>
    </p:spTree>
    <p:extLst>
      <p:ext uri="{BB962C8B-B14F-4D97-AF65-F5344CB8AC3E}">
        <p14:creationId xmlns:p14="http://schemas.microsoft.com/office/powerpoint/2010/main" val="827347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8DFEE-4734-8B41-EAB4-37E9FE064B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B25115-BFF9-5A9D-AFB3-0428E5DF4B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3637B4-7F34-8FF4-6736-6301963E24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8C434C2-4AAE-B7CB-EC16-4E479AA6D1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3E97E9-B338-D55F-1BE1-EB82B1E9B2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6D23254-DC77-0915-7332-3577F18D2A76}"/>
              </a:ext>
            </a:extLst>
          </p:cNvPr>
          <p:cNvSpPr>
            <a:spLocks noGrp="1"/>
          </p:cNvSpPr>
          <p:nvPr>
            <p:ph type="dt" sz="half" idx="10"/>
          </p:nvPr>
        </p:nvSpPr>
        <p:spPr/>
        <p:txBody>
          <a:bodyPr/>
          <a:lstStyle/>
          <a:p>
            <a:fld id="{A67402CA-ED25-42F2-AE11-3E8F660A9738}" type="datetimeFigureOut">
              <a:rPr lang="en-US" smtClean="0"/>
              <a:t>7/9/2023</a:t>
            </a:fld>
            <a:endParaRPr lang="en-US"/>
          </a:p>
        </p:txBody>
      </p:sp>
      <p:sp>
        <p:nvSpPr>
          <p:cNvPr id="8" name="Footer Placeholder 7">
            <a:extLst>
              <a:ext uri="{FF2B5EF4-FFF2-40B4-BE49-F238E27FC236}">
                <a16:creationId xmlns:a16="http://schemas.microsoft.com/office/drawing/2014/main" id="{770942A6-3441-C014-8693-CC4B905355F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F9693BB-C523-3A32-D4E4-4DF80B5F5FF0}"/>
              </a:ext>
            </a:extLst>
          </p:cNvPr>
          <p:cNvSpPr>
            <a:spLocks noGrp="1"/>
          </p:cNvSpPr>
          <p:nvPr>
            <p:ph type="sldNum" sz="quarter" idx="12"/>
          </p:nvPr>
        </p:nvSpPr>
        <p:spPr/>
        <p:txBody>
          <a:bodyPr/>
          <a:lstStyle/>
          <a:p>
            <a:fld id="{22A3A12B-C8A1-4FAB-96AC-9674A02EA64F}" type="slidenum">
              <a:rPr lang="en-US" smtClean="0"/>
              <a:t>‹#›</a:t>
            </a:fld>
            <a:endParaRPr lang="en-US"/>
          </a:p>
        </p:txBody>
      </p:sp>
    </p:spTree>
    <p:extLst>
      <p:ext uri="{BB962C8B-B14F-4D97-AF65-F5344CB8AC3E}">
        <p14:creationId xmlns:p14="http://schemas.microsoft.com/office/powerpoint/2010/main" val="1297988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F5DE4-61BC-66E8-BC2C-469D472C84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6EDDA6-B6BD-A141-1D23-49D487A11A25}"/>
              </a:ext>
            </a:extLst>
          </p:cNvPr>
          <p:cNvSpPr>
            <a:spLocks noGrp="1"/>
          </p:cNvSpPr>
          <p:nvPr>
            <p:ph type="dt" sz="half" idx="10"/>
          </p:nvPr>
        </p:nvSpPr>
        <p:spPr/>
        <p:txBody>
          <a:bodyPr/>
          <a:lstStyle/>
          <a:p>
            <a:fld id="{A67402CA-ED25-42F2-AE11-3E8F660A9738}" type="datetimeFigureOut">
              <a:rPr lang="en-US" smtClean="0"/>
              <a:t>7/9/2023</a:t>
            </a:fld>
            <a:endParaRPr lang="en-US"/>
          </a:p>
        </p:txBody>
      </p:sp>
      <p:sp>
        <p:nvSpPr>
          <p:cNvPr id="4" name="Footer Placeholder 3">
            <a:extLst>
              <a:ext uri="{FF2B5EF4-FFF2-40B4-BE49-F238E27FC236}">
                <a16:creationId xmlns:a16="http://schemas.microsoft.com/office/drawing/2014/main" id="{8ACE569F-EBF9-04F0-BF09-C77CE0B8B6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62739-8BF4-737E-2582-F1514AC8902A}"/>
              </a:ext>
            </a:extLst>
          </p:cNvPr>
          <p:cNvSpPr>
            <a:spLocks noGrp="1"/>
          </p:cNvSpPr>
          <p:nvPr>
            <p:ph type="sldNum" sz="quarter" idx="12"/>
          </p:nvPr>
        </p:nvSpPr>
        <p:spPr/>
        <p:txBody>
          <a:bodyPr/>
          <a:lstStyle/>
          <a:p>
            <a:fld id="{22A3A12B-C8A1-4FAB-96AC-9674A02EA64F}" type="slidenum">
              <a:rPr lang="en-US" smtClean="0"/>
              <a:t>‹#›</a:t>
            </a:fld>
            <a:endParaRPr lang="en-US"/>
          </a:p>
        </p:txBody>
      </p:sp>
    </p:spTree>
    <p:extLst>
      <p:ext uri="{BB962C8B-B14F-4D97-AF65-F5344CB8AC3E}">
        <p14:creationId xmlns:p14="http://schemas.microsoft.com/office/powerpoint/2010/main" val="2487805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31AEA5-FB09-35BA-5378-0DCB61A650DA}"/>
              </a:ext>
            </a:extLst>
          </p:cNvPr>
          <p:cNvSpPr>
            <a:spLocks noGrp="1"/>
          </p:cNvSpPr>
          <p:nvPr>
            <p:ph type="dt" sz="half" idx="10"/>
          </p:nvPr>
        </p:nvSpPr>
        <p:spPr/>
        <p:txBody>
          <a:bodyPr/>
          <a:lstStyle/>
          <a:p>
            <a:fld id="{A67402CA-ED25-42F2-AE11-3E8F660A9738}" type="datetimeFigureOut">
              <a:rPr lang="en-US" smtClean="0"/>
              <a:t>7/9/2023</a:t>
            </a:fld>
            <a:endParaRPr lang="en-US"/>
          </a:p>
        </p:txBody>
      </p:sp>
      <p:sp>
        <p:nvSpPr>
          <p:cNvPr id="3" name="Footer Placeholder 2">
            <a:extLst>
              <a:ext uri="{FF2B5EF4-FFF2-40B4-BE49-F238E27FC236}">
                <a16:creationId xmlns:a16="http://schemas.microsoft.com/office/drawing/2014/main" id="{DBADAD44-9BA0-52AE-9AB4-9AA2F413D66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96D7EB5-CA43-753E-2159-441009D17BC8}"/>
              </a:ext>
            </a:extLst>
          </p:cNvPr>
          <p:cNvSpPr>
            <a:spLocks noGrp="1"/>
          </p:cNvSpPr>
          <p:nvPr>
            <p:ph type="sldNum" sz="quarter" idx="12"/>
          </p:nvPr>
        </p:nvSpPr>
        <p:spPr/>
        <p:txBody>
          <a:bodyPr/>
          <a:lstStyle/>
          <a:p>
            <a:fld id="{22A3A12B-C8A1-4FAB-96AC-9674A02EA64F}" type="slidenum">
              <a:rPr lang="en-US" smtClean="0"/>
              <a:t>‹#›</a:t>
            </a:fld>
            <a:endParaRPr lang="en-US"/>
          </a:p>
        </p:txBody>
      </p:sp>
    </p:spTree>
    <p:extLst>
      <p:ext uri="{BB962C8B-B14F-4D97-AF65-F5344CB8AC3E}">
        <p14:creationId xmlns:p14="http://schemas.microsoft.com/office/powerpoint/2010/main" val="3105269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DAF8B-466B-8F96-AC48-0B0835C4E1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5B4EC43-0D80-2C94-EDA7-00B4F6E955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A7C562-B3C7-0DCD-899E-8780A71118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43727C-EEE9-9BF6-542E-8E895C864B16}"/>
              </a:ext>
            </a:extLst>
          </p:cNvPr>
          <p:cNvSpPr>
            <a:spLocks noGrp="1"/>
          </p:cNvSpPr>
          <p:nvPr>
            <p:ph type="dt" sz="half" idx="10"/>
          </p:nvPr>
        </p:nvSpPr>
        <p:spPr/>
        <p:txBody>
          <a:bodyPr/>
          <a:lstStyle/>
          <a:p>
            <a:fld id="{A67402CA-ED25-42F2-AE11-3E8F660A9738}" type="datetimeFigureOut">
              <a:rPr lang="en-US" smtClean="0"/>
              <a:t>7/9/2023</a:t>
            </a:fld>
            <a:endParaRPr lang="en-US"/>
          </a:p>
        </p:txBody>
      </p:sp>
      <p:sp>
        <p:nvSpPr>
          <p:cNvPr id="6" name="Footer Placeholder 5">
            <a:extLst>
              <a:ext uri="{FF2B5EF4-FFF2-40B4-BE49-F238E27FC236}">
                <a16:creationId xmlns:a16="http://schemas.microsoft.com/office/drawing/2014/main" id="{5C6BA2B7-1696-5F98-9100-71914D4C23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39D24C-3757-373B-F428-925A5F69E143}"/>
              </a:ext>
            </a:extLst>
          </p:cNvPr>
          <p:cNvSpPr>
            <a:spLocks noGrp="1"/>
          </p:cNvSpPr>
          <p:nvPr>
            <p:ph type="sldNum" sz="quarter" idx="12"/>
          </p:nvPr>
        </p:nvSpPr>
        <p:spPr/>
        <p:txBody>
          <a:bodyPr/>
          <a:lstStyle/>
          <a:p>
            <a:fld id="{22A3A12B-C8A1-4FAB-96AC-9674A02EA64F}" type="slidenum">
              <a:rPr lang="en-US" smtClean="0"/>
              <a:t>‹#›</a:t>
            </a:fld>
            <a:endParaRPr lang="en-US"/>
          </a:p>
        </p:txBody>
      </p:sp>
    </p:spTree>
    <p:extLst>
      <p:ext uri="{BB962C8B-B14F-4D97-AF65-F5344CB8AC3E}">
        <p14:creationId xmlns:p14="http://schemas.microsoft.com/office/powerpoint/2010/main" val="1708564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A7FFC-86FE-A107-2C34-4D9FBC99EE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FBAED29-07B9-D82B-D317-C25E879CE5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1C592FC-05AF-3EF0-9628-D656C03A89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D2C959-A124-48B8-DCC1-95FA768D491D}"/>
              </a:ext>
            </a:extLst>
          </p:cNvPr>
          <p:cNvSpPr>
            <a:spLocks noGrp="1"/>
          </p:cNvSpPr>
          <p:nvPr>
            <p:ph type="dt" sz="half" idx="10"/>
          </p:nvPr>
        </p:nvSpPr>
        <p:spPr/>
        <p:txBody>
          <a:bodyPr/>
          <a:lstStyle/>
          <a:p>
            <a:fld id="{A67402CA-ED25-42F2-AE11-3E8F660A9738}" type="datetimeFigureOut">
              <a:rPr lang="en-US" smtClean="0"/>
              <a:t>7/9/2023</a:t>
            </a:fld>
            <a:endParaRPr lang="en-US"/>
          </a:p>
        </p:txBody>
      </p:sp>
      <p:sp>
        <p:nvSpPr>
          <p:cNvPr id="6" name="Footer Placeholder 5">
            <a:extLst>
              <a:ext uri="{FF2B5EF4-FFF2-40B4-BE49-F238E27FC236}">
                <a16:creationId xmlns:a16="http://schemas.microsoft.com/office/drawing/2014/main" id="{83D594D3-E79C-F7CD-3D77-4972372457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1FF4DB-C386-7A2D-13C6-A3E16CE91B4F}"/>
              </a:ext>
            </a:extLst>
          </p:cNvPr>
          <p:cNvSpPr>
            <a:spLocks noGrp="1"/>
          </p:cNvSpPr>
          <p:nvPr>
            <p:ph type="sldNum" sz="quarter" idx="12"/>
          </p:nvPr>
        </p:nvSpPr>
        <p:spPr/>
        <p:txBody>
          <a:bodyPr/>
          <a:lstStyle/>
          <a:p>
            <a:fld id="{22A3A12B-C8A1-4FAB-96AC-9674A02EA64F}" type="slidenum">
              <a:rPr lang="en-US" smtClean="0"/>
              <a:t>‹#›</a:t>
            </a:fld>
            <a:endParaRPr lang="en-US"/>
          </a:p>
        </p:txBody>
      </p:sp>
    </p:spTree>
    <p:extLst>
      <p:ext uri="{BB962C8B-B14F-4D97-AF65-F5344CB8AC3E}">
        <p14:creationId xmlns:p14="http://schemas.microsoft.com/office/powerpoint/2010/main" val="1076141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562DF4-CB44-4814-1D31-669573E4A1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96FBA6-C88B-3AF6-D2B8-8694317CCD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B6E44D-8D35-545B-2289-4C890CA9CC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7402CA-ED25-42F2-AE11-3E8F660A9738}" type="datetimeFigureOut">
              <a:rPr lang="en-US" smtClean="0"/>
              <a:t>7/9/2023</a:t>
            </a:fld>
            <a:endParaRPr lang="en-US"/>
          </a:p>
        </p:txBody>
      </p:sp>
      <p:sp>
        <p:nvSpPr>
          <p:cNvPr id="5" name="Footer Placeholder 4">
            <a:extLst>
              <a:ext uri="{FF2B5EF4-FFF2-40B4-BE49-F238E27FC236}">
                <a16:creationId xmlns:a16="http://schemas.microsoft.com/office/drawing/2014/main" id="{DE49183F-0F41-F51F-E64A-6BD14FFCAF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9AE3D8D-46FA-F10E-B805-886C0B427D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A3A12B-C8A1-4FAB-96AC-9674A02EA64F}" type="slidenum">
              <a:rPr lang="en-US" smtClean="0"/>
              <a:t>‹#›</a:t>
            </a:fld>
            <a:endParaRPr lang="en-US"/>
          </a:p>
        </p:txBody>
      </p:sp>
    </p:spTree>
    <p:extLst>
      <p:ext uri="{BB962C8B-B14F-4D97-AF65-F5344CB8AC3E}">
        <p14:creationId xmlns:p14="http://schemas.microsoft.com/office/powerpoint/2010/main" val="9913429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media.licdn.com/dms/document/media/D4E1FAQE-bo6-l1VkuQ/feedshare-document-pdf-analyzed/0/1685795767914?e=1689811200&amp;v=beta&amp;t=ADvZMW7AG5T1XuYADRTlN2RGQ5qZSgjWGJ9gmwm1z9Q" TargetMode="External"/><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ramangadala/Tableau-Training"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ACAC3A0-2AC7-2DC6-79D5-EBC99E5B0C2B}"/>
              </a:ext>
            </a:extLst>
          </p:cNvPr>
          <p:cNvSpPr>
            <a:spLocks noGrp="1"/>
          </p:cNvSpPr>
          <p:nvPr>
            <p:ph type="ctrTitle"/>
          </p:nvPr>
        </p:nvSpPr>
        <p:spPr>
          <a:xfrm>
            <a:off x="4038600" y="1939159"/>
            <a:ext cx="7644627" cy="2751086"/>
          </a:xfrm>
        </p:spPr>
        <p:txBody>
          <a:bodyPr>
            <a:normAutofit/>
          </a:bodyPr>
          <a:lstStyle/>
          <a:p>
            <a:pPr algn="r"/>
            <a:r>
              <a:rPr lang="en-US" dirty="0"/>
              <a:t>Visual Analytics using Tableau</a:t>
            </a:r>
          </a:p>
        </p:txBody>
      </p:sp>
      <p:sp>
        <p:nvSpPr>
          <p:cNvPr id="3" name="Subtitle 2">
            <a:extLst>
              <a:ext uri="{FF2B5EF4-FFF2-40B4-BE49-F238E27FC236}">
                <a16:creationId xmlns:a16="http://schemas.microsoft.com/office/drawing/2014/main" id="{FC86360B-DBBB-F1A6-58D1-141EB2A50274}"/>
              </a:ext>
            </a:extLst>
          </p:cNvPr>
          <p:cNvSpPr>
            <a:spLocks noGrp="1"/>
          </p:cNvSpPr>
          <p:nvPr>
            <p:ph type="subTitle" idx="1"/>
          </p:nvPr>
        </p:nvSpPr>
        <p:spPr>
          <a:xfrm>
            <a:off x="4038600" y="4782320"/>
            <a:ext cx="7644627" cy="1329443"/>
          </a:xfrm>
        </p:spPr>
        <p:txBody>
          <a:bodyPr>
            <a:normAutofit lnSpcReduction="10000"/>
          </a:bodyPr>
          <a:lstStyle/>
          <a:p>
            <a:pPr algn="r"/>
            <a:r>
              <a:rPr lang="en-US" dirty="0"/>
              <a:t>Ram Angadala</a:t>
            </a:r>
          </a:p>
          <a:p>
            <a:pPr algn="r"/>
            <a:r>
              <a:rPr lang="en-US" dirty="0"/>
              <a:t>Principal Data Scientist</a:t>
            </a:r>
          </a:p>
          <a:p>
            <a:pPr algn="r"/>
            <a:r>
              <a:rPr lang="en-US" dirty="0"/>
              <a:t>Walmart Global Tech</a:t>
            </a:r>
          </a:p>
        </p:txBody>
      </p:sp>
    </p:spTree>
    <p:extLst>
      <p:ext uri="{BB962C8B-B14F-4D97-AF65-F5344CB8AC3E}">
        <p14:creationId xmlns:p14="http://schemas.microsoft.com/office/powerpoint/2010/main" val="2890485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C0631-9EF7-13C4-72BE-DCBDF2BEC4AB}"/>
              </a:ext>
            </a:extLst>
          </p:cNvPr>
          <p:cNvSpPr>
            <a:spLocks noGrp="1"/>
          </p:cNvSpPr>
          <p:nvPr>
            <p:ph type="title"/>
          </p:nvPr>
        </p:nvSpPr>
        <p:spPr/>
        <p:txBody>
          <a:bodyPr/>
          <a:lstStyle/>
          <a:p>
            <a:endParaRPr lang="en-US"/>
          </a:p>
        </p:txBody>
      </p:sp>
      <p:pic>
        <p:nvPicPr>
          <p:cNvPr id="6" name="Picture 5">
            <a:extLst>
              <a:ext uri="{FF2B5EF4-FFF2-40B4-BE49-F238E27FC236}">
                <a16:creationId xmlns:a16="http://schemas.microsoft.com/office/drawing/2014/main" id="{9B762DA6-23A4-EDEB-13E1-1A16E783146E}"/>
              </a:ext>
            </a:extLst>
          </p:cNvPr>
          <p:cNvPicPr>
            <a:picLocks noChangeAspect="1"/>
          </p:cNvPicPr>
          <p:nvPr/>
        </p:nvPicPr>
        <p:blipFill>
          <a:blip r:embed="rId3"/>
          <a:stretch>
            <a:fillRect/>
          </a:stretch>
        </p:blipFill>
        <p:spPr>
          <a:xfrm>
            <a:off x="575492" y="694943"/>
            <a:ext cx="11041016" cy="5468113"/>
          </a:xfrm>
          <a:prstGeom prst="rect">
            <a:avLst/>
          </a:prstGeom>
        </p:spPr>
      </p:pic>
    </p:spTree>
    <p:extLst>
      <p:ext uri="{BB962C8B-B14F-4D97-AF65-F5344CB8AC3E}">
        <p14:creationId xmlns:p14="http://schemas.microsoft.com/office/powerpoint/2010/main" val="980365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30EBA3-4D2E-42E8-B828-834555328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A picture containing diagram&#10;&#10;Description automatically generated">
            <a:extLst>
              <a:ext uri="{FF2B5EF4-FFF2-40B4-BE49-F238E27FC236}">
                <a16:creationId xmlns:a16="http://schemas.microsoft.com/office/drawing/2014/main" id="{FC839C84-1FFD-4024-8279-09F3D35B9E95}"/>
              </a:ext>
            </a:extLst>
          </p:cNvPr>
          <p:cNvPicPr>
            <a:picLocks noChangeAspect="1"/>
          </p:cNvPicPr>
          <p:nvPr/>
        </p:nvPicPr>
        <p:blipFill>
          <a:blip r:embed="rId2"/>
          <a:stretch>
            <a:fillRect/>
          </a:stretch>
        </p:blipFill>
        <p:spPr>
          <a:xfrm>
            <a:off x="581479" y="421070"/>
            <a:ext cx="3872931" cy="5868078"/>
          </a:xfrm>
          <a:custGeom>
            <a:avLst/>
            <a:gdLst/>
            <a:ahLst/>
            <a:cxnLst/>
            <a:rect l="l" t="t" r="r" b="b"/>
            <a:pathLst>
              <a:path w="6094252" h="6857998">
                <a:moveTo>
                  <a:pt x="0" y="0"/>
                </a:moveTo>
                <a:lnTo>
                  <a:pt x="5898122" y="0"/>
                </a:lnTo>
                <a:cubicBezTo>
                  <a:pt x="6006442" y="0"/>
                  <a:pt x="6094252" y="87810"/>
                  <a:pt x="6094252" y="196130"/>
                </a:cubicBezTo>
                <a:lnTo>
                  <a:pt x="6094252" y="6661869"/>
                </a:lnTo>
                <a:cubicBezTo>
                  <a:pt x="6094252" y="6756649"/>
                  <a:pt x="6027023" y="6835726"/>
                  <a:pt x="5937649" y="6854015"/>
                </a:cubicBezTo>
                <a:lnTo>
                  <a:pt x="5898132" y="6857998"/>
                </a:lnTo>
                <a:lnTo>
                  <a:pt x="0" y="6857998"/>
                </a:lnTo>
                <a:close/>
              </a:path>
            </a:pathLst>
          </a:custGeom>
        </p:spPr>
      </p:pic>
      <p:sp>
        <p:nvSpPr>
          <p:cNvPr id="11" name="Arc 10">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4B1A8C0-3D38-4FA2-BD2F-759BA4260B63}"/>
              </a:ext>
            </a:extLst>
          </p:cNvPr>
          <p:cNvSpPr>
            <a:spLocks noGrp="1"/>
          </p:cNvSpPr>
          <p:nvPr>
            <p:ph type="title"/>
          </p:nvPr>
        </p:nvSpPr>
        <p:spPr>
          <a:xfrm>
            <a:off x="6417732" y="957715"/>
            <a:ext cx="5130798" cy="2750419"/>
          </a:xfrm>
        </p:spPr>
        <p:txBody>
          <a:bodyPr vert="horz" lIns="91440" tIns="45720" rIns="91440" bIns="45720" rtlCol="0" anchor="b">
            <a:normAutofit/>
          </a:bodyPr>
          <a:lstStyle/>
          <a:p>
            <a:pPr algn="ctr"/>
            <a:r>
              <a:rPr lang="en-US" sz="6000" kern="1200">
                <a:solidFill>
                  <a:schemeClr val="tx1"/>
                </a:solidFill>
                <a:latin typeface="+mj-lt"/>
                <a:ea typeface="+mj-ea"/>
                <a:cs typeface="+mj-cs"/>
              </a:rPr>
              <a:t>Actionable Insights</a:t>
            </a:r>
          </a:p>
        </p:txBody>
      </p:sp>
      <p:sp>
        <p:nvSpPr>
          <p:cNvPr id="13" name="Oval 12">
            <a:extLst>
              <a:ext uri="{FF2B5EF4-FFF2-40B4-BE49-F238E27FC236}">
                <a16:creationId xmlns:a16="http://schemas.microsoft.com/office/drawing/2014/main" id="{528AA953-F4F9-4DC5-97C7-491F4AF93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7079" y="5607717"/>
            <a:ext cx="513442" cy="4995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2413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Arc 12">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BC3082-8653-D421-FF64-EFFF14398F07}"/>
              </a:ext>
            </a:extLst>
          </p:cNvPr>
          <p:cNvSpPr>
            <a:spLocks noGrp="1"/>
          </p:cNvSpPr>
          <p:nvPr>
            <p:ph type="title"/>
          </p:nvPr>
        </p:nvSpPr>
        <p:spPr>
          <a:xfrm>
            <a:off x="5894962" y="479493"/>
            <a:ext cx="5458838" cy="1325563"/>
          </a:xfrm>
        </p:spPr>
        <p:txBody>
          <a:bodyPr vert="horz" lIns="91440" tIns="45720" rIns="91440" bIns="45720" rtlCol="0" anchor="ctr">
            <a:normAutofit/>
          </a:bodyPr>
          <a:lstStyle/>
          <a:p>
            <a:r>
              <a:rPr lang="en-US" kern="1200" dirty="0">
                <a:solidFill>
                  <a:schemeClr val="tx1"/>
                </a:solidFill>
                <a:latin typeface="+mj-lt"/>
                <a:ea typeface="+mj-ea"/>
                <a:cs typeface="+mj-cs"/>
              </a:rPr>
              <a:t>8 TRAITS OF A GREAT DASHBOARD</a:t>
            </a:r>
          </a:p>
        </p:txBody>
      </p:sp>
      <p:sp>
        <p:nvSpPr>
          <p:cNvPr id="15" name="Freeform: Shape 14">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a:extLst>
              <a:ext uri="{FF2B5EF4-FFF2-40B4-BE49-F238E27FC236}">
                <a16:creationId xmlns:a16="http://schemas.microsoft.com/office/drawing/2014/main" id="{5BD0234E-2FFC-36A9-94C5-56D4616147AD}"/>
              </a:ext>
            </a:extLst>
          </p:cNvPr>
          <p:cNvPicPr>
            <a:picLocks noChangeAspect="1"/>
          </p:cNvPicPr>
          <p:nvPr/>
        </p:nvPicPr>
        <p:blipFill>
          <a:blip r:embed="rId2"/>
          <a:stretch>
            <a:fillRect/>
          </a:stretch>
        </p:blipFill>
        <p:spPr>
          <a:xfrm>
            <a:off x="703182" y="1015155"/>
            <a:ext cx="4777381" cy="4657945"/>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4" name="TextBox 3">
            <a:extLst>
              <a:ext uri="{FF2B5EF4-FFF2-40B4-BE49-F238E27FC236}">
                <a16:creationId xmlns:a16="http://schemas.microsoft.com/office/drawing/2014/main" id="{A2A3D0DD-34B6-F448-302E-60B2B9EBBC3D}"/>
              </a:ext>
            </a:extLst>
          </p:cNvPr>
          <p:cNvSpPr txBox="1"/>
          <p:nvPr/>
        </p:nvSpPr>
        <p:spPr>
          <a:xfrm>
            <a:off x="5894962" y="1984443"/>
            <a:ext cx="5458838" cy="4192520"/>
          </a:xfrm>
          <a:prstGeom prst="rect">
            <a:avLst/>
          </a:prstGeom>
        </p:spPr>
        <p:txBody>
          <a:bodyPr vert="horz" lIns="91440" tIns="45720" rIns="91440" bIns="45720" rtlCol="0">
            <a:normAutofit/>
          </a:bodyPr>
          <a:lstStyle/>
          <a:p>
            <a:pPr>
              <a:lnSpc>
                <a:spcPct val="90000"/>
              </a:lnSpc>
              <a:spcAft>
                <a:spcPts val="600"/>
              </a:spcAft>
            </a:pPr>
            <a:r>
              <a:rPr lang="en-US" dirty="0">
                <a:hlinkClick r:id="rId3"/>
              </a:rPr>
              <a:t>https://media.licdn.com/dms/document/media/D4E1FAQE-bo6-l1VkuQ/feedshare-document-pdf-analyzed/0/1685795767914?e=1689811200&amp;v=beta&amp;t=ADvZMW7AG5T1XuYADRTlN2RGQ5qZSgjWGJ9gmwm1z9Q</a:t>
            </a:r>
            <a:endParaRPr lang="en-US" dirty="0"/>
          </a:p>
          <a:p>
            <a:pPr>
              <a:lnSpc>
                <a:spcPct val="90000"/>
              </a:lnSpc>
              <a:spcAft>
                <a:spcPts val="600"/>
              </a:spcAft>
            </a:pPr>
            <a:endParaRPr lang="en-US" dirty="0"/>
          </a:p>
          <a:p>
            <a:pPr>
              <a:lnSpc>
                <a:spcPct val="90000"/>
              </a:lnSpc>
              <a:spcAft>
                <a:spcPts val="600"/>
              </a:spcAft>
            </a:pPr>
            <a:endParaRPr lang="en-US" dirty="0"/>
          </a:p>
          <a:p>
            <a:pPr>
              <a:lnSpc>
                <a:spcPct val="90000"/>
              </a:lnSpc>
              <a:spcAft>
                <a:spcPts val="600"/>
              </a:spcAft>
            </a:pPr>
            <a:r>
              <a:rPr lang="en-US" b="1" i="0" dirty="0">
                <a:effectLst/>
                <a:latin typeface="-apple-system"/>
              </a:rPr>
              <a:t>Andy </a:t>
            </a:r>
            <a:r>
              <a:rPr lang="en-US" b="1" i="0" dirty="0" err="1">
                <a:effectLst/>
                <a:latin typeface="-apple-system"/>
              </a:rPr>
              <a:t>Kriebel</a:t>
            </a:r>
            <a:endParaRPr lang="en-US" dirty="0"/>
          </a:p>
        </p:txBody>
      </p:sp>
    </p:spTree>
    <p:extLst>
      <p:ext uri="{BB962C8B-B14F-4D97-AF65-F5344CB8AC3E}">
        <p14:creationId xmlns:p14="http://schemas.microsoft.com/office/powerpoint/2010/main" val="1064468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CB0D87F-0448-4DFD-979F-B039944E95FD}"/>
              </a:ext>
            </a:extLst>
          </p:cNvPr>
          <p:cNvSpPr txBox="1">
            <a:spLocks/>
          </p:cNvSpPr>
          <p:nvPr/>
        </p:nvSpPr>
        <p:spPr>
          <a:xfrm>
            <a:off x="401322" y="209540"/>
            <a:ext cx="5498735" cy="141462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b="1" kern="1200">
                <a:solidFill>
                  <a:srgbClr val="0071CE"/>
                </a:solidFill>
                <a:latin typeface="Bogle" panose="020B0503020203060203" pitchFamily="34" charset="77"/>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000" b="1" i="0" u="none" strike="noStrike" kern="1200" cap="none" spc="0" normalizeH="0" baseline="0" noProof="0">
                <a:ln>
                  <a:noFill/>
                </a:ln>
                <a:solidFill>
                  <a:srgbClr val="0071CE"/>
                </a:solidFill>
                <a:effectLst/>
                <a:uLnTx/>
                <a:uFillTx/>
                <a:latin typeface="Bogle" panose="020B0503020203060203" pitchFamily="34" charset="77"/>
                <a:ea typeface="+mj-ea"/>
                <a:cs typeface="+mj-cs"/>
              </a:rPr>
              <a:t>Data Analyst</a:t>
            </a:r>
            <a:endParaRPr kumimoji="0" lang="en-US" sz="4000" b="1" i="0" u="none" strike="noStrike" kern="1200" cap="none" spc="0" normalizeH="0" baseline="0" noProof="0" dirty="0">
              <a:ln>
                <a:noFill/>
              </a:ln>
              <a:solidFill>
                <a:srgbClr val="0071CE"/>
              </a:solidFill>
              <a:effectLst/>
              <a:uLnTx/>
              <a:uFillTx/>
              <a:latin typeface="Bogle" panose="020B0503020203060203" pitchFamily="34" charset="77"/>
              <a:ea typeface="+mj-ea"/>
              <a:cs typeface="+mj-cs"/>
            </a:endParaRPr>
          </a:p>
        </p:txBody>
      </p:sp>
      <p:sp>
        <p:nvSpPr>
          <p:cNvPr id="9" name="Subtitle 2">
            <a:extLst>
              <a:ext uri="{FF2B5EF4-FFF2-40B4-BE49-F238E27FC236}">
                <a16:creationId xmlns:a16="http://schemas.microsoft.com/office/drawing/2014/main" id="{1CB276AD-5A9B-4301-6B1C-69CA1A26CC16}"/>
              </a:ext>
            </a:extLst>
          </p:cNvPr>
          <p:cNvSpPr txBox="1">
            <a:spLocks/>
          </p:cNvSpPr>
          <p:nvPr/>
        </p:nvSpPr>
        <p:spPr>
          <a:xfrm>
            <a:off x="401323" y="1925053"/>
            <a:ext cx="5121364" cy="384208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Bogle" panose="020B0503020203060203" pitchFamily="34" charset="77"/>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Bogle" panose="020B0503020203060203" pitchFamily="34" charset="77"/>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Bogle" panose="020B0503020203060203" pitchFamily="34" charset="77"/>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Bogle" panose="020B0503020203060203" pitchFamily="34" charset="77"/>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Bogle" panose="020B0503020203060203" pitchFamily="34" charset="77"/>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marR="0" lvl="0" indent="-457200"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2000" b="0" i="0" u="none" strike="noStrike" kern="1200" cap="none" spc="0" normalizeH="0" baseline="0" noProof="0">
                <a:ln>
                  <a:noFill/>
                </a:ln>
                <a:solidFill>
                  <a:srgbClr val="0071CE"/>
                </a:solidFill>
                <a:effectLst/>
                <a:uLnTx/>
                <a:uFillTx/>
                <a:latin typeface="Bogle" panose="020B0503020203060203" pitchFamily="34" charset="77"/>
                <a:ea typeface="+mn-ea"/>
                <a:cs typeface="+mn-cs"/>
              </a:rPr>
              <a:t>Advanced SQL</a:t>
            </a:r>
          </a:p>
          <a:p>
            <a:pPr marL="457200" marR="0" lvl="0" indent="-457200"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2000" b="0" i="0" u="none" strike="noStrike" kern="1200" cap="none" spc="0" normalizeH="0" baseline="0" noProof="0">
                <a:ln>
                  <a:noFill/>
                </a:ln>
                <a:solidFill>
                  <a:srgbClr val="0071CE"/>
                </a:solidFill>
                <a:effectLst/>
                <a:uLnTx/>
                <a:uFillTx/>
                <a:latin typeface="Bogle" panose="020B0503020203060203" pitchFamily="34" charset="77"/>
                <a:ea typeface="+mn-ea"/>
                <a:cs typeface="+mn-cs"/>
              </a:rPr>
              <a:t>Advanced Statistics</a:t>
            </a:r>
          </a:p>
          <a:p>
            <a:pPr marL="457200" marR="0" lvl="0" indent="-457200"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2000" b="0" i="0" u="none" strike="noStrike" kern="1200" cap="none" spc="0" normalizeH="0" baseline="0" noProof="0">
                <a:ln>
                  <a:noFill/>
                </a:ln>
                <a:solidFill>
                  <a:srgbClr val="0071CE"/>
                </a:solidFill>
                <a:effectLst/>
                <a:uLnTx/>
                <a:uFillTx/>
                <a:latin typeface="Bogle" panose="020B0503020203060203" pitchFamily="34" charset="77"/>
                <a:ea typeface="+mn-ea"/>
                <a:cs typeface="+mn-cs"/>
              </a:rPr>
              <a:t>Advanced Data Manipulations</a:t>
            </a:r>
          </a:p>
          <a:p>
            <a:pPr marL="457200" marR="0" lvl="0" indent="-457200"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2000" b="0" i="0" u="none" strike="noStrike" kern="1200" cap="none" spc="0" normalizeH="0" baseline="0" noProof="0">
                <a:ln>
                  <a:noFill/>
                </a:ln>
                <a:solidFill>
                  <a:srgbClr val="0071CE"/>
                </a:solidFill>
                <a:effectLst/>
                <a:uLnTx/>
                <a:uFillTx/>
                <a:latin typeface="Bogle" panose="020B0503020203060203" pitchFamily="34" charset="77"/>
                <a:ea typeface="+mn-ea"/>
                <a:cs typeface="+mn-cs"/>
              </a:rPr>
              <a:t>Advanced Visualization and Story Telling</a:t>
            </a:r>
          </a:p>
          <a:p>
            <a:pPr marL="457200" marR="0" lvl="0" indent="-457200"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2000" b="0" i="0" u="none" strike="noStrike" kern="1200" cap="none" spc="0" normalizeH="0" baseline="0" noProof="0">
                <a:ln>
                  <a:noFill/>
                </a:ln>
                <a:solidFill>
                  <a:srgbClr val="0071CE"/>
                </a:solidFill>
                <a:effectLst/>
                <a:uLnTx/>
                <a:uFillTx/>
                <a:latin typeface="Bogle" panose="020B0503020203060203" pitchFamily="34" charset="77"/>
                <a:ea typeface="+mn-ea"/>
                <a:cs typeface="+mn-cs"/>
              </a:rPr>
              <a:t>Value  </a:t>
            </a:r>
          </a:p>
          <a:p>
            <a:pPr marL="457200" marR="0" lvl="0" indent="-457200"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2000" b="0" i="0" u="none" strike="noStrike" kern="1200" cap="none" spc="0" normalizeH="0" baseline="0" noProof="0">
                <a:ln>
                  <a:noFill/>
                </a:ln>
                <a:solidFill>
                  <a:srgbClr val="0071CE"/>
                </a:solidFill>
                <a:effectLst/>
                <a:uLnTx/>
                <a:uFillTx/>
                <a:latin typeface="Bogle" panose="020B0503020203060203" pitchFamily="34" charset="77"/>
                <a:ea typeface="+mn-ea"/>
                <a:cs typeface="+mn-cs"/>
              </a:rPr>
              <a:t>Data API</a:t>
            </a:r>
            <a:endParaRPr kumimoji="0" lang="en-US" sz="2000" b="0" i="0" u="none" strike="noStrike" kern="1200" cap="none" spc="0" normalizeH="0" baseline="0" noProof="0" dirty="0">
              <a:ln>
                <a:noFill/>
              </a:ln>
              <a:solidFill>
                <a:srgbClr val="0071CE"/>
              </a:solidFill>
              <a:effectLst/>
              <a:uLnTx/>
              <a:uFillTx/>
              <a:latin typeface="Bogle" panose="020B0503020203060203" pitchFamily="34" charset="77"/>
              <a:ea typeface="+mn-ea"/>
              <a:cs typeface="+mn-cs"/>
            </a:endParaRPr>
          </a:p>
        </p:txBody>
      </p:sp>
      <p:sp>
        <p:nvSpPr>
          <p:cNvPr id="10" name="Subtitle 2">
            <a:extLst>
              <a:ext uri="{FF2B5EF4-FFF2-40B4-BE49-F238E27FC236}">
                <a16:creationId xmlns:a16="http://schemas.microsoft.com/office/drawing/2014/main" id="{B36898AC-BA9C-9E7C-F1C3-9A9F3313F3AE}"/>
              </a:ext>
            </a:extLst>
          </p:cNvPr>
          <p:cNvSpPr txBox="1">
            <a:spLocks/>
          </p:cNvSpPr>
          <p:nvPr/>
        </p:nvSpPr>
        <p:spPr>
          <a:xfrm>
            <a:off x="6096000" y="1919706"/>
            <a:ext cx="5121364" cy="384208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Bogle" panose="020B0503020203060203" pitchFamily="34" charset="77"/>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Bogle" panose="020B0503020203060203" pitchFamily="34" charset="77"/>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Bogle" panose="020B0503020203060203" pitchFamily="34" charset="77"/>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Bogle" panose="020B0503020203060203" pitchFamily="34" charset="77"/>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Bogle" panose="020B0503020203060203" pitchFamily="34" charset="77"/>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marR="0" lvl="0" indent="-457200"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2000" b="0" i="0" u="none" strike="noStrike" kern="1200" cap="none" spc="0" normalizeH="0" baseline="0" noProof="0" dirty="0">
                <a:ln>
                  <a:noFill/>
                </a:ln>
                <a:solidFill>
                  <a:srgbClr val="0071CE"/>
                </a:solidFill>
                <a:effectLst/>
                <a:uLnTx/>
                <a:uFillTx/>
                <a:latin typeface="Bogle" panose="020B0503020203060203" pitchFamily="34" charset="77"/>
                <a:ea typeface="+mn-ea"/>
                <a:cs typeface="+mn-cs"/>
              </a:rPr>
              <a:t>Advanced SQL</a:t>
            </a:r>
          </a:p>
          <a:p>
            <a:pPr marL="457200" marR="0" lvl="0" indent="-457200"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2000" b="0" i="0" u="none" strike="noStrike" kern="1200" cap="none" spc="0" normalizeH="0" baseline="0" noProof="0" dirty="0">
                <a:ln>
                  <a:noFill/>
                </a:ln>
                <a:solidFill>
                  <a:srgbClr val="0071CE"/>
                </a:solidFill>
                <a:effectLst/>
                <a:uLnTx/>
                <a:uFillTx/>
                <a:latin typeface="Bogle" panose="020B0503020203060203" pitchFamily="34" charset="77"/>
                <a:ea typeface="+mn-ea"/>
                <a:cs typeface="+mn-cs"/>
              </a:rPr>
              <a:t>Advanced Statistics</a:t>
            </a:r>
          </a:p>
          <a:p>
            <a:pPr marL="457200" marR="0" lvl="0" indent="-457200"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2000" b="0" i="0" u="none" strike="noStrike" kern="1200" cap="none" spc="0" normalizeH="0" baseline="0" noProof="0" dirty="0">
                <a:ln>
                  <a:noFill/>
                </a:ln>
                <a:solidFill>
                  <a:srgbClr val="0071CE"/>
                </a:solidFill>
                <a:effectLst/>
                <a:uLnTx/>
                <a:uFillTx/>
                <a:latin typeface="Bogle" panose="020B0503020203060203" pitchFamily="34" charset="77"/>
                <a:ea typeface="+mn-ea"/>
                <a:cs typeface="+mn-cs"/>
              </a:rPr>
              <a:t>Advanced Data Manipulations</a:t>
            </a:r>
          </a:p>
          <a:p>
            <a:pPr marL="457200" marR="0" lvl="0" indent="-457200"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2000" b="0" i="0" u="none" strike="noStrike" kern="1200" cap="none" spc="0" normalizeH="0" baseline="0" noProof="0" dirty="0">
                <a:ln>
                  <a:noFill/>
                </a:ln>
                <a:solidFill>
                  <a:srgbClr val="0071CE"/>
                </a:solidFill>
                <a:effectLst/>
                <a:uLnTx/>
                <a:uFillTx/>
                <a:latin typeface="Bogle" panose="020B0503020203060203" pitchFamily="34" charset="77"/>
                <a:ea typeface="+mn-ea"/>
                <a:cs typeface="+mn-cs"/>
              </a:rPr>
              <a:t>Advanced Visualization and Story Telling</a:t>
            </a:r>
          </a:p>
          <a:p>
            <a:pPr marL="457200" marR="0" lvl="0" indent="-457200"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2000" b="0" i="0" u="none" strike="noStrike" kern="1200" cap="none" spc="0" normalizeH="0" baseline="0" noProof="0" dirty="0">
                <a:ln>
                  <a:noFill/>
                </a:ln>
                <a:solidFill>
                  <a:srgbClr val="0071CE"/>
                </a:solidFill>
                <a:effectLst/>
                <a:uLnTx/>
                <a:uFillTx/>
                <a:latin typeface="Bogle" panose="020B0503020203060203" pitchFamily="34" charset="77"/>
                <a:ea typeface="+mn-ea"/>
                <a:cs typeface="+mn-cs"/>
              </a:rPr>
              <a:t>Value  </a:t>
            </a:r>
          </a:p>
          <a:p>
            <a:pPr marL="457200" marR="0" lvl="0" indent="-457200"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2000" b="0" i="0" u="none" strike="noStrike" kern="1200" cap="none" spc="0" normalizeH="0" baseline="0" noProof="0" dirty="0">
                <a:ln>
                  <a:noFill/>
                </a:ln>
                <a:solidFill>
                  <a:srgbClr val="0071CE"/>
                </a:solidFill>
                <a:effectLst/>
                <a:uLnTx/>
                <a:uFillTx/>
                <a:latin typeface="Bogle" panose="020B0503020203060203" pitchFamily="34" charset="77"/>
                <a:ea typeface="+mn-ea"/>
                <a:cs typeface="+mn-cs"/>
              </a:rPr>
              <a:t>Data API</a:t>
            </a:r>
          </a:p>
          <a:p>
            <a:pPr marL="457200" marR="0" lvl="0" indent="-457200"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2000" b="0" i="0" u="none" strike="noStrike" kern="1200" cap="none" spc="0" normalizeH="0" baseline="0" noProof="0" dirty="0">
                <a:ln>
                  <a:noFill/>
                </a:ln>
                <a:solidFill>
                  <a:srgbClr val="0071CE"/>
                </a:solidFill>
                <a:effectLst/>
                <a:uLnTx/>
                <a:uFillTx/>
                <a:latin typeface="Bogle" panose="020B0503020203060203" pitchFamily="34" charset="77"/>
                <a:ea typeface="+mn-ea"/>
                <a:cs typeface="+mn-cs"/>
              </a:rPr>
              <a:t>Model Development and Deployment</a:t>
            </a:r>
          </a:p>
          <a:p>
            <a:pPr marL="457200" marR="0" lvl="0" indent="-457200"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2000" b="0" i="0" u="none" strike="noStrike" kern="1200" cap="none" spc="0" normalizeH="0" baseline="0" noProof="0" dirty="0">
                <a:ln>
                  <a:noFill/>
                </a:ln>
                <a:solidFill>
                  <a:srgbClr val="0071CE"/>
                </a:solidFill>
                <a:effectLst/>
                <a:uLnTx/>
                <a:uFillTx/>
                <a:latin typeface="Bogle" panose="020B0503020203060203" pitchFamily="34" charset="77"/>
                <a:ea typeface="+mn-ea"/>
                <a:cs typeface="+mn-cs"/>
              </a:rPr>
              <a:t>Functional programming Python</a:t>
            </a:r>
          </a:p>
        </p:txBody>
      </p:sp>
      <p:sp>
        <p:nvSpPr>
          <p:cNvPr id="11" name="Title 1">
            <a:extLst>
              <a:ext uri="{FF2B5EF4-FFF2-40B4-BE49-F238E27FC236}">
                <a16:creationId xmlns:a16="http://schemas.microsoft.com/office/drawing/2014/main" id="{EF316195-F7BB-2B3C-8348-984E781CFB74}"/>
              </a:ext>
            </a:extLst>
          </p:cNvPr>
          <p:cNvSpPr txBox="1">
            <a:spLocks/>
          </p:cNvSpPr>
          <p:nvPr/>
        </p:nvSpPr>
        <p:spPr>
          <a:xfrm>
            <a:off x="6204857" y="361940"/>
            <a:ext cx="5435600" cy="126222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b="1" kern="1200">
                <a:solidFill>
                  <a:srgbClr val="0071CE"/>
                </a:solidFill>
                <a:latin typeface="Bogle" panose="020B0503020203060203" pitchFamily="34" charset="77"/>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000" b="1" i="0" u="none" strike="noStrike" kern="1200" cap="none" spc="0" normalizeH="0" baseline="0" noProof="0" dirty="0">
                <a:ln>
                  <a:noFill/>
                </a:ln>
                <a:solidFill>
                  <a:srgbClr val="0071CE"/>
                </a:solidFill>
                <a:effectLst/>
                <a:uLnTx/>
                <a:uFillTx/>
                <a:latin typeface="Bogle" panose="020B0503020203060203" pitchFamily="34" charset="77"/>
                <a:ea typeface="+mj-ea"/>
                <a:cs typeface="+mj-cs"/>
              </a:rPr>
              <a:t>Data Scientist</a:t>
            </a:r>
          </a:p>
        </p:txBody>
      </p:sp>
      <p:sp>
        <p:nvSpPr>
          <p:cNvPr id="12" name="TextBox 11">
            <a:extLst>
              <a:ext uri="{FF2B5EF4-FFF2-40B4-BE49-F238E27FC236}">
                <a16:creationId xmlns:a16="http://schemas.microsoft.com/office/drawing/2014/main" id="{A28F599C-0A93-DD9A-9769-41850CE2109E}"/>
              </a:ext>
            </a:extLst>
          </p:cNvPr>
          <p:cNvSpPr txBox="1"/>
          <p:nvPr/>
        </p:nvSpPr>
        <p:spPr>
          <a:xfrm>
            <a:off x="1625600" y="5852179"/>
            <a:ext cx="6096000" cy="369332"/>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71CE"/>
                </a:solidFill>
                <a:effectLst/>
                <a:uLnTx/>
                <a:uFillTx/>
              </a:rPr>
              <a:t>https://slidesgo.com/theme/comparison-infographics</a:t>
            </a:r>
          </a:p>
        </p:txBody>
      </p:sp>
    </p:spTree>
    <p:extLst>
      <p:ext uri="{BB962C8B-B14F-4D97-AF65-F5344CB8AC3E}">
        <p14:creationId xmlns:p14="http://schemas.microsoft.com/office/powerpoint/2010/main" val="1895929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8930EBA3-4D2E-42E8-B828-834555328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a:extLst>
              <a:ext uri="{FF2B5EF4-FFF2-40B4-BE49-F238E27FC236}">
                <a16:creationId xmlns:a16="http://schemas.microsoft.com/office/drawing/2014/main" id="{013669EB-145E-8314-3D46-8EE497C5BB62}"/>
              </a:ext>
            </a:extLst>
          </p:cNvPr>
          <p:cNvPicPr>
            <a:picLocks noChangeAspect="1"/>
          </p:cNvPicPr>
          <p:nvPr/>
        </p:nvPicPr>
        <p:blipFill>
          <a:blip r:embed="rId2"/>
          <a:stretch>
            <a:fillRect/>
          </a:stretch>
        </p:blipFill>
        <p:spPr>
          <a:xfrm>
            <a:off x="283674" y="775849"/>
            <a:ext cx="5850384" cy="5396979"/>
          </a:xfrm>
          <a:custGeom>
            <a:avLst/>
            <a:gdLst/>
            <a:ahLst/>
            <a:cxnLst/>
            <a:rect l="l" t="t" r="r" b="b"/>
            <a:pathLst>
              <a:path w="6094252" h="6857998">
                <a:moveTo>
                  <a:pt x="0" y="0"/>
                </a:moveTo>
                <a:lnTo>
                  <a:pt x="5898122" y="0"/>
                </a:lnTo>
                <a:cubicBezTo>
                  <a:pt x="6006442" y="0"/>
                  <a:pt x="6094252" y="87810"/>
                  <a:pt x="6094252" y="196130"/>
                </a:cubicBezTo>
                <a:lnTo>
                  <a:pt x="6094252" y="6661869"/>
                </a:lnTo>
                <a:cubicBezTo>
                  <a:pt x="6094252" y="6756649"/>
                  <a:pt x="6027023" y="6835726"/>
                  <a:pt x="5937649" y="6854015"/>
                </a:cubicBezTo>
                <a:lnTo>
                  <a:pt x="5898132" y="6857998"/>
                </a:lnTo>
                <a:lnTo>
                  <a:pt x="0" y="6857998"/>
                </a:lnTo>
                <a:close/>
              </a:path>
            </a:pathLst>
          </a:custGeom>
        </p:spPr>
      </p:pic>
      <p:sp>
        <p:nvSpPr>
          <p:cNvPr id="11" name="Arc 10">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FECCD76-5EBA-4884-6505-1D712E8ED135}"/>
              </a:ext>
            </a:extLst>
          </p:cNvPr>
          <p:cNvSpPr>
            <a:spLocks noGrp="1"/>
          </p:cNvSpPr>
          <p:nvPr>
            <p:ph type="title"/>
          </p:nvPr>
        </p:nvSpPr>
        <p:spPr>
          <a:xfrm>
            <a:off x="6417732" y="957715"/>
            <a:ext cx="5130798" cy="2750419"/>
          </a:xfrm>
        </p:spPr>
        <p:txBody>
          <a:bodyPr vert="horz" lIns="91440" tIns="45720" rIns="91440" bIns="45720" rtlCol="0" anchor="b">
            <a:normAutofit/>
          </a:bodyPr>
          <a:lstStyle/>
          <a:p>
            <a:pPr algn="ctr"/>
            <a:r>
              <a:rPr lang="en-US" sz="6000" kern="1200" dirty="0">
                <a:solidFill>
                  <a:schemeClr val="tx1"/>
                </a:solidFill>
                <a:latin typeface="+mj-lt"/>
                <a:ea typeface="+mj-ea"/>
                <a:cs typeface="+mj-cs"/>
              </a:rPr>
              <a:t>Where you want to be?</a:t>
            </a:r>
          </a:p>
        </p:txBody>
      </p:sp>
      <p:sp>
        <p:nvSpPr>
          <p:cNvPr id="13" name="Oval 12">
            <a:extLst>
              <a:ext uri="{FF2B5EF4-FFF2-40B4-BE49-F238E27FC236}">
                <a16:creationId xmlns:a16="http://schemas.microsoft.com/office/drawing/2014/main" id="{528AA953-F4F9-4DC5-97C7-491F4AF93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7079" y="5607717"/>
            <a:ext cx="513442" cy="4995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8737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Group 54">
            <a:extLst>
              <a:ext uri="{FF2B5EF4-FFF2-40B4-BE49-F238E27FC236}">
                <a16:creationId xmlns:a16="http://schemas.microsoft.com/office/drawing/2014/main" id="{1AC31062-DCA1-AD82-147F-78C86B47D2E6}"/>
              </a:ext>
            </a:extLst>
          </p:cNvPr>
          <p:cNvGrpSpPr/>
          <p:nvPr/>
        </p:nvGrpSpPr>
        <p:grpSpPr>
          <a:xfrm>
            <a:off x="593769" y="1316167"/>
            <a:ext cx="8949562" cy="4938136"/>
            <a:chOff x="585142" y="65337"/>
            <a:chExt cx="8949562" cy="4938136"/>
          </a:xfrm>
        </p:grpSpPr>
        <p:pic>
          <p:nvPicPr>
            <p:cNvPr id="4" name="Picture 3">
              <a:extLst>
                <a:ext uri="{FF2B5EF4-FFF2-40B4-BE49-F238E27FC236}">
                  <a16:creationId xmlns:a16="http://schemas.microsoft.com/office/drawing/2014/main" id="{652541BF-8CC6-0053-31A8-4585C5147C42}"/>
                </a:ext>
              </a:extLst>
            </p:cNvPr>
            <p:cNvPicPr>
              <a:picLocks noChangeAspect="1"/>
            </p:cNvPicPr>
            <p:nvPr/>
          </p:nvPicPr>
          <p:blipFill>
            <a:blip r:embed="rId2"/>
            <a:stretch>
              <a:fillRect/>
            </a:stretch>
          </p:blipFill>
          <p:spPr>
            <a:xfrm>
              <a:off x="3940956" y="2331630"/>
              <a:ext cx="2327929" cy="960210"/>
            </a:xfrm>
            <a:prstGeom prst="rect">
              <a:avLst/>
            </a:prstGeom>
          </p:spPr>
        </p:pic>
        <p:pic>
          <p:nvPicPr>
            <p:cNvPr id="5" name="Picture 4">
              <a:extLst>
                <a:ext uri="{FF2B5EF4-FFF2-40B4-BE49-F238E27FC236}">
                  <a16:creationId xmlns:a16="http://schemas.microsoft.com/office/drawing/2014/main" id="{EF174A11-1065-5727-8D38-1D46EA8FA7E5}"/>
                </a:ext>
              </a:extLst>
            </p:cNvPr>
            <p:cNvPicPr>
              <a:picLocks noChangeAspect="1"/>
            </p:cNvPicPr>
            <p:nvPr/>
          </p:nvPicPr>
          <p:blipFill>
            <a:blip r:embed="rId3"/>
            <a:stretch>
              <a:fillRect/>
            </a:stretch>
          </p:blipFill>
          <p:spPr>
            <a:xfrm>
              <a:off x="4482314" y="65337"/>
              <a:ext cx="1495390" cy="1798281"/>
            </a:xfrm>
            <a:prstGeom prst="rect">
              <a:avLst/>
            </a:prstGeom>
          </p:spPr>
        </p:pic>
        <p:pic>
          <p:nvPicPr>
            <p:cNvPr id="6" name="Picture 5">
              <a:extLst>
                <a:ext uri="{FF2B5EF4-FFF2-40B4-BE49-F238E27FC236}">
                  <a16:creationId xmlns:a16="http://schemas.microsoft.com/office/drawing/2014/main" id="{F693151E-0241-4278-9C52-F4AAD5CFF887}"/>
                </a:ext>
              </a:extLst>
            </p:cNvPr>
            <p:cNvPicPr>
              <a:picLocks noChangeAspect="1"/>
            </p:cNvPicPr>
            <p:nvPr/>
          </p:nvPicPr>
          <p:blipFill>
            <a:blip r:embed="rId4"/>
            <a:stretch>
              <a:fillRect/>
            </a:stretch>
          </p:blipFill>
          <p:spPr>
            <a:xfrm>
              <a:off x="8035838" y="1955324"/>
              <a:ext cx="1498866" cy="1337585"/>
            </a:xfrm>
            <a:prstGeom prst="rect">
              <a:avLst/>
            </a:prstGeom>
          </p:spPr>
        </p:pic>
        <p:pic>
          <p:nvPicPr>
            <p:cNvPr id="1026" name="Picture 2" descr="Tableau Prep Builder – What Is It &amp; Can It Help Your Business? - Thinklytics">
              <a:extLst>
                <a:ext uri="{FF2B5EF4-FFF2-40B4-BE49-F238E27FC236}">
                  <a16:creationId xmlns:a16="http://schemas.microsoft.com/office/drawing/2014/main" id="{7C32F73C-8F6A-45F9-6F16-AE46F23FDF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5142" y="3877885"/>
              <a:ext cx="2862770" cy="100755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lert Vector Art, Icons, and Graphics for Free Download">
              <a:extLst>
                <a:ext uri="{FF2B5EF4-FFF2-40B4-BE49-F238E27FC236}">
                  <a16:creationId xmlns:a16="http://schemas.microsoft.com/office/drawing/2014/main" id="{83B7F9DD-6E02-847A-E49A-C96179E8FD5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94657" y="393199"/>
              <a:ext cx="1270806" cy="1230534"/>
            </a:xfrm>
            <a:prstGeom prst="rect">
              <a:avLst/>
            </a:prstGeom>
            <a:noFill/>
            <a:extLst>
              <a:ext uri="{909E8E84-426E-40DD-AFC4-6F175D3DCCD1}">
                <a14:hiddenFill xmlns:a14="http://schemas.microsoft.com/office/drawing/2010/main">
                  <a:solidFill>
                    <a:srgbClr val="FFFFFF"/>
                  </a:solidFill>
                </a14:hiddenFill>
              </a:ext>
            </a:extLst>
          </p:spPr>
        </p:pic>
        <p:sp>
          <p:nvSpPr>
            <p:cNvPr id="8" name="Isosceles Triangle 7">
              <a:extLst>
                <a:ext uri="{FF2B5EF4-FFF2-40B4-BE49-F238E27FC236}">
                  <a16:creationId xmlns:a16="http://schemas.microsoft.com/office/drawing/2014/main" id="{9367C9CB-2C95-5EB2-5559-CBF52B7CCA5D}"/>
                </a:ext>
              </a:extLst>
            </p:cNvPr>
            <p:cNvSpPr/>
            <p:nvPr/>
          </p:nvSpPr>
          <p:spPr>
            <a:xfrm>
              <a:off x="4231509" y="3759851"/>
              <a:ext cx="1804176" cy="1243622"/>
            </a:xfrm>
            <a:prstGeom prst="triangle">
              <a:avLst>
                <a:gd name="adj" fmla="val 507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Less than 2GB or 50M rows</a:t>
              </a:r>
            </a:p>
          </p:txBody>
        </p:sp>
        <p:cxnSp>
          <p:nvCxnSpPr>
            <p:cNvPr id="12" name="Straight Arrow Connector 11">
              <a:extLst>
                <a:ext uri="{FF2B5EF4-FFF2-40B4-BE49-F238E27FC236}">
                  <a16:creationId xmlns:a16="http://schemas.microsoft.com/office/drawing/2014/main" id="{23A00D74-C5AB-25AF-AF8C-A146010AFB39}"/>
                </a:ext>
              </a:extLst>
            </p:cNvPr>
            <p:cNvCxnSpPr>
              <a:cxnSpLocks/>
              <a:stCxn id="8" idx="1"/>
              <a:endCxn id="1026" idx="3"/>
            </p:cNvCxnSpPr>
            <p:nvPr/>
          </p:nvCxnSpPr>
          <p:spPr>
            <a:xfrm flipH="1">
              <a:off x="3447912" y="4381662"/>
              <a:ext cx="1241334"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A708AE0-53D3-091D-129A-DDE1CE35B0C1}"/>
                </a:ext>
              </a:extLst>
            </p:cNvPr>
            <p:cNvCxnSpPr>
              <a:cxnSpLocks/>
              <a:stCxn id="5" idx="3"/>
            </p:cNvCxnSpPr>
            <p:nvPr/>
          </p:nvCxnSpPr>
          <p:spPr>
            <a:xfrm>
              <a:off x="5977704" y="964478"/>
              <a:ext cx="2149305" cy="1671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D2F608B9-92EB-9C4F-5E5D-2E54EE3CBDE7}"/>
                </a:ext>
              </a:extLst>
            </p:cNvPr>
            <p:cNvCxnSpPr>
              <a:cxnSpLocks/>
              <a:endCxn id="5" idx="2"/>
            </p:cNvCxnSpPr>
            <p:nvPr/>
          </p:nvCxnSpPr>
          <p:spPr>
            <a:xfrm flipV="1">
              <a:off x="5230009" y="1863618"/>
              <a:ext cx="0" cy="46801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36C0898-2F41-766B-4822-0C2491BFAF79}"/>
                </a:ext>
              </a:extLst>
            </p:cNvPr>
            <p:cNvCxnSpPr>
              <a:cxnSpLocks/>
              <a:endCxn id="4" idx="3"/>
            </p:cNvCxnSpPr>
            <p:nvPr/>
          </p:nvCxnSpPr>
          <p:spPr>
            <a:xfrm flipH="1">
              <a:off x="6268885" y="2811735"/>
              <a:ext cx="1817979"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281C810-B3F4-A744-6EAE-289748FF1394}"/>
                </a:ext>
              </a:extLst>
            </p:cNvPr>
            <p:cNvCxnSpPr>
              <a:stCxn id="4" idx="2"/>
              <a:endCxn id="8" idx="0"/>
            </p:cNvCxnSpPr>
            <p:nvPr/>
          </p:nvCxnSpPr>
          <p:spPr>
            <a:xfrm>
              <a:off x="5104921" y="3291840"/>
              <a:ext cx="42063" cy="46801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33398728-A89F-5D1E-2FD7-EA613FFE7FED}"/>
                </a:ext>
              </a:extLst>
            </p:cNvPr>
            <p:cNvCxnSpPr>
              <a:stCxn id="1026" idx="0"/>
              <a:endCxn id="4" idx="1"/>
            </p:cNvCxnSpPr>
            <p:nvPr/>
          </p:nvCxnSpPr>
          <p:spPr>
            <a:xfrm flipV="1">
              <a:off x="2016527" y="2811735"/>
              <a:ext cx="1924429" cy="106615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0276438-BB74-1770-EFD5-E98BACD28C00}"/>
              </a:ext>
            </a:extLst>
          </p:cNvPr>
          <p:cNvSpPr txBox="1">
            <a:spLocks/>
          </p:cNvSpPr>
          <p:nvPr/>
        </p:nvSpPr>
        <p:spPr>
          <a:xfrm>
            <a:off x="16461" y="250813"/>
            <a:ext cx="10444349" cy="913111"/>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Understand Data size</a:t>
            </a:r>
          </a:p>
        </p:txBody>
      </p:sp>
    </p:spTree>
    <p:extLst>
      <p:ext uri="{BB962C8B-B14F-4D97-AF65-F5344CB8AC3E}">
        <p14:creationId xmlns:p14="http://schemas.microsoft.com/office/powerpoint/2010/main" val="401810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E3599-E26B-0299-1378-C0B4A95AF8F7}"/>
              </a:ext>
            </a:extLst>
          </p:cNvPr>
          <p:cNvSpPr>
            <a:spLocks noGrp="1"/>
          </p:cNvSpPr>
          <p:nvPr>
            <p:ph type="title"/>
          </p:nvPr>
        </p:nvSpPr>
        <p:spPr>
          <a:xfrm>
            <a:off x="838200" y="2633872"/>
            <a:ext cx="10515600" cy="1325563"/>
          </a:xfrm>
        </p:spPr>
        <p:txBody>
          <a:bodyPr>
            <a:normAutofit fontScale="90000"/>
          </a:bodyPr>
          <a:lstStyle/>
          <a:p>
            <a:r>
              <a:rPr lang="en-US" b="0" i="0" dirty="0">
                <a:solidFill>
                  <a:srgbClr val="374151"/>
                </a:solidFill>
                <a:effectLst/>
                <a:latin typeface="Söhne"/>
              </a:rPr>
              <a:t>Tableau was named after the French word "tableau," which means "a picture" or "a painting." </a:t>
            </a:r>
            <a:endParaRPr lang="en-US" dirty="0"/>
          </a:p>
        </p:txBody>
      </p:sp>
    </p:spTree>
    <p:extLst>
      <p:ext uri="{BB962C8B-B14F-4D97-AF65-F5344CB8AC3E}">
        <p14:creationId xmlns:p14="http://schemas.microsoft.com/office/powerpoint/2010/main" val="3441247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C0201-1832-CCBD-4617-943DE6050067}"/>
              </a:ext>
            </a:extLst>
          </p:cNvPr>
          <p:cNvSpPr>
            <a:spLocks noGrp="1"/>
          </p:cNvSpPr>
          <p:nvPr>
            <p:ph type="title"/>
          </p:nvPr>
        </p:nvSpPr>
        <p:spPr>
          <a:xfrm>
            <a:off x="648419" y="2103437"/>
            <a:ext cx="10515600" cy="1325563"/>
          </a:xfrm>
        </p:spPr>
        <p:txBody>
          <a:bodyPr>
            <a:normAutofit fontScale="90000"/>
          </a:bodyPr>
          <a:lstStyle/>
          <a:p>
            <a:r>
              <a:rPr lang="en-US" dirty="0">
                <a:hlinkClick r:id="rId2"/>
              </a:rPr>
              <a:t>https://github.com/ramangadala/Tableau-Training</a:t>
            </a:r>
            <a:br>
              <a:rPr lang="en-US" dirty="0"/>
            </a:br>
            <a:endParaRPr lang="en-US" dirty="0"/>
          </a:p>
        </p:txBody>
      </p:sp>
    </p:spTree>
    <p:extLst>
      <p:ext uri="{BB962C8B-B14F-4D97-AF65-F5344CB8AC3E}">
        <p14:creationId xmlns:p14="http://schemas.microsoft.com/office/powerpoint/2010/main" val="239883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0A604E4-7307-451C-93BE-F1F7E1BF3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7F3A0AA-35E5-4085-942B-7378390306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82344"/>
            <a:ext cx="12191998" cy="159074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02F5C38-C747-4173-ABBF-656E39E82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5282344"/>
            <a:ext cx="8115300" cy="1590742"/>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5282344"/>
            <a:ext cx="12191998" cy="1590742"/>
          </a:xfrm>
          <a:prstGeom prst="rect">
            <a:avLst/>
          </a:prstGeom>
          <a:gradFill>
            <a:gsLst>
              <a:gs pos="0">
                <a:srgbClr val="000000">
                  <a:alpha val="71765"/>
                </a:srgbClr>
              </a:gs>
              <a:gs pos="100000">
                <a:schemeClr val="accent1">
                  <a:alpha val="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8357EF-8A99-F73A-8CFE-AFC55DA6F1A7}"/>
              </a:ext>
            </a:extLst>
          </p:cNvPr>
          <p:cNvSpPr>
            <a:spLocks noGrp="1"/>
          </p:cNvSpPr>
          <p:nvPr>
            <p:ph type="title"/>
          </p:nvPr>
        </p:nvSpPr>
        <p:spPr>
          <a:xfrm>
            <a:off x="699714" y="5490971"/>
            <a:ext cx="6962072" cy="1159200"/>
          </a:xfrm>
        </p:spPr>
        <p:txBody>
          <a:bodyPr vert="horz" lIns="91440" tIns="45720" rIns="91440" bIns="45720" rtlCol="0" anchor="ctr">
            <a:normAutofit/>
          </a:bodyPr>
          <a:lstStyle/>
          <a:p>
            <a:endParaRPr lang="en-US" sz="4000" kern="1200">
              <a:solidFill>
                <a:srgbClr val="FFFFFF"/>
              </a:solidFill>
              <a:latin typeface="+mj-lt"/>
              <a:ea typeface="+mj-ea"/>
              <a:cs typeface="+mj-cs"/>
            </a:endParaRPr>
          </a:p>
        </p:txBody>
      </p:sp>
      <p:pic>
        <p:nvPicPr>
          <p:cNvPr id="4" name="Picture 3">
            <a:extLst>
              <a:ext uri="{FF2B5EF4-FFF2-40B4-BE49-F238E27FC236}">
                <a16:creationId xmlns:a16="http://schemas.microsoft.com/office/drawing/2014/main" id="{DD499643-256A-C119-4F16-F5214310B9CD}"/>
              </a:ext>
            </a:extLst>
          </p:cNvPr>
          <p:cNvPicPr>
            <a:picLocks noChangeAspect="1"/>
          </p:cNvPicPr>
          <p:nvPr/>
        </p:nvPicPr>
        <p:blipFill>
          <a:blip r:embed="rId2"/>
          <a:stretch>
            <a:fillRect/>
          </a:stretch>
        </p:blipFill>
        <p:spPr>
          <a:xfrm>
            <a:off x="1623195" y="390832"/>
            <a:ext cx="9038228" cy="4519114"/>
          </a:xfrm>
          <a:prstGeom prst="rect">
            <a:avLst/>
          </a:prstGeom>
        </p:spPr>
      </p:pic>
    </p:spTree>
    <p:extLst>
      <p:ext uri="{BB962C8B-B14F-4D97-AF65-F5344CB8AC3E}">
        <p14:creationId xmlns:p14="http://schemas.microsoft.com/office/powerpoint/2010/main" val="13237817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187</Words>
  <Application>Microsoft Office PowerPoint</Application>
  <PresentationFormat>Widescreen</PresentationFormat>
  <Paragraphs>34</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-apple-system</vt:lpstr>
      <vt:lpstr>Arial</vt:lpstr>
      <vt:lpstr>Bogle</vt:lpstr>
      <vt:lpstr>Calibri</vt:lpstr>
      <vt:lpstr>Calibri Light</vt:lpstr>
      <vt:lpstr>Söhne</vt:lpstr>
      <vt:lpstr>Office Theme</vt:lpstr>
      <vt:lpstr>Visual Analytics using Tableau</vt:lpstr>
      <vt:lpstr>Actionable Insights</vt:lpstr>
      <vt:lpstr>8 TRAITS OF A GREAT DASHBOARD</vt:lpstr>
      <vt:lpstr>PowerPoint Presentation</vt:lpstr>
      <vt:lpstr>Where you want to be?</vt:lpstr>
      <vt:lpstr>PowerPoint Presentation</vt:lpstr>
      <vt:lpstr>Tableau was named after the French word "tableau," which means "a picture" or "a painting." </vt:lpstr>
      <vt:lpstr>https://github.com/ramangadala/Tableau-Training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 Analytics using Tableau</dc:title>
  <dc:creator>Ram Angadala</dc:creator>
  <cp:lastModifiedBy>Ram Angadala</cp:lastModifiedBy>
  <cp:revision>1</cp:revision>
  <dcterms:created xsi:type="dcterms:W3CDTF">2023-07-09T15:22:32Z</dcterms:created>
  <dcterms:modified xsi:type="dcterms:W3CDTF">2023-07-09T16:03:02Z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24820e8-223f-4ed2-bd95-81c83f641284_Enabled">
    <vt:lpwstr>true</vt:lpwstr>
  </property>
  <property fmtid="{D5CDD505-2E9C-101B-9397-08002B2CF9AE}" pid="3" name="MSIP_Label_b24820e8-223f-4ed2-bd95-81c83f641284_SetDate">
    <vt:lpwstr>2023-07-09T15:29:37Z</vt:lpwstr>
  </property>
  <property fmtid="{D5CDD505-2E9C-101B-9397-08002B2CF9AE}" pid="4" name="MSIP_Label_b24820e8-223f-4ed2-bd95-81c83f641284_Method">
    <vt:lpwstr>Standard</vt:lpwstr>
  </property>
  <property fmtid="{D5CDD505-2E9C-101B-9397-08002B2CF9AE}" pid="5" name="MSIP_Label_b24820e8-223f-4ed2-bd95-81c83f641284_Name">
    <vt:lpwstr>b24820e8-223f-4ed2-bd95-81c83f641284</vt:lpwstr>
  </property>
  <property fmtid="{D5CDD505-2E9C-101B-9397-08002B2CF9AE}" pid="6" name="MSIP_Label_b24820e8-223f-4ed2-bd95-81c83f641284_SiteId">
    <vt:lpwstr>3cbcc3d3-094d-4006-9849-0d11d61f484d</vt:lpwstr>
  </property>
  <property fmtid="{D5CDD505-2E9C-101B-9397-08002B2CF9AE}" pid="7" name="MSIP_Label_b24820e8-223f-4ed2-bd95-81c83f641284_ActionId">
    <vt:lpwstr>66c52845-670c-4b0e-b803-591638db5936</vt:lpwstr>
  </property>
  <property fmtid="{D5CDD505-2E9C-101B-9397-08002B2CF9AE}" pid="8" name="MSIP_Label_b24820e8-223f-4ed2-bd95-81c83f641284_ContentBits">
    <vt:lpwstr>0</vt:lpwstr>
  </property>
</Properties>
</file>