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35a5e34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35a5e34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85b3092d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85b3092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85b3092d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85b3092d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922d58a0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922d58a0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922d58a0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922d58a0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922d58a0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922d58a0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922d58a0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922d58a0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35a5e345f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35a5e345f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5075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</a:rPr>
              <a:t>                              			 	SportsShoes</a:t>
            </a:r>
            <a:endParaRPr sz="3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643050" y="2187950"/>
            <a:ext cx="185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