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B10B-FE0A-4F4F-9C5E-BE088228D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163BB-CD57-4544-BF5F-EB763B1B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2A16-4975-4D6B-88AC-258F4E24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FAAD-EB01-4C0A-9F67-EC1597A3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9F0E3-19B1-4A0A-8B7A-F4A0E041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5CD-A21F-4F03-B5C9-B113C8AF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BB39-7B1F-44AC-BEE7-EAD4A78B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246C-926B-458C-B3CC-6033121B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54A0-77DB-401A-B90E-4C7A5D8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F2B7-9B56-4BDC-A585-90069AE5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F2D13-3BCD-41CF-8181-3C73E6EC9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D1EFB-EDE9-40A1-9C5F-52F59F1E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EA1C-AA15-4D48-931E-C5417B37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9786-510B-4092-B2C7-BD03A0C2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6788-A12C-48AA-A874-B27E93C6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D54A-9BCB-4409-AFF5-979BE94D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5986-6CA0-467F-8BE6-50973B75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F941-6E80-4D84-9250-D9C27298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1B-200A-43B6-BBE6-93024C6C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0224-729A-4462-9537-E707F206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B3C5-A283-4136-987E-43BBF032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E1EA-E980-4B64-B8F4-4BE9D1F0D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2F24-1570-41D5-80AD-E6B8C73D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E6B1-E45D-42E8-B4DA-2862FF2F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3A84-8F7D-4693-AC7A-360F328F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1199-1D6D-4888-A0F0-37DD5660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9DC7-DB60-4AB3-865B-010444E30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E59E-8ADD-4A0E-BFBE-D71F7849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285B-B74D-4012-9E44-55D2D785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8242A-E9D4-4868-98BF-D6318013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FFBD4-B216-4205-9C16-4AA0C4C4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3389-A83D-4137-94B2-30DD51A9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1614-9F3E-4106-A638-99CD47F1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727DB-F0A6-4DBD-9C7E-745D9772E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8203B-17BA-4105-8C98-0856EB9F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64C7C-825D-4843-844A-FA8067F0F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C9A11-3D89-4746-8763-9839704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D67D6-AB7B-4870-9825-E360392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59E0-42FB-4381-8FFB-061D57C5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3CEA-3D77-4D40-A0ED-E2E4D421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F10CC-45F0-4093-98A1-D21E3E99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EB977-1DA4-436A-BB78-5F815A25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D4AA6-61F0-44BC-A905-86DDB41F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7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971A8-4B6A-44D3-B3A8-BBF909CF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50465-35CB-4D27-A0B4-5000AFF5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17B8-5A71-4EEE-8058-845891CE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03D7-6178-47CE-A55C-CC4803B9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7048-F0F0-4A51-BFD6-95396B5F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D4340-04FE-430D-ABF5-231102F1F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12C17-4960-49D7-9033-30BFF61A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F87F0-B6BC-4A35-BA46-5A2BBFA8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E23F-7F5B-40A3-87C3-C6565A9C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3D9E-0763-470B-B587-493C54E2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CC9CF-426C-4667-97DC-E6F9A6F9B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A900E-B349-4B45-B6C9-01FAE225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6AE5-0440-4769-850A-A31242FD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4EBB-9527-4643-82E7-41BE9808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0638-B19B-49B7-8ECB-8BAFE1C4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763AB-F5C0-4856-9028-26CDCAB5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C04D5-16BB-4C80-ADBC-023064F2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1E16-8DC8-46CF-93F5-F2F86BEFF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7C1B-2C3D-44F8-B895-DAB3B746F72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7CF9-D5FD-4AC9-B789-1833FEA20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8684-74F7-41EA-BB55-AAEB105CB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2A43B-6932-40C8-9D26-F6E519DF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20034-0CA5-4C27-B426-908A2C41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Ramani Natarajan</dc:creator>
  <cp:lastModifiedBy>Ramani Natarajan</cp:lastModifiedBy>
  <cp:revision>1</cp:revision>
  <dcterms:created xsi:type="dcterms:W3CDTF">2023-10-16T17:43:07Z</dcterms:created>
  <dcterms:modified xsi:type="dcterms:W3CDTF">2023-10-16T17:43:53Z</dcterms:modified>
</cp:coreProperties>
</file>