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4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3672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9430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24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6915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28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68248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6431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1838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2932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247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323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8060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4166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2072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4474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230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B3D49B3-134B-4E40-82FE-7E3BB478E0AF}" type="datetimeFigureOut">
              <a:rPr lang="en-NP" smtClean="0"/>
              <a:t>10/06/2021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F14923E-6561-9842-8B31-F2D413B84B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492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99C0-929D-8344-B603-7AF873D61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GUESS THE SONG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D8A18-E066-D845-9345-F21042A4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P" dirty="0"/>
              <a:t>USING NODE, React &amp; Socket I/o</a:t>
            </a:r>
          </a:p>
        </p:txBody>
      </p:sp>
    </p:spTree>
    <p:extLst>
      <p:ext uri="{BB962C8B-B14F-4D97-AF65-F5344CB8AC3E}">
        <p14:creationId xmlns:p14="http://schemas.microsoft.com/office/powerpoint/2010/main" val="7414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D5E2-A437-6B48-A342-E1198E05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NP" dirty="0"/>
              <a:t>hat can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8638-83C7-A04E-B5EA-485A9445E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10466"/>
            <a:ext cx="10394707" cy="3664119"/>
          </a:xfrm>
        </p:spPr>
        <p:txBody>
          <a:bodyPr/>
          <a:lstStyle/>
          <a:p>
            <a:r>
              <a:rPr lang="en-NP" dirty="0">
                <a:latin typeface="Apple Braille" pitchFamily="2" charset="0"/>
              </a:rPr>
              <a:t>Create your custom Guess the song quiz from youtube playlist</a:t>
            </a:r>
          </a:p>
          <a:p>
            <a:r>
              <a:rPr lang="en-US" dirty="0">
                <a:latin typeface="Apple Braille" pitchFamily="2" charset="0"/>
              </a:rPr>
              <a:t>H</a:t>
            </a:r>
            <a:r>
              <a:rPr lang="en-NP" dirty="0">
                <a:latin typeface="Apple Braille" pitchFamily="2" charset="0"/>
              </a:rPr>
              <a:t>ost a room and play with multiple friends</a:t>
            </a:r>
          </a:p>
          <a:p>
            <a:pPr marL="0" indent="0">
              <a:buNone/>
            </a:pPr>
            <a:endParaRPr lang="en-NP" dirty="0">
              <a:latin typeface="Apple Braille" pitchFamily="2" charset="0"/>
            </a:endParaRPr>
          </a:p>
          <a:p>
            <a:pPr marL="0" indent="0">
              <a:buNone/>
            </a:pPr>
            <a:endParaRPr lang="en-NP" dirty="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5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9B89-9D31-9242-9247-E96B2A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The 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B3C5-78B3-2046-8957-714023502D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P" dirty="0">
                <a:latin typeface="Apple Braille" pitchFamily="2" charset="0"/>
                <a:cs typeface="Bangla Sangam MN" panose="02000000000000000000" pitchFamily="2" charset="0"/>
              </a:rPr>
              <a:t>React JS </a:t>
            </a:r>
          </a:p>
          <a:p>
            <a:r>
              <a:rPr lang="en-NP" dirty="0">
                <a:latin typeface="Apple Braille" pitchFamily="2" charset="0"/>
                <a:cs typeface="Al Nile" pitchFamily="2" charset="-78"/>
              </a:rPr>
              <a:t>Material UI for Design Component</a:t>
            </a:r>
          </a:p>
          <a:p>
            <a:r>
              <a:rPr lang="en-NP" dirty="0">
                <a:latin typeface="Apple Braille" pitchFamily="2" charset="0"/>
                <a:cs typeface="Bangla Sangam MN" panose="02000000000000000000" pitchFamily="2" charset="0"/>
              </a:rPr>
              <a:t>YTPL  for extracting youtube VIDEO from Playlist Link</a:t>
            </a:r>
          </a:p>
          <a:p>
            <a:r>
              <a:rPr lang="en-US" dirty="0">
                <a:latin typeface="Apple Braille" pitchFamily="2" charset="0"/>
                <a:cs typeface="Bangla Sangam MN" panose="02000000000000000000" pitchFamily="2" charset="0"/>
              </a:rPr>
              <a:t>S</a:t>
            </a:r>
            <a:r>
              <a:rPr lang="en-NP" dirty="0">
                <a:latin typeface="Apple Braille" pitchFamily="2" charset="0"/>
                <a:cs typeface="Bangla Sangam MN" panose="02000000000000000000" pitchFamily="2" charset="0"/>
              </a:rPr>
              <a:t>ocket I/o Client</a:t>
            </a:r>
          </a:p>
          <a:p>
            <a:endParaRPr lang="en-NP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  <a:p>
            <a:endParaRPr lang="en-NP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03067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9B89-9D31-9242-9247-E96B2A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The Back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B3C5-78B3-2046-8957-714023502D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P" dirty="0">
                <a:latin typeface="Apple Braille" pitchFamily="2" charset="0"/>
                <a:cs typeface="Bangla Sangam MN" panose="02000000000000000000" pitchFamily="2" charset="0"/>
              </a:rPr>
              <a:t>Node Js</a:t>
            </a:r>
          </a:p>
          <a:p>
            <a:r>
              <a:rPr lang="en-NP" dirty="0">
                <a:latin typeface="Apple Braille" pitchFamily="2" charset="0"/>
                <a:cs typeface="Bangla Sangam MN" panose="02000000000000000000" pitchFamily="2" charset="0"/>
              </a:rPr>
              <a:t>Mongoose for DatabAse</a:t>
            </a:r>
          </a:p>
          <a:p>
            <a:r>
              <a:rPr lang="en-US" dirty="0">
                <a:latin typeface="Apple Braille" pitchFamily="2" charset="0"/>
                <a:cs typeface="Bangla Sangam MN" panose="02000000000000000000" pitchFamily="2" charset="0"/>
              </a:rPr>
              <a:t>S</a:t>
            </a:r>
            <a:r>
              <a:rPr lang="en-NP" dirty="0">
                <a:latin typeface="Apple Braille" pitchFamily="2" charset="0"/>
                <a:cs typeface="Bangla Sangam MN" panose="02000000000000000000" pitchFamily="2" charset="0"/>
              </a:rPr>
              <a:t>ocket I/o Server</a:t>
            </a:r>
          </a:p>
          <a:p>
            <a:r>
              <a:rPr lang="en-NP" dirty="0">
                <a:latin typeface="Apple Braille" pitchFamily="2" charset="0"/>
                <a:cs typeface="Bangla Sangam MN" panose="02000000000000000000" pitchFamily="2" charset="0"/>
              </a:rPr>
              <a:t>JSON web Token</a:t>
            </a:r>
          </a:p>
          <a:p>
            <a:endParaRPr lang="en-NP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  <a:p>
            <a:endParaRPr lang="en-NP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61219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8EF3-56CE-0A47-A079-6A58C8AF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4D7E49-F1AE-B64B-B452-3D8D6C977F2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7055430"/>
              </p:ext>
            </p:extLst>
          </p:nvPr>
        </p:nvGraphicFramePr>
        <p:xfrm>
          <a:off x="685800" y="2063750"/>
          <a:ext cx="31869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53">
                  <a:extLst>
                    <a:ext uri="{9D8B030D-6E8A-4147-A177-3AD203B41FA5}">
                      <a16:colId xmlns:a16="http://schemas.microsoft.com/office/drawing/2014/main" val="2587144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P" dirty="0">
                          <a:latin typeface="Apple Braille" pitchFamily="2" charset="0"/>
                        </a:rPr>
                        <a:t>User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6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P" dirty="0">
                          <a:latin typeface="Apple Braille" pitchFamily="2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9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P" dirty="0">
                          <a:latin typeface="Apple Braille" pitchFamily="2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7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P" dirty="0">
                          <a:latin typeface="Apple Braille" pitchFamily="2" charset="0"/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pple Braille" pitchFamily="2" charset="0"/>
                        </a:rPr>
                        <a:t>c</a:t>
                      </a:r>
                      <a:r>
                        <a:rPr lang="en-NP" dirty="0">
                          <a:latin typeface="Apple Braille" pitchFamily="2" charset="0"/>
                        </a:rPr>
                        <a:t>reated_at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2909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481479-A201-4D4A-A320-ADAF7FA1C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7037"/>
              </p:ext>
            </p:extLst>
          </p:nvPr>
        </p:nvGraphicFramePr>
        <p:xfrm>
          <a:off x="5163670" y="1837765"/>
          <a:ext cx="4921026" cy="25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026">
                  <a:extLst>
                    <a:ext uri="{9D8B030D-6E8A-4147-A177-3AD203B41FA5}">
                      <a16:colId xmlns:a16="http://schemas.microsoft.com/office/drawing/2014/main" val="2073342750"/>
                    </a:ext>
                  </a:extLst>
                </a:gridCol>
              </a:tblGrid>
              <a:tr h="428800">
                <a:tc>
                  <a:txBody>
                    <a:bodyPr/>
                    <a:lstStyle/>
                    <a:p>
                      <a:r>
                        <a:rPr lang="en-NP" dirty="0">
                          <a:latin typeface="Apple Braille" pitchFamily="2" charset="0"/>
                        </a:rPr>
                        <a:t>Quiz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48637"/>
                  </a:ext>
                </a:extLst>
              </a:tr>
              <a:tr h="428800">
                <a:tc>
                  <a:txBody>
                    <a:bodyPr/>
                    <a:lstStyle/>
                    <a:p>
                      <a:r>
                        <a:rPr lang="en-NP" dirty="0">
                          <a:latin typeface="Apple Braille" pitchFamily="2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00619"/>
                  </a:ext>
                </a:extLst>
              </a:tr>
              <a:tr h="428800">
                <a:tc>
                  <a:txBody>
                    <a:bodyPr/>
                    <a:lstStyle/>
                    <a:p>
                      <a:r>
                        <a:rPr lang="en-NP" dirty="0">
                          <a:latin typeface="Apple Braille" pitchFamily="2" charset="0"/>
                        </a:rPr>
                        <a:t>songs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1836"/>
                  </a:ext>
                </a:extLst>
              </a:tr>
              <a:tr h="428800">
                <a:tc>
                  <a:txBody>
                    <a:bodyPr/>
                    <a:lstStyle/>
                    <a:p>
                      <a:r>
                        <a:rPr lang="en-NP" dirty="0">
                          <a:latin typeface="Apple Braille" pitchFamily="2" charset="0"/>
                        </a:rPr>
                        <a:t>timeLimit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89255"/>
                  </a:ext>
                </a:extLst>
              </a:tr>
              <a:tr h="428800">
                <a:tc>
                  <a:txBody>
                    <a:bodyPr/>
                    <a:lstStyle/>
                    <a:p>
                      <a:r>
                        <a:rPr lang="en-NP" dirty="0">
                          <a:latin typeface="Apple Braille" pitchFamily="2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5025"/>
                  </a:ext>
                </a:extLst>
              </a:tr>
              <a:tr h="428800">
                <a:tc>
                  <a:txBody>
                    <a:bodyPr/>
                    <a:lstStyle/>
                    <a:p>
                      <a:r>
                        <a:rPr lang="en-US" dirty="0">
                          <a:latin typeface="Apple Braille" pitchFamily="2" charset="0"/>
                        </a:rPr>
                        <a:t>c</a:t>
                      </a:r>
                      <a:r>
                        <a:rPr lang="en-NP" dirty="0">
                          <a:latin typeface="Apple Braille" pitchFamily="2" charset="0"/>
                        </a:rPr>
                        <a:t>reated_at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6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9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D5E2-A437-6B48-A342-E1198E05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How it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8638-83C7-A04E-B5EA-485A9445E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10466"/>
            <a:ext cx="10394707" cy="3664119"/>
          </a:xfrm>
        </p:spPr>
        <p:txBody>
          <a:bodyPr/>
          <a:lstStyle/>
          <a:p>
            <a:r>
              <a:rPr lang="en-NP" dirty="0">
                <a:latin typeface="Apple Braille" pitchFamily="2" charset="0"/>
              </a:rPr>
              <a:t>Authentication is handled using JWT</a:t>
            </a:r>
          </a:p>
          <a:p>
            <a:r>
              <a:rPr lang="en-NP" dirty="0">
                <a:latin typeface="Apple Braille" pitchFamily="2" charset="0"/>
              </a:rPr>
              <a:t>Quiz are stored in Mongoose DB and are provided to frontend via REST API</a:t>
            </a:r>
          </a:p>
          <a:p>
            <a:r>
              <a:rPr lang="en-NP" dirty="0">
                <a:latin typeface="Apple Braille" pitchFamily="2" charset="0"/>
              </a:rPr>
              <a:t>WEB SOCket is used for creation of rooms and real time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73958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{E4A12DB3-BD4D-F242-B570-7EE87C648044}tf10001077</Template>
  <TotalTime>138</TotalTime>
  <Words>133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Apple Braille</vt:lpstr>
      <vt:lpstr>Arial</vt:lpstr>
      <vt:lpstr>Bangla Sangam MN</vt:lpstr>
      <vt:lpstr>Impact</vt:lpstr>
      <vt:lpstr>Main Event</vt:lpstr>
      <vt:lpstr>GUESS THE SONG</vt:lpstr>
      <vt:lpstr>What can you do?</vt:lpstr>
      <vt:lpstr>The FRONT END </vt:lpstr>
      <vt:lpstr>The Back END </vt:lpstr>
      <vt:lpstr>Models</vt:lpstr>
      <vt:lpstr>How it works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SONG</dc:title>
  <dc:creator>Raman Lamichhane</dc:creator>
  <cp:lastModifiedBy>Raman Lamichhane</cp:lastModifiedBy>
  <cp:revision>5</cp:revision>
  <dcterms:created xsi:type="dcterms:W3CDTF">2021-06-09T14:36:43Z</dcterms:created>
  <dcterms:modified xsi:type="dcterms:W3CDTF">2021-06-10T10:03:36Z</dcterms:modified>
</cp:coreProperties>
</file>