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AF8BA-4C41-4302-82C1-74D1692FE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03BAF2-2A2A-4D3F-868C-9B6BF45CE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FABA5-B223-41D5-BB2B-4DC88E01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7CB9-7064-4D83-B004-7805B8F7651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EC830-AFFE-4283-BF78-EEAB53A1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E654E-F0C9-4CB1-B8EA-5F3B7FC3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BACC-40C9-441F-AE6C-0D44CB54B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2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45BC2-B4CD-4F84-94E0-EFE25986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49CF86-2061-44C8-B8F2-8FD10C7C0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149A6-8774-4DDD-95B1-C8332C06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7CB9-7064-4D83-B004-7805B8F7651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B4657-CB68-491E-B13F-E8CB6231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25DDC-599E-4232-AF0B-5C4ADFBE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BACC-40C9-441F-AE6C-0D44CB54B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47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665486-4D6F-4907-A1B2-501D2811E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A6F409-599B-434D-BFB8-0BEC23D3D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9A17A-AA43-4E37-8824-654746B2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7CB9-7064-4D83-B004-7805B8F7651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ED555-DF76-4D01-90B6-FC574784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3B376-0C3A-4849-BDC0-ED5F2E4F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BACC-40C9-441F-AE6C-0D44CB54B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8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01501-BE05-4559-ADB3-A312E258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21A8C-50FB-4F2F-8B16-DCBC0C5A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F28A9-3854-4C1A-A693-FCAA4B11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7CB9-7064-4D83-B004-7805B8F7651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EB615-236F-4CAC-89E3-ADB1AC02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359B9-1037-42E8-9649-756D0F83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BACC-40C9-441F-AE6C-0D44CB54B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70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17573-FFB1-40CC-BEFC-3A91E3C9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384C45-0366-4D49-9195-728DEFA13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28C1B-8F84-4754-BF81-EEB01721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7CB9-7064-4D83-B004-7805B8F7651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DE67F-531C-4D03-BE4B-BE07230C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865D3-1480-429C-BB88-00DF027D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BACC-40C9-441F-AE6C-0D44CB54B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1EE4F-6CB8-4B6F-A7D2-F2D9D24D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B7A1B-9FE8-43EE-8120-6ACE49FA0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BDE407-0352-4896-B8FF-B30AA4760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B407D9-CF5D-4783-A2F0-CCA83930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7CB9-7064-4D83-B004-7805B8F7651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47B435-3868-40FE-A2B0-82DFAAF1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12F91-70CE-4259-838B-33C7E427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BACC-40C9-441F-AE6C-0D44CB54B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DADC2-56C7-4DFB-8140-BF9B43A1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C3844A-9086-4DE8-BE27-F8C7DF0AF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5D185-C42E-41D8-B840-34BF44423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357D90-B46B-41D2-95A2-7567A9925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8B2EF6-4612-483A-8325-4CC3B7206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0B615F-D85A-4502-AF47-99A0C114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7CB9-7064-4D83-B004-7805B8F7651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CDC59E-E349-4CA7-A0AF-C6A872CA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BD4B12-FB9C-431D-8401-E9C68E83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BACC-40C9-441F-AE6C-0D44CB54B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06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D697E-9E98-434F-984D-54CB97B6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359D83-2D82-414E-8F72-F8A9AAD9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7CB9-7064-4D83-B004-7805B8F7651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28E239-FAED-4157-AE08-7077BA5D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F41DD0-9AEB-49A4-B539-A71F9ABD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BACC-40C9-441F-AE6C-0D44CB54B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5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177AC2-B2B4-442B-A521-24F850E1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7CB9-7064-4D83-B004-7805B8F7651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BAD541-F943-4A15-87BC-409961E3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EB7790-D19C-4790-B844-0EEAF4DA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BACC-40C9-441F-AE6C-0D44CB54B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80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CD084-D990-4836-BC19-09D20F26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DF7D9-3A37-4BA8-B83F-349424E7A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6FC1E8-7030-4783-B357-99E161FC0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A74621-E91E-4D19-86B5-AA78C18A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7CB9-7064-4D83-B004-7805B8F7651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5910A8-AC02-47D2-ABEB-A86A520D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39FFB-817C-48E5-BE14-5B2AFFDA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BACC-40C9-441F-AE6C-0D44CB54B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13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81B79-F55A-4292-96DB-86491273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EFC35D-316D-4413-8475-B9776F17D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1745BC-BA01-4EA4-ACE5-2E1E978C9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80B61-0692-435F-B118-7411E41A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7CB9-7064-4D83-B004-7805B8F7651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02878E-E6BA-40C3-9331-D1494CDA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034543-55F4-435C-9C24-FC16C92F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BACC-40C9-441F-AE6C-0D44CB54B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6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E42955-2B7A-42A4-AC3F-12690C8B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D4DD96-8A40-441C-A9DA-95AF390BB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1A918-E44C-4117-99C3-36D6F644C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7CB9-7064-4D83-B004-7805B8F7651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DC8CD-7F7F-4112-B13C-71485DE2C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B2673-A466-46D5-945F-AB0E8C31F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ABACC-40C9-441F-AE6C-0D44CB54B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8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CEB99F7-B53F-4839-97B5-82FC3BB31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621" y="3882676"/>
            <a:ext cx="7961607" cy="29753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5A241B-9C02-4791-A72A-FAD52880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931" y="312933"/>
            <a:ext cx="3209925" cy="2066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8A03D3-58CB-4852-8312-FC1D78EE7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00" y="3882676"/>
            <a:ext cx="3721021" cy="29753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60101E1-726F-4092-AB79-D8F608FE2BBF}"/>
              </a:ext>
            </a:extLst>
          </p:cNvPr>
          <p:cNvSpPr txBox="1"/>
          <p:nvPr/>
        </p:nvSpPr>
        <p:spPr>
          <a:xfrm>
            <a:off x="195943" y="223935"/>
            <a:ext cx="579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Ilqr+least</a:t>
            </a:r>
            <a:r>
              <a:rPr lang="en-US" altLang="zh-CN" dirty="0"/>
              <a:t> square central difference </a:t>
            </a:r>
            <a:r>
              <a:rPr lang="en-US" altLang="zh-CN" dirty="0" err="1"/>
              <a:t>sysid+LTI</a:t>
            </a:r>
            <a:r>
              <a:rPr lang="en-US" altLang="zh-CN" dirty="0"/>
              <a:t> system</a:t>
            </a:r>
          </a:p>
          <a:p>
            <a:r>
              <a:rPr lang="en-US" altLang="zh-CN" dirty="0"/>
              <a:t>Weiwei li 2004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445C58-4BA3-4084-B3F1-C45E730E7B7B}"/>
              </a:ext>
            </a:extLst>
          </p:cNvPr>
          <p:cNvSpPr txBox="1"/>
          <p:nvPr/>
        </p:nvSpPr>
        <p:spPr>
          <a:xfrm>
            <a:off x="1138989" y="3505200"/>
            <a:ext cx="180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Initial trajectory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0DFE84-571E-40AE-9444-CCB6A380CE11}"/>
              </a:ext>
            </a:extLst>
          </p:cNvPr>
          <p:cNvSpPr txBox="1"/>
          <p:nvPr/>
        </p:nvSpPr>
        <p:spPr>
          <a:xfrm>
            <a:off x="9595119" y="3505200"/>
            <a:ext cx="180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Ilqr</a:t>
            </a:r>
            <a:r>
              <a:rPr lang="en-US" altLang="zh-CN" dirty="0"/>
              <a:t> cost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0E7FCD-0D59-4F68-A933-6B860C349E44}"/>
              </a:ext>
            </a:extLst>
          </p:cNvPr>
          <p:cNvSpPr txBox="1"/>
          <p:nvPr/>
        </p:nvSpPr>
        <p:spPr>
          <a:xfrm>
            <a:off x="5367054" y="3505200"/>
            <a:ext cx="180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Ilqr</a:t>
            </a:r>
            <a:r>
              <a:rPr lang="en-US" altLang="zh-CN" dirty="0"/>
              <a:t> trajectory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65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BC7DF9-C92F-435D-816C-1A4652359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841" y="74646"/>
            <a:ext cx="2848215" cy="25939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F99C2-8789-45E9-BBCC-3E334A1A52E0}"/>
              </a:ext>
            </a:extLst>
          </p:cNvPr>
          <p:cNvSpPr txBox="1"/>
          <p:nvPr/>
        </p:nvSpPr>
        <p:spPr>
          <a:xfrm>
            <a:off x="208219" y="121790"/>
            <a:ext cx="3331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Ilqr</a:t>
            </a:r>
            <a:r>
              <a:rPr lang="en-US" altLang="zh-CN" dirty="0"/>
              <a:t>+ cartpole+ ARMA</a:t>
            </a:r>
          </a:p>
          <a:p>
            <a:r>
              <a:rPr lang="en-US" altLang="zh-CN" dirty="0"/>
              <a:t>C=I, </a:t>
            </a:r>
            <a:r>
              <a:rPr lang="en-US" altLang="zh-CN" dirty="0" err="1"/>
              <a:t>qx</a:t>
            </a:r>
            <a:r>
              <a:rPr lang="en-US" altLang="zh-CN" dirty="0"/>
              <a:t>=</a:t>
            </a:r>
            <a:r>
              <a:rPr lang="en-US" altLang="zh-CN" dirty="0" err="1"/>
              <a:t>qu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729FA3-939D-47BE-AEA9-0306E1F11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73" y="2830479"/>
            <a:ext cx="9896475" cy="39528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2C9946F-354F-4183-B6E4-B32FC58BF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335" y="833438"/>
            <a:ext cx="13811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866A365-6B12-42FB-A02B-AB085695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964" y="223935"/>
            <a:ext cx="2723238" cy="24574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ACE319-0D43-4565-BB21-FA781F7A903B}"/>
              </a:ext>
            </a:extLst>
          </p:cNvPr>
          <p:cNvSpPr txBox="1"/>
          <p:nvPr/>
        </p:nvSpPr>
        <p:spPr>
          <a:xfrm>
            <a:off x="208219" y="121790"/>
            <a:ext cx="3331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Ilqr</a:t>
            </a:r>
            <a:r>
              <a:rPr lang="en-US" altLang="zh-CN" dirty="0"/>
              <a:t>+ cartpole+ ARMA</a:t>
            </a:r>
          </a:p>
          <a:p>
            <a:r>
              <a:rPr lang="en-US" altLang="zh-CN" dirty="0"/>
              <a:t>C=pos only, </a:t>
            </a:r>
            <a:r>
              <a:rPr lang="en-US" altLang="zh-CN" dirty="0" err="1"/>
              <a:t>qx</a:t>
            </a:r>
            <a:r>
              <a:rPr lang="en-US" altLang="zh-CN" dirty="0"/>
              <a:t>=</a:t>
            </a:r>
            <a:r>
              <a:rPr lang="en-US" altLang="zh-CN" dirty="0" err="1"/>
              <a:t>qu</a:t>
            </a:r>
            <a:r>
              <a:rPr lang="en-US" altLang="zh-CN" dirty="0"/>
              <a:t>=2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7C8C04-0CAB-4917-8D62-9DB2D1F9E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6" y="3032450"/>
            <a:ext cx="11140408" cy="284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4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C617083-657B-44CE-ACBC-599EAD7B6449}"/>
              </a:ext>
            </a:extLst>
          </p:cNvPr>
          <p:cNvSpPr txBox="1"/>
          <p:nvPr/>
        </p:nvSpPr>
        <p:spPr>
          <a:xfrm>
            <a:off x="208219" y="121790"/>
            <a:ext cx="3331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Ilqr</a:t>
            </a:r>
            <a:r>
              <a:rPr lang="en-US" altLang="zh-CN" dirty="0"/>
              <a:t>+ swimmer3+ ARMA</a:t>
            </a:r>
          </a:p>
          <a:p>
            <a:r>
              <a:rPr lang="en-US" altLang="zh-CN" dirty="0"/>
              <a:t>C=I, </a:t>
            </a:r>
            <a:r>
              <a:rPr lang="en-US" altLang="zh-CN" dirty="0" err="1"/>
              <a:t>qx</a:t>
            </a:r>
            <a:r>
              <a:rPr lang="en-US" altLang="zh-CN" dirty="0"/>
              <a:t>=</a:t>
            </a:r>
            <a:r>
              <a:rPr lang="en-US" altLang="zh-CN" dirty="0" err="1"/>
              <a:t>qu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2CE5EF-7EEC-47FE-98A6-358D367B8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57" y="2976574"/>
            <a:ext cx="7857640" cy="30370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0CFFA9-DA17-428C-B893-1DAD424F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381" y="205273"/>
            <a:ext cx="2952400" cy="236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6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95C5F3-D53B-41A5-A027-BE6EEB0ED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138" y="223935"/>
            <a:ext cx="3512878" cy="31019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CAF4B0-DE60-49CA-887C-773E4813C94F}"/>
              </a:ext>
            </a:extLst>
          </p:cNvPr>
          <p:cNvSpPr txBox="1"/>
          <p:nvPr/>
        </p:nvSpPr>
        <p:spPr>
          <a:xfrm>
            <a:off x="208219" y="121790"/>
            <a:ext cx="3331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Ilqr</a:t>
            </a:r>
            <a:r>
              <a:rPr lang="en-US" altLang="zh-CN" dirty="0"/>
              <a:t>+ swimmer3+ ARMA</a:t>
            </a:r>
          </a:p>
          <a:p>
            <a:r>
              <a:rPr lang="en-US" altLang="zh-CN" dirty="0"/>
              <a:t>Pos only, </a:t>
            </a:r>
            <a:r>
              <a:rPr lang="en-US" altLang="zh-CN" dirty="0" err="1"/>
              <a:t>qx</a:t>
            </a:r>
            <a:r>
              <a:rPr lang="en-US" altLang="zh-CN" dirty="0"/>
              <a:t>=</a:t>
            </a:r>
            <a:r>
              <a:rPr lang="en-US" altLang="zh-CN" dirty="0" err="1"/>
              <a:t>qu</a:t>
            </a:r>
            <a:r>
              <a:rPr lang="en-US" altLang="zh-CN" dirty="0"/>
              <a:t>=2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F285DC-EBFE-42C8-B395-6D2E56D56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19" y="3429000"/>
            <a:ext cx="8475015" cy="32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39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E2524D-FC9A-419A-9FAD-B764AD11B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220" y="185413"/>
            <a:ext cx="6902515" cy="27195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C518B6-EDB8-4173-BDF3-22BA19A39FDA}"/>
              </a:ext>
            </a:extLst>
          </p:cNvPr>
          <p:cNvSpPr txBox="1"/>
          <p:nvPr/>
        </p:nvSpPr>
        <p:spPr>
          <a:xfrm>
            <a:off x="111968" y="747"/>
            <a:ext cx="252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swimmer3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6A22A8-6317-4467-8CA1-ED915852C12F}"/>
              </a:ext>
            </a:extLst>
          </p:cNvPr>
          <p:cNvSpPr txBox="1"/>
          <p:nvPr/>
        </p:nvSpPr>
        <p:spPr>
          <a:xfrm>
            <a:off x="995265" y="942392"/>
            <a:ext cx="240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Alpha=0.9*alpha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87F0F2-3011-4DA6-B7D9-4D5999B89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221" y="3806655"/>
            <a:ext cx="6902514" cy="27464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FEEAA33-A537-497C-96B2-C377618415D2}"/>
              </a:ext>
            </a:extLst>
          </p:cNvPr>
          <p:cNvSpPr txBox="1"/>
          <p:nvPr/>
        </p:nvSpPr>
        <p:spPr>
          <a:xfrm>
            <a:off x="995265" y="4190917"/>
            <a:ext cx="295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Line search IROS12 paper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940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1F38A7-0F68-461F-873C-D6076EC0F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60" y="3132782"/>
            <a:ext cx="7812255" cy="30975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C05484-7CE5-436F-8513-5B808417A826}"/>
              </a:ext>
            </a:extLst>
          </p:cNvPr>
          <p:cNvSpPr txBox="1"/>
          <p:nvPr/>
        </p:nvSpPr>
        <p:spPr>
          <a:xfrm>
            <a:off x="208219" y="121790"/>
            <a:ext cx="3331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Ilqr</a:t>
            </a:r>
            <a:r>
              <a:rPr lang="en-US" altLang="zh-CN" dirty="0"/>
              <a:t>+ swimmer6+ ARMA</a:t>
            </a:r>
          </a:p>
          <a:p>
            <a:r>
              <a:rPr lang="en-US" altLang="zh-CN" dirty="0"/>
              <a:t>C=I, </a:t>
            </a:r>
            <a:r>
              <a:rPr lang="en-US" altLang="zh-CN" dirty="0" err="1"/>
              <a:t>qx</a:t>
            </a:r>
            <a:r>
              <a:rPr lang="en-US" altLang="zh-CN" dirty="0"/>
              <a:t>=</a:t>
            </a:r>
            <a:r>
              <a:rPr lang="en-US" altLang="zh-CN" dirty="0" err="1"/>
              <a:t>qu</a:t>
            </a:r>
            <a:r>
              <a:rPr lang="en-US" altLang="zh-CN" dirty="0"/>
              <a:t>=1</a:t>
            </a:r>
            <a:r>
              <a:rPr lang="zh-CN" altLang="en-US" dirty="0"/>
              <a:t>，</a:t>
            </a:r>
            <a:r>
              <a:rPr lang="en-US" altLang="zh-CN" dirty="0"/>
              <a:t>no batching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FB48F6-D7EB-40E6-9F62-8B204651C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718" y="289248"/>
            <a:ext cx="2289412" cy="21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5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0671C6-386F-462A-9AAB-FDE1D90D9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182" y="1994223"/>
            <a:ext cx="7118966" cy="28695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02B991-300F-4E04-BA72-FD102D884C62}"/>
              </a:ext>
            </a:extLst>
          </p:cNvPr>
          <p:cNvSpPr txBox="1"/>
          <p:nvPr/>
        </p:nvSpPr>
        <p:spPr>
          <a:xfrm>
            <a:off x="208219" y="121790"/>
            <a:ext cx="333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Ilqr</a:t>
            </a:r>
            <a:r>
              <a:rPr lang="en-US" altLang="zh-CN" dirty="0"/>
              <a:t>+ swimmer6+ LSID</a:t>
            </a:r>
          </a:p>
          <a:p>
            <a:r>
              <a:rPr lang="en-US" altLang="zh-CN" dirty="0"/>
              <a:t>C=I, </a:t>
            </a:r>
            <a:r>
              <a:rPr lang="en-US" altLang="zh-CN" dirty="0" err="1"/>
              <a:t>qx</a:t>
            </a:r>
            <a:r>
              <a:rPr lang="en-US" altLang="zh-CN" dirty="0"/>
              <a:t>=</a:t>
            </a:r>
            <a:r>
              <a:rPr lang="en-US" altLang="zh-CN" dirty="0" err="1"/>
              <a:t>qu</a:t>
            </a:r>
            <a:r>
              <a:rPr lang="en-US" altLang="zh-CN" dirty="0"/>
              <a:t>=1</a:t>
            </a:r>
            <a:r>
              <a:rPr lang="zh-CN" altLang="en-US" dirty="0"/>
              <a:t>，</a:t>
            </a:r>
            <a:r>
              <a:rPr lang="en-US" altLang="zh-CN" dirty="0"/>
              <a:t>no batching</a:t>
            </a:r>
          </a:p>
          <a:p>
            <a:r>
              <a:rPr lang="en-US" altLang="zh-CN" dirty="0"/>
              <a:t>900</a:t>
            </a:r>
            <a:r>
              <a:rPr lang="zh-CN" altLang="en-US" dirty="0"/>
              <a:t>，</a:t>
            </a:r>
            <a:r>
              <a:rPr lang="en-US" altLang="zh-CN"/>
              <a:t>0.01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5A0F193-74CB-49CB-9D64-30F340BAD2D9}"/>
              </a:ext>
            </a:extLst>
          </p:cNvPr>
          <p:cNvSpPr/>
          <p:nvPr/>
        </p:nvSpPr>
        <p:spPr>
          <a:xfrm>
            <a:off x="6777788" y="3553326"/>
            <a:ext cx="232611" cy="23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3512EB2-8BE8-4FB9-90B5-AD902474F3E8}"/>
              </a:ext>
            </a:extLst>
          </p:cNvPr>
          <p:cNvCxnSpPr/>
          <p:nvPr/>
        </p:nvCxnSpPr>
        <p:spPr>
          <a:xfrm flipH="1">
            <a:off x="6184232" y="3793958"/>
            <a:ext cx="689810" cy="154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957EC18-C6A7-4C3F-9117-16C48C5D24E7}"/>
              </a:ext>
            </a:extLst>
          </p:cNvPr>
          <p:cNvSpPr txBox="1"/>
          <p:nvPr/>
        </p:nvSpPr>
        <p:spPr>
          <a:xfrm>
            <a:off x="5510463" y="5494421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597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404C2FE-1CF0-4679-8290-04969A2AD622}"/>
              </a:ext>
            </a:extLst>
          </p:cNvPr>
          <p:cNvSpPr txBox="1"/>
          <p:nvPr/>
        </p:nvSpPr>
        <p:spPr>
          <a:xfrm>
            <a:off x="130629" y="112901"/>
            <a:ext cx="3331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Batch=4</a:t>
            </a:r>
          </a:p>
          <a:p>
            <a:r>
              <a:rPr lang="en-US" altLang="zh-CN" dirty="0"/>
              <a:t>Skip 40 steps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ECC38D-C452-4330-AD62-E5B4F6B4A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3" y="1195838"/>
            <a:ext cx="9159033" cy="529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6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5A5A0C1-AE26-4E5B-A1A9-A08836AF4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978" y="1261899"/>
            <a:ext cx="8598418" cy="52415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3F7BCE-2EB0-4231-A805-BF32B92568F6}"/>
              </a:ext>
            </a:extLst>
          </p:cNvPr>
          <p:cNvSpPr txBox="1"/>
          <p:nvPr/>
        </p:nvSpPr>
        <p:spPr>
          <a:xfrm>
            <a:off x="130629" y="112901"/>
            <a:ext cx="3331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Batch=4</a:t>
            </a:r>
          </a:p>
          <a:p>
            <a:r>
              <a:rPr lang="en-US" altLang="zh-CN" dirty="0"/>
              <a:t>Skip 40 steps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52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B917D8-9405-46B2-B35F-5E4FB3E4D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295" y="1756808"/>
            <a:ext cx="7941615" cy="31449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EFC5495-C857-43B1-A2FF-8BA84232576C}"/>
              </a:ext>
            </a:extLst>
          </p:cNvPr>
          <p:cNvSpPr txBox="1"/>
          <p:nvPr/>
        </p:nvSpPr>
        <p:spPr>
          <a:xfrm>
            <a:off x="205273" y="326571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Pendulum+arma+single</a:t>
            </a:r>
            <a:r>
              <a:rPr lang="en-US" altLang="zh-CN" dirty="0"/>
              <a:t> batch residual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82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36FF2C6-49BC-492A-8167-6F9585CB8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322" y="2488000"/>
            <a:ext cx="6761748" cy="2691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DCDBDFE-3848-4590-BD9C-C6AD33AE653F}"/>
              </a:ext>
            </a:extLst>
          </p:cNvPr>
          <p:cNvSpPr txBox="1"/>
          <p:nvPr/>
        </p:nvSpPr>
        <p:spPr>
          <a:xfrm>
            <a:off x="208219" y="121790"/>
            <a:ext cx="3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Ilqr</a:t>
            </a:r>
            <a:r>
              <a:rPr lang="en-US" altLang="zh-CN" dirty="0"/>
              <a:t>+ </a:t>
            </a:r>
            <a:r>
              <a:rPr lang="en-US" altLang="zh-CN" dirty="0" err="1"/>
              <a:t>Ltv</a:t>
            </a:r>
            <a:r>
              <a:rPr lang="en-US" altLang="zh-CN" dirty="0"/>
              <a:t> cartpole + LSCD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34ECD5-A295-43BC-8593-B2E76E18C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884" y="814387"/>
            <a:ext cx="16097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6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51CDE66-0DDA-4E4B-A95F-32C89A4C45F1}"/>
              </a:ext>
            </a:extLst>
          </p:cNvPr>
          <p:cNvSpPr txBox="1"/>
          <p:nvPr/>
        </p:nvSpPr>
        <p:spPr>
          <a:xfrm>
            <a:off x="208219" y="121790"/>
            <a:ext cx="3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Ilqr</a:t>
            </a:r>
            <a:r>
              <a:rPr lang="en-US" altLang="zh-CN" dirty="0"/>
              <a:t>+ pendulum + LSCD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B11C7E-19D3-49C5-BB02-D640236E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606" y="1850858"/>
            <a:ext cx="2162175" cy="685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565EE8-C0EB-437F-BE2F-0ADB5D187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29" y="208546"/>
            <a:ext cx="1617452" cy="15099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45F7F0-C62D-4FC7-8769-CAD29C8A2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742" y="1053296"/>
            <a:ext cx="5383781" cy="21587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60781E-3EAF-41E1-B66A-AC87781BC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42" y="1045517"/>
            <a:ext cx="2649800" cy="21665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AF85E90-19EA-485E-8D8C-A070A3B473E8}"/>
              </a:ext>
            </a:extLst>
          </p:cNvPr>
          <p:cNvSpPr txBox="1"/>
          <p:nvPr/>
        </p:nvSpPr>
        <p:spPr>
          <a:xfrm>
            <a:off x="1411869" y="530499"/>
            <a:ext cx="357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Same cost as in Weiwei li paper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5C0D4C-77A6-43EA-894A-45C5B9C8FEE4}"/>
              </a:ext>
            </a:extLst>
          </p:cNvPr>
          <p:cNvSpPr txBox="1"/>
          <p:nvPr/>
        </p:nvSpPr>
        <p:spPr>
          <a:xfrm>
            <a:off x="995947" y="3581816"/>
            <a:ext cx="485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x-</a:t>
            </a:r>
            <a:r>
              <a:rPr lang="en-US" altLang="zh-CN" dirty="0" err="1"/>
              <a:t>x_target</a:t>
            </a:r>
            <a:r>
              <a:rPr lang="en-US" altLang="zh-CN" dirty="0"/>
              <a:t> to incremental cost, Q,R same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71AC22-CD45-409B-99D0-11A2256827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42" y="4246729"/>
            <a:ext cx="7809722" cy="203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2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3BD03B-F9A1-4F16-A38C-6C9CC6FA4613}"/>
              </a:ext>
            </a:extLst>
          </p:cNvPr>
          <p:cNvSpPr txBox="1"/>
          <p:nvPr/>
        </p:nvSpPr>
        <p:spPr>
          <a:xfrm>
            <a:off x="208219" y="121790"/>
            <a:ext cx="3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Ilqr</a:t>
            </a:r>
            <a:r>
              <a:rPr lang="en-US" altLang="zh-CN" dirty="0"/>
              <a:t>+ cartpole + LSCD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73CA622-C19A-4EFA-997F-B8FCE762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423" y="180657"/>
            <a:ext cx="2039071" cy="18242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463EB20-8FF7-4000-91FC-20C7D8D80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341" y="979478"/>
            <a:ext cx="5276818" cy="21158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B5A8E58-3AEF-44A7-BE52-028CB243C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966" y="2201094"/>
            <a:ext cx="1428750" cy="11144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276181B-B3A7-4522-B899-04EE25BC3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296" y="979478"/>
            <a:ext cx="2681789" cy="212529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1D7E405-D1E1-4647-A3A2-1766B8CD9CAE}"/>
              </a:ext>
            </a:extLst>
          </p:cNvPr>
          <p:cNvSpPr txBox="1"/>
          <p:nvPr/>
        </p:nvSpPr>
        <p:spPr>
          <a:xfrm>
            <a:off x="1411869" y="530499"/>
            <a:ext cx="357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Same cost as in Weiwei li paper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B49D68-4F00-40CD-A493-81C8EE1A4E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276" y="4282752"/>
            <a:ext cx="8485333" cy="21704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CB665FB-09CE-41C3-BADC-D639C8B72BFE}"/>
              </a:ext>
            </a:extLst>
          </p:cNvPr>
          <p:cNvSpPr txBox="1"/>
          <p:nvPr/>
        </p:nvSpPr>
        <p:spPr>
          <a:xfrm>
            <a:off x="1260341" y="3856787"/>
            <a:ext cx="440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x-</a:t>
            </a:r>
            <a:r>
              <a:rPr lang="en-US" altLang="zh-CN" dirty="0" err="1"/>
              <a:t>x_target</a:t>
            </a:r>
            <a:r>
              <a:rPr lang="en-US" altLang="zh-CN" dirty="0"/>
              <a:t> to incremental cost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14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7B9BB3-B754-41E8-A2E6-D2A6AE2A4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1471612"/>
            <a:ext cx="5000625" cy="3914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55FA4-CCD8-47C0-8667-BB553A04FD17}"/>
              </a:ext>
            </a:extLst>
          </p:cNvPr>
          <p:cNvSpPr txBox="1"/>
          <p:nvPr/>
        </p:nvSpPr>
        <p:spPr>
          <a:xfrm>
            <a:off x="545432" y="417095"/>
            <a:ext cx="149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Spsa</a:t>
            </a:r>
            <a:r>
              <a:rPr lang="en-US" altLang="zh-CN" dirty="0"/>
              <a:t> 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6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D8761F5-DA7B-46BC-B1F6-D4DE89AAB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648200"/>
            <a:ext cx="9867900" cy="37433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04E1CC-F457-49FC-9D7B-317043BC19C2}"/>
              </a:ext>
            </a:extLst>
          </p:cNvPr>
          <p:cNvSpPr txBox="1"/>
          <p:nvPr/>
        </p:nvSpPr>
        <p:spPr>
          <a:xfrm>
            <a:off x="208219" y="121790"/>
            <a:ext cx="3331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Ilqr</a:t>
            </a:r>
            <a:r>
              <a:rPr lang="en-US" altLang="zh-CN" dirty="0"/>
              <a:t>+ </a:t>
            </a:r>
            <a:r>
              <a:rPr lang="en-US" altLang="zh-CN" dirty="0" err="1"/>
              <a:t>Ltv</a:t>
            </a:r>
            <a:r>
              <a:rPr lang="en-US" altLang="zh-CN" dirty="0"/>
              <a:t> cartpole + ARMA</a:t>
            </a:r>
          </a:p>
          <a:p>
            <a:r>
              <a:rPr lang="en-US" altLang="zh-CN" dirty="0"/>
              <a:t>C=I, </a:t>
            </a:r>
            <a:r>
              <a:rPr lang="en-US" altLang="zh-CN" dirty="0" err="1"/>
              <a:t>qx</a:t>
            </a:r>
            <a:r>
              <a:rPr lang="en-US" altLang="zh-CN" dirty="0"/>
              <a:t>=</a:t>
            </a:r>
            <a:r>
              <a:rPr lang="en-US" altLang="zh-CN" dirty="0" err="1"/>
              <a:t>qu</a:t>
            </a:r>
            <a:r>
              <a:rPr lang="en-US" altLang="zh-CN" dirty="0"/>
              <a:t>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93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04E1CC-F457-49FC-9D7B-317043BC19C2}"/>
              </a:ext>
            </a:extLst>
          </p:cNvPr>
          <p:cNvSpPr txBox="1"/>
          <p:nvPr/>
        </p:nvSpPr>
        <p:spPr>
          <a:xfrm>
            <a:off x="208219" y="121790"/>
            <a:ext cx="3331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Ilqr</a:t>
            </a:r>
            <a:r>
              <a:rPr lang="en-US" altLang="zh-CN" dirty="0"/>
              <a:t>+ </a:t>
            </a:r>
            <a:r>
              <a:rPr lang="en-US" altLang="zh-CN" dirty="0" err="1"/>
              <a:t>Ltv</a:t>
            </a:r>
            <a:r>
              <a:rPr lang="en-US" altLang="zh-CN" dirty="0"/>
              <a:t> cartpole + ARMA</a:t>
            </a:r>
          </a:p>
          <a:p>
            <a:r>
              <a:rPr lang="en-US" altLang="zh-CN" dirty="0"/>
              <a:t>C=pos only, </a:t>
            </a:r>
            <a:r>
              <a:rPr lang="en-US" altLang="zh-CN" dirty="0" err="1"/>
              <a:t>qx</a:t>
            </a:r>
            <a:r>
              <a:rPr lang="en-US" altLang="zh-CN" dirty="0"/>
              <a:t>=</a:t>
            </a:r>
            <a:r>
              <a:rPr lang="en-US" altLang="zh-CN" dirty="0" err="1"/>
              <a:t>qu</a:t>
            </a:r>
            <a:r>
              <a:rPr lang="en-US" altLang="zh-CN" dirty="0"/>
              <a:t>=2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10E8C5-0588-4B10-853D-48CF1B5FC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06" y="3429000"/>
            <a:ext cx="11293388" cy="29904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258711-C327-45C4-87B9-E6F2583B1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494" y="2064981"/>
            <a:ext cx="16002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1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3612C8E-9299-4B32-940D-2EF4191FD14C}"/>
              </a:ext>
            </a:extLst>
          </p:cNvPr>
          <p:cNvSpPr txBox="1"/>
          <p:nvPr/>
        </p:nvSpPr>
        <p:spPr>
          <a:xfrm>
            <a:off x="208219" y="121790"/>
            <a:ext cx="3331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Ilqr</a:t>
            </a:r>
            <a:r>
              <a:rPr lang="en-US" altLang="zh-CN" dirty="0"/>
              <a:t>+ pendulum+ ARMA</a:t>
            </a:r>
          </a:p>
          <a:p>
            <a:r>
              <a:rPr lang="en-US" altLang="zh-CN" dirty="0"/>
              <a:t>C=I, </a:t>
            </a:r>
            <a:r>
              <a:rPr lang="en-US" altLang="zh-CN" dirty="0" err="1"/>
              <a:t>qx</a:t>
            </a:r>
            <a:r>
              <a:rPr lang="en-US" altLang="zh-CN" dirty="0"/>
              <a:t>=</a:t>
            </a:r>
            <a:r>
              <a:rPr lang="en-US" altLang="zh-CN" dirty="0" err="1"/>
              <a:t>qu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87754D8-98C7-4CF1-AA2C-B25C84EFB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92" y="952748"/>
            <a:ext cx="8652754" cy="22319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6B52BF4-112D-45CF-873C-FC585BB0A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521" y="164553"/>
            <a:ext cx="1533525" cy="6953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C922A24-5A05-4E60-A952-0FF158597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330" y="164553"/>
            <a:ext cx="2558264" cy="25241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119F52-25A1-401F-A0CD-7B476A208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76" y="3978770"/>
            <a:ext cx="8836089" cy="2332682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9CDBC253-8DC2-41A1-92C5-135041522712}"/>
              </a:ext>
            </a:extLst>
          </p:cNvPr>
          <p:cNvSpPr/>
          <p:nvPr/>
        </p:nvSpPr>
        <p:spPr>
          <a:xfrm>
            <a:off x="830424" y="1044505"/>
            <a:ext cx="447870" cy="3830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5945665-A9B0-4B3B-958D-B97FA9918D1F}"/>
              </a:ext>
            </a:extLst>
          </p:cNvPr>
          <p:cNvCxnSpPr>
            <a:stCxn id="13" idx="4"/>
          </p:cNvCxnSpPr>
          <p:nvPr/>
        </p:nvCxnSpPr>
        <p:spPr>
          <a:xfrm>
            <a:off x="1054359" y="1427584"/>
            <a:ext cx="429536" cy="2679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57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A3CFAE-E970-413D-AEFC-869815AB1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25" y="3790084"/>
            <a:ext cx="8854751" cy="22850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612C8E-9299-4B32-940D-2EF4191FD14C}"/>
              </a:ext>
            </a:extLst>
          </p:cNvPr>
          <p:cNvSpPr txBox="1"/>
          <p:nvPr/>
        </p:nvSpPr>
        <p:spPr>
          <a:xfrm>
            <a:off x="208219" y="121790"/>
            <a:ext cx="3331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Ilqr</a:t>
            </a:r>
            <a:r>
              <a:rPr lang="en-US" altLang="zh-CN" dirty="0"/>
              <a:t>+ pendulum+ ARMA</a:t>
            </a:r>
          </a:p>
          <a:p>
            <a:r>
              <a:rPr lang="en-US" altLang="zh-CN" dirty="0"/>
              <a:t>C=pos only, </a:t>
            </a:r>
            <a:r>
              <a:rPr lang="en-US" altLang="zh-CN" dirty="0" err="1"/>
              <a:t>qx</a:t>
            </a:r>
            <a:r>
              <a:rPr lang="en-US" altLang="zh-CN" dirty="0"/>
              <a:t>=</a:t>
            </a:r>
            <a:r>
              <a:rPr lang="en-US" altLang="zh-CN" dirty="0" err="1"/>
              <a:t>qu</a:t>
            </a:r>
            <a:r>
              <a:rPr lang="en-US" altLang="zh-CN" dirty="0"/>
              <a:t>=2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5B3F6C-72DD-44A2-B567-62C5755EB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754" y="355128"/>
            <a:ext cx="3159556" cy="29180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A275E8-AC2C-400A-A9C8-266AEB58D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995" y="543410"/>
            <a:ext cx="14192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8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3870</TotalTime>
  <Words>253</Words>
  <Application>Microsoft Office PowerPoint</Application>
  <PresentationFormat>宽屏</PresentationFormat>
  <Paragraphs>43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Ran Wang</dc:creator>
  <cp:lastModifiedBy>Ran Wang</cp:lastModifiedBy>
  <cp:revision>38</cp:revision>
  <dcterms:created xsi:type="dcterms:W3CDTF">2020-08-19T22:44:03Z</dcterms:created>
  <dcterms:modified xsi:type="dcterms:W3CDTF">2020-08-30T19:16:05Z</dcterms:modified>
</cp:coreProperties>
</file>