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3" r:id="rId26"/>
    <p:sldId id="303" r:id="rId27"/>
    <p:sldId id="302" r:id="rId28"/>
    <p:sldId id="304" r:id="rId29"/>
    <p:sldId id="305" r:id="rId30"/>
    <p:sldId id="306" r:id="rId31"/>
    <p:sldId id="295" r:id="rId32"/>
    <p:sldId id="297" r:id="rId33"/>
    <p:sldId id="296" r:id="rId34"/>
    <p:sldId id="284" r:id="rId35"/>
    <p:sldId id="285" r:id="rId36"/>
    <p:sldId id="286" r:id="rId37"/>
    <p:sldId id="287" r:id="rId38"/>
    <p:sldId id="290" r:id="rId39"/>
    <p:sldId id="298" r:id="rId40"/>
    <p:sldId id="299" r:id="rId41"/>
    <p:sldId id="293" r:id="rId42"/>
    <p:sldId id="288" r:id="rId43"/>
    <p:sldId id="294" r:id="rId44"/>
    <p:sldId id="291" r:id="rId45"/>
    <p:sldId id="292" r:id="rId46"/>
    <p:sldId id="300" r:id="rId47"/>
    <p:sldId id="301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6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8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7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4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5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3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7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6B8A-1E95-44DF-AB6A-5D7DB949BBEF}" type="datetimeFigureOut">
              <a:rPr lang="zh-CN" altLang="en-US" smtClean="0"/>
              <a:t>2020/1/23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B2C4-047E-4D42-AE49-9E2A1576AA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55C7A6-AFB4-47F0-81F2-92BE0EB88AD6}"/>
              </a:ext>
            </a:extLst>
          </p:cNvPr>
          <p:cNvSpPr txBox="1"/>
          <p:nvPr/>
        </p:nvSpPr>
        <p:spPr>
          <a:xfrm>
            <a:off x="153274" y="22666"/>
            <a:ext cx="2146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cdc2017 </a:t>
            </a:r>
            <a:r>
              <a:rPr lang="en-US" altLang="zh-CN" dirty="0" err="1"/>
              <a:t>lqg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current D!=0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noise=20%</a:t>
            </a:r>
          </a:p>
          <a:p>
            <a:r>
              <a:rPr lang="en-US" altLang="zh-CN" dirty="0"/>
              <a:t>Averaged over 500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C7DC64-A2E4-4BC5-8BFC-6865E6D2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30" y="22666"/>
            <a:ext cx="10332582" cy="63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4" y="695897"/>
            <a:ext cx="21315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Batch=500</a:t>
            </a:r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Y(1:2)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42368E-A86C-4B7E-9191-634B49E4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2" y="154004"/>
            <a:ext cx="10114227" cy="60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6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3" y="695897"/>
            <a:ext cx="2759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First 500 steps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851A9A-7CD3-4A2C-806D-5B25465B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96" y="695897"/>
            <a:ext cx="7144096" cy="553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4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3" y="695897"/>
            <a:ext cx="2759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First 1300 steps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D0B908-9AD6-4836-9BBF-ABD971EA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92" y="262602"/>
            <a:ext cx="8111746" cy="62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7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FD1EFF-1423-435F-80EB-4342EC96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11" y="993913"/>
            <a:ext cx="8403253" cy="50623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131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Batch=770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Y(1:2)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8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3" y="695897"/>
            <a:ext cx="2759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1500 steps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C1F8C3-B021-4FEA-8470-37541581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22" y="402296"/>
            <a:ext cx="6879052" cy="532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1315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Pert_noise</a:t>
            </a:r>
            <a:r>
              <a:rPr lang="en-US" altLang="zh-CN" dirty="0"/>
              <a:t>=0.1umax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BDC0D5-F5E0-4D43-9371-7D3DFB3D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237798"/>
            <a:ext cx="8078276" cy="62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1315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Pert_noise</a:t>
            </a:r>
            <a:r>
              <a:rPr lang="en-US" altLang="zh-CN" dirty="0"/>
              <a:t>=0.1umax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2A1B07-7240-4A6A-8C57-FA501EF1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92" y="844061"/>
            <a:ext cx="7988254" cy="48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2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3" y="695897"/>
            <a:ext cx="2580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Pert_noise</a:t>
            </a:r>
            <a:r>
              <a:rPr lang="en-US" altLang="zh-CN" dirty="0"/>
              <a:t>=0.1umax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D74C62-C225-4CC5-89D4-09EBAFFB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56" y="964638"/>
            <a:ext cx="6529288" cy="49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1315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F83A73-6517-4AFC-85BF-7B197A8C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91" y="54186"/>
            <a:ext cx="9539025" cy="56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3413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=0.1umax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4C129E-3C23-4702-B582-5F276E9E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29" y="351693"/>
            <a:ext cx="9715017" cy="5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55C7A6-AFB4-47F0-81F2-92BE0EB88AD6}"/>
              </a:ext>
            </a:extLst>
          </p:cNvPr>
          <p:cNvSpPr txBox="1"/>
          <p:nvPr/>
        </p:nvSpPr>
        <p:spPr>
          <a:xfrm>
            <a:off x="153274" y="22666"/>
            <a:ext cx="2146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cdc2017 </a:t>
            </a:r>
            <a:r>
              <a:rPr lang="en-US" altLang="zh-CN" dirty="0" err="1"/>
              <a:t>lqg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current D!=0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noise=20%</a:t>
            </a:r>
          </a:p>
          <a:p>
            <a:r>
              <a:rPr lang="en-US" altLang="zh-CN" dirty="0"/>
              <a:t>Averaged over 500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7774FE-B5E4-43CF-8E2C-69DE34B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28" y="302660"/>
            <a:ext cx="10587722" cy="63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9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3" y="695897"/>
            <a:ext cx="27071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A46272-CBA1-42C6-A732-584A2AB1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61" y="401930"/>
            <a:ext cx="7462419" cy="563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2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1315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E982C9-BE5B-457D-88E1-E20C87F3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64" y="464234"/>
            <a:ext cx="6939574" cy="41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3" y="695897"/>
            <a:ext cx="2580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BDDB75-4990-470D-9406-0953A631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40" y="347949"/>
            <a:ext cx="8163197" cy="61621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43E4A4-39F7-4711-BFF3-6772EFF08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954" y="0"/>
            <a:ext cx="2884046" cy="21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3" y="695897"/>
            <a:ext cx="25805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Batch=30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8761E7-B961-469F-B8D4-3A407D58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75" y="964638"/>
            <a:ext cx="7126969" cy="53798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B6292E-A5CC-418D-8304-9A71199D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917" y="0"/>
            <a:ext cx="3273083" cy="24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1315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52311-D6B4-4547-9838-EE9DB7B9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62" y="0"/>
            <a:ext cx="4743450" cy="3705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B20275-EE65-401E-9B57-1999B62C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12" y="0"/>
            <a:ext cx="4783771" cy="2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F61BF-A928-4AAE-9ABD-7B1C8915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5" y="555748"/>
            <a:ext cx="8145195" cy="5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4FC7FA-938B-446D-8530-4876AC15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99" y="1313968"/>
            <a:ext cx="6148201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Batch=10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D7A74A-927C-499E-82F4-CE2026AF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39" y="1313968"/>
            <a:ext cx="6237121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90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Init=0.1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A85D94-5432-4578-9385-1476AD7E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69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Batch=10</a:t>
            </a:r>
          </a:p>
          <a:p>
            <a:r>
              <a:rPr lang="en-US" altLang="zh-CN" dirty="0"/>
              <a:t>Init=0.1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24DB7-A8E3-4DB2-82E2-D565BA4C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186168-6521-4859-93B0-27C60CBBFB44}"/>
              </a:ext>
            </a:extLst>
          </p:cNvPr>
          <p:cNvSpPr/>
          <p:nvPr/>
        </p:nvSpPr>
        <p:spPr>
          <a:xfrm>
            <a:off x="487438" y="5585949"/>
            <a:ext cx="215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Averaged over 400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7B2BA-D83F-4FB5-A964-5750397C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388642"/>
            <a:ext cx="7768717" cy="54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Batch=10</a:t>
            </a:r>
          </a:p>
          <a:p>
            <a:r>
              <a:rPr lang="en-US" altLang="zh-CN" dirty="0"/>
              <a:t>Init=0.001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0EFA3F-9162-4ACD-9656-EDCB7BA8B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99" y="1313968"/>
            <a:ext cx="6148201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39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trialnum</a:t>
            </a:r>
            <a:r>
              <a:rPr lang="en-US" altLang="zh-CN" dirty="0"/>
              <a:t>=200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45887B-B982-4C77-8005-4232AA296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3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Init=0.1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trialnum</a:t>
            </a:r>
            <a:r>
              <a:rPr lang="en-US" altLang="zh-CN" dirty="0"/>
              <a:t>=200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3AAB8E-4529-4585-87F4-2DDD8C96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99" y="1313968"/>
            <a:ext cx="6148201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83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Init=0.2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trialnum</a:t>
            </a:r>
            <a:r>
              <a:rPr lang="en-US" altLang="zh-CN" dirty="0"/>
              <a:t>=200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E1F508-D7CA-44CF-815F-0673291F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035" y="1313968"/>
            <a:ext cx="5995766" cy="4230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D0236B-5392-4617-921B-A35E5B86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19" y="0"/>
            <a:ext cx="2616681" cy="18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9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355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=0.12umax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7224F-4D4B-469A-8055-5B4F7CF8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86" y="1"/>
            <a:ext cx="5671485" cy="34954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2B43E9-D191-462B-BF81-A669284A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786" y="3413941"/>
            <a:ext cx="5671485" cy="34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2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=0.12umax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ED5C07-1E83-4F96-AF0A-2273D7FE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17" y="678127"/>
            <a:ext cx="7145420" cy="49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48DAA41-D228-4451-8745-2FEF98C4607D}"/>
              </a:ext>
            </a:extLst>
          </p:cNvPr>
          <p:cNvSpPr/>
          <p:nvPr/>
        </p:nvSpPr>
        <p:spPr>
          <a:xfrm>
            <a:off x="303354" y="695897"/>
            <a:ext cx="2355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en-US" altLang="zh-CN" dirty="0"/>
          </a:p>
          <a:p>
            <a:r>
              <a:rPr lang="en-US" altLang="zh-CN" dirty="0"/>
              <a:t>Y(1:2)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=0.12umax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554ED5-5094-4788-9A0D-8738D262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649" y="0"/>
            <a:ext cx="5225695" cy="3172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32409D-F135-4771-A08A-CCEB344F9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649" y="3172265"/>
            <a:ext cx="5343391" cy="32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5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=0.12umax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C0EDD-3B5D-4AD3-961A-02405078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1" y="507397"/>
            <a:ext cx="7202330" cy="50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3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9CF88E-04DB-431F-8E80-1FDDCEC0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251994"/>
            <a:ext cx="7501026" cy="52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57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784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r>
              <a:rPr lang="en-US" altLang="zh-CN" dirty="0"/>
              <a:t>=0.2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trial_num</a:t>
            </a:r>
            <a:r>
              <a:rPr lang="en-US" altLang="zh-CN" dirty="0"/>
              <a:t>=200</a:t>
            </a:r>
          </a:p>
          <a:p>
            <a:r>
              <a:rPr lang="en-US" altLang="zh-CN" dirty="0"/>
              <a:t>Measurement noise=N(0,0.1)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03D7A8-C7DA-4D5F-B212-DB5E2582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69" y="748820"/>
            <a:ext cx="7296460" cy="51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186168-6521-4859-93B0-27C60CBBFB44}"/>
              </a:ext>
            </a:extLst>
          </p:cNvPr>
          <p:cNvSpPr/>
          <p:nvPr/>
        </p:nvSpPr>
        <p:spPr>
          <a:xfrm>
            <a:off x="487438" y="55859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Batch=260</a:t>
            </a:r>
          </a:p>
          <a:p>
            <a:r>
              <a:rPr lang="en-US" altLang="zh-CN" dirty="0"/>
              <a:t>Averaged over 400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7885B2-0A5C-43C1-8B9A-F5368857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948"/>
            <a:ext cx="5435090" cy="38345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C2A047-5A49-4BBF-9B0C-73B414F1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90" y="1205948"/>
            <a:ext cx="5435090" cy="38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6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784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r>
              <a:rPr lang="en-US" altLang="zh-CN" dirty="0"/>
              <a:t>=0.2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trial_num</a:t>
            </a:r>
            <a:r>
              <a:rPr lang="en-US" altLang="zh-CN" dirty="0"/>
              <a:t>=200</a:t>
            </a:r>
          </a:p>
          <a:p>
            <a:r>
              <a:rPr lang="en-US" altLang="zh-CN" dirty="0"/>
              <a:t>Measurement noise=N(0,0.3)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B9C759-9997-4041-A57A-5720B6A3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4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676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=0.8umax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trialnum</a:t>
            </a:r>
            <a:r>
              <a:rPr lang="en-US" altLang="zh-CN" dirty="0"/>
              <a:t>=2000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25E9D-26A4-4A45-9DA8-9AFD0ABF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4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4691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Matchq</a:t>
            </a:r>
            <a:r>
              <a:rPr lang="en-US" altLang="zh-CN" dirty="0"/>
              <a:t>=4(all not mentioned were 8)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=0.12umax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618F91-07A8-4388-82EB-921374100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27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6764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Matchq</a:t>
            </a:r>
            <a:r>
              <a:rPr lang="en-US" altLang="zh-CN" dirty="0"/>
              <a:t>=8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=0.8umax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=200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7A4EEC-95F8-4498-8E90-91FB0E42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8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6764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Matchq</a:t>
            </a:r>
            <a:r>
              <a:rPr lang="en-US" altLang="zh-CN" dirty="0"/>
              <a:t>=8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=0.8umax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=200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0221FD-9ADF-4206-858E-E375F70C9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17" y="1313968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3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nonzero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 err="1"/>
              <a:t>Matchq</a:t>
            </a:r>
            <a:r>
              <a:rPr lang="en-US" altLang="zh-CN" dirty="0"/>
              <a:t>=8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=0.12umax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=200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19AB7-192B-434D-8019-B148D8E6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88" y="999284"/>
            <a:ext cx="5995766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Batch=770</a:t>
            </a:r>
          </a:p>
          <a:p>
            <a:r>
              <a:rPr lang="en-US" altLang="zh-CN" dirty="0"/>
              <a:t>Init=0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=3000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ADE3FF-7F72-4604-94AD-5FCA1AB7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87" y="0"/>
            <a:ext cx="4490613" cy="2686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751581-795B-48E8-9A61-5B3C38D8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78" y="1313968"/>
            <a:ext cx="5462244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Batch=520</a:t>
            </a:r>
          </a:p>
          <a:p>
            <a:r>
              <a:rPr lang="en-US" altLang="zh-CN" dirty="0"/>
              <a:t>Init=0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=0.02umax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=3000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12B6ED-2DFA-479B-8E6A-C8A7BE2E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78" y="1313968"/>
            <a:ext cx="5462244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5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Batch=200</a:t>
            </a:r>
          </a:p>
          <a:p>
            <a:r>
              <a:rPr lang="en-US" altLang="zh-CN" dirty="0"/>
              <a:t>Init=0.01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=0.02umax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=3000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C633D4-85FA-46F9-9DE6-7FF79FD0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41" y="722285"/>
            <a:ext cx="5462244" cy="42300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E16A7A-C5A7-44E4-A556-9840F4CFF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843" y="130602"/>
            <a:ext cx="3495157" cy="27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40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Batch=155</a:t>
            </a:r>
          </a:p>
          <a:p>
            <a:r>
              <a:rPr lang="en-US" altLang="zh-CN" dirty="0"/>
              <a:t>Init=0.01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=0.02umax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=10000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3A542F-5BF1-420D-8BE9-32BEE6A8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78" y="1313968"/>
            <a:ext cx="5462244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3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C186168-6521-4859-93B0-27C60CBBFB44}"/>
              </a:ext>
            </a:extLst>
          </p:cNvPr>
          <p:cNvSpPr/>
          <p:nvPr/>
        </p:nvSpPr>
        <p:spPr>
          <a:xfrm>
            <a:off x="487438" y="5585949"/>
            <a:ext cx="2759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Pendulum</a:t>
            </a:r>
          </a:p>
          <a:p>
            <a:r>
              <a:rPr lang="en-US" altLang="zh-CN" dirty="0"/>
              <a:t>Batch=20</a:t>
            </a:r>
          </a:p>
          <a:p>
            <a:r>
              <a:rPr lang="en-US" altLang="zh-CN" dirty="0"/>
              <a:t>Averaged over 400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BEB93B-A2BA-48F4-8E0F-B44F1D8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78" y="762259"/>
            <a:ext cx="7444148" cy="5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7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Batch=155</a:t>
            </a:r>
          </a:p>
          <a:p>
            <a:r>
              <a:rPr lang="en-US" altLang="zh-CN" dirty="0"/>
              <a:t>Init=0.01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=0.04umax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=10000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EDD32B-4EFB-4004-BF92-05E0254E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78" y="1313968"/>
            <a:ext cx="5462244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Batch=155</a:t>
            </a:r>
          </a:p>
          <a:p>
            <a:r>
              <a:rPr lang="en-US" altLang="zh-CN" dirty="0"/>
              <a:t>Init=0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=0.04umax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=10000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733143-9A0A-4225-8CE0-E5BC098B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78" y="1313968"/>
            <a:ext cx="5462244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6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C99AF3-ED91-404E-937F-CD1AAD1A6544}"/>
              </a:ext>
            </a:extLst>
          </p:cNvPr>
          <p:cNvSpPr/>
          <p:nvPr/>
        </p:nvSpPr>
        <p:spPr>
          <a:xfrm>
            <a:off x="147427" y="251994"/>
            <a:ext cx="28781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Batch=155</a:t>
            </a:r>
          </a:p>
          <a:p>
            <a:r>
              <a:rPr lang="en-US" altLang="zh-CN" dirty="0"/>
              <a:t>Init=0.01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=10</a:t>
            </a:r>
          </a:p>
          <a:p>
            <a:r>
              <a:rPr lang="en-US" altLang="zh-CN" dirty="0"/>
              <a:t>Averaged over 400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=0.04umax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=10000</a:t>
            </a:r>
          </a:p>
          <a:p>
            <a:r>
              <a:rPr lang="en-US" altLang="zh-CN" dirty="0"/>
              <a:t>Measurement noise N(0,2)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AEEBF9-0483-41DD-965A-33D4A7AB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78" y="1301265"/>
            <a:ext cx="5462244" cy="42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3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AD73C0-745A-48E4-A776-FC8E9EF1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20" y="970670"/>
            <a:ext cx="7221389" cy="44102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FC28EE-C121-4002-9372-AC6CDCF41429}"/>
              </a:ext>
            </a:extLst>
          </p:cNvPr>
          <p:cNvSpPr/>
          <p:nvPr/>
        </p:nvSpPr>
        <p:spPr>
          <a:xfrm>
            <a:off x="147427" y="251994"/>
            <a:ext cx="2878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Init=0.02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=4dt=0.01s</a:t>
            </a:r>
          </a:p>
          <a:p>
            <a:r>
              <a:rPr lang="en-US" altLang="zh-CN" dirty="0"/>
              <a:t>Sim vs </a:t>
            </a:r>
            <a:r>
              <a:rPr lang="en-US" altLang="zh-CN" dirty="0" err="1"/>
              <a:t>qmc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=2000</a:t>
            </a:r>
          </a:p>
          <a:p>
            <a:r>
              <a:rPr lang="en-US" altLang="zh-CN" dirty="0"/>
              <a:t>Only 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26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FC28EE-C121-4002-9372-AC6CDCF41429}"/>
              </a:ext>
            </a:extLst>
          </p:cNvPr>
          <p:cNvSpPr/>
          <p:nvPr/>
        </p:nvSpPr>
        <p:spPr>
          <a:xfrm>
            <a:off x="147427" y="251994"/>
            <a:ext cx="2878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cartpole</a:t>
            </a:r>
          </a:p>
          <a:p>
            <a:r>
              <a:rPr lang="en-US" altLang="zh-CN" dirty="0"/>
              <a:t>Batch=60</a:t>
            </a:r>
          </a:p>
          <a:p>
            <a:r>
              <a:rPr lang="en-US" altLang="zh-CN" dirty="0"/>
              <a:t>Init=0.02</a:t>
            </a:r>
          </a:p>
          <a:p>
            <a:r>
              <a:rPr lang="en-US" altLang="zh-CN" dirty="0" err="1"/>
              <a:t>Matchq</a:t>
            </a:r>
            <a:r>
              <a:rPr lang="en-US" altLang="zh-CN" dirty="0"/>
              <a:t>=4dt=0.01s</a:t>
            </a:r>
          </a:p>
          <a:p>
            <a:r>
              <a:rPr lang="en-US" altLang="zh-CN" dirty="0" err="1"/>
              <a:t>Closedloop</a:t>
            </a:r>
            <a:r>
              <a:rPr lang="en-US" altLang="zh-CN" dirty="0"/>
              <a:t> vs </a:t>
            </a:r>
            <a:r>
              <a:rPr lang="en-US" altLang="zh-CN" dirty="0" err="1"/>
              <a:t>openloop</a:t>
            </a:r>
            <a:endParaRPr lang="zh-CN" altLang="en-US" dirty="0"/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Pert_noise</a:t>
            </a:r>
            <a:r>
              <a:rPr lang="en-US" altLang="zh-CN" dirty="0"/>
              <a:t>=0.5umax</a:t>
            </a:r>
          </a:p>
          <a:p>
            <a:r>
              <a:rPr lang="en-US" altLang="zh-CN" dirty="0" err="1"/>
              <a:t>Sysid</a:t>
            </a:r>
            <a:r>
              <a:rPr lang="en-US" altLang="zh-CN" dirty="0"/>
              <a:t> </a:t>
            </a:r>
            <a:r>
              <a:rPr lang="en-US" altLang="zh-CN" dirty="0" err="1"/>
              <a:t>trail_num</a:t>
            </a:r>
            <a:r>
              <a:rPr lang="en-US" altLang="zh-CN" dirty="0"/>
              <a:t>=2000</a:t>
            </a:r>
          </a:p>
          <a:p>
            <a:r>
              <a:rPr lang="en-US" altLang="zh-CN" dirty="0"/>
              <a:t>Only velocity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D35F9D-5F1D-43E8-A00A-12A58ADF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26" y="900332"/>
            <a:ext cx="777723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8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50E7A10-63EC-4BD8-AED4-A3E6056F3432}"/>
              </a:ext>
            </a:extLst>
          </p:cNvPr>
          <p:cNvSpPr/>
          <p:nvPr/>
        </p:nvSpPr>
        <p:spPr>
          <a:xfrm>
            <a:off x="303353" y="695897"/>
            <a:ext cx="2759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Batch=110</a:t>
            </a:r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y_sim</a:t>
            </a:r>
            <a:r>
              <a:rPr lang="en-US" altLang="zh-CN" dirty="0"/>
              <a:t> vs </a:t>
            </a:r>
            <a:r>
              <a:rPr lang="en-US" altLang="zh-CN" dirty="0" err="1"/>
              <a:t>y_qmc</a:t>
            </a:r>
            <a:endParaRPr lang="en-US" altLang="zh-CN" dirty="0"/>
          </a:p>
          <a:p>
            <a:r>
              <a:rPr lang="en-US" altLang="zh-CN" dirty="0"/>
              <a:t>Index=9:10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9BE0C-12ED-49AB-B85B-E895885D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80" y="-169022"/>
            <a:ext cx="10395071" cy="64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3" y="695897"/>
            <a:ext cx="2759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Batch=110</a:t>
            </a:r>
          </a:p>
          <a:p>
            <a:r>
              <a:rPr lang="en-US" altLang="zh-CN" dirty="0"/>
              <a:t>Averaged over 500</a:t>
            </a:r>
          </a:p>
          <a:p>
            <a:r>
              <a:rPr lang="en-US" altLang="zh-CN" dirty="0"/>
              <a:t>dt=0.001s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Y(1:2)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9256FE-E677-4482-AEB0-EC08376E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7" y="50283"/>
            <a:ext cx="8913576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3" y="695897"/>
            <a:ext cx="2759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Batch=110</a:t>
            </a:r>
          </a:p>
          <a:p>
            <a:r>
              <a:rPr lang="en-US" altLang="zh-CN" dirty="0"/>
              <a:t>Averaged over 500</a:t>
            </a:r>
          </a:p>
          <a:p>
            <a:r>
              <a:rPr lang="en-US" altLang="zh-CN" dirty="0"/>
              <a:t>dt=0.001s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Y(9:10)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52A179-09ED-47CE-8940-3C455825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39" y="335518"/>
            <a:ext cx="8879896" cy="54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F15E46E-4FA0-4D75-AD16-E11F965450F7}"/>
              </a:ext>
            </a:extLst>
          </p:cNvPr>
          <p:cNvSpPr/>
          <p:nvPr/>
        </p:nvSpPr>
        <p:spPr>
          <a:xfrm>
            <a:off x="303353" y="695897"/>
            <a:ext cx="2759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Swimmer3</a:t>
            </a:r>
          </a:p>
          <a:p>
            <a:r>
              <a:rPr lang="en-US" altLang="zh-CN" dirty="0"/>
              <a:t>Batch=1500</a:t>
            </a:r>
          </a:p>
          <a:p>
            <a:r>
              <a:rPr lang="en-US" altLang="zh-CN" dirty="0"/>
              <a:t>Averaged over 1</a:t>
            </a:r>
          </a:p>
          <a:p>
            <a:r>
              <a:rPr lang="en-US" altLang="zh-CN" dirty="0"/>
              <a:t>dt=0.005s</a:t>
            </a:r>
          </a:p>
          <a:p>
            <a:r>
              <a:rPr lang="en-US" altLang="zh-CN" dirty="0"/>
              <a:t>Noise=10%</a:t>
            </a:r>
          </a:p>
          <a:p>
            <a:r>
              <a:rPr lang="en-US" altLang="zh-CN" dirty="0" err="1"/>
              <a:t>Closedloop</a:t>
            </a:r>
            <a:endParaRPr lang="en-US" altLang="zh-CN" dirty="0"/>
          </a:p>
          <a:p>
            <a:r>
              <a:rPr lang="en-US" altLang="zh-CN" dirty="0"/>
              <a:t>Y(1:2)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9667CB-2450-4736-8962-B08AB8BE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93" y="365760"/>
            <a:ext cx="9313643" cy="556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1290</Words>
  <Application>Microsoft Office PowerPoint</Application>
  <PresentationFormat>宽屏</PresentationFormat>
  <Paragraphs>408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王</dc:creator>
  <cp:lastModifiedBy>Ran Wang</cp:lastModifiedBy>
  <cp:revision>46</cp:revision>
  <dcterms:created xsi:type="dcterms:W3CDTF">2020-01-17T18:33:18Z</dcterms:created>
  <dcterms:modified xsi:type="dcterms:W3CDTF">2020-01-24T19:27:24Z</dcterms:modified>
</cp:coreProperties>
</file>