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esh Kamineni" userId="b0aee7315b5062f4" providerId="LiveId" clId="{D8EB1806-4DE2-4CE4-AF44-077F4CA5F387}"/>
    <pc:docChg chg="undo custSel modSld">
      <pc:chgData name="Rakesh Kamineni" userId="b0aee7315b5062f4" providerId="LiveId" clId="{D8EB1806-4DE2-4CE4-AF44-077F4CA5F387}" dt="2020-10-18T14:04:13.575" v="45" actId="20577"/>
      <pc:docMkLst>
        <pc:docMk/>
      </pc:docMkLst>
      <pc:sldChg chg="addSp delSp modSp mod">
        <pc:chgData name="Rakesh Kamineni" userId="b0aee7315b5062f4" providerId="LiveId" clId="{D8EB1806-4DE2-4CE4-AF44-077F4CA5F387}" dt="2020-10-18T14:04:13.575" v="45" actId="20577"/>
        <pc:sldMkLst>
          <pc:docMk/>
          <pc:sldMk cId="621582384" sldId="257"/>
        </pc:sldMkLst>
        <pc:spChg chg="add del mod">
          <ac:chgData name="Rakesh Kamineni" userId="b0aee7315b5062f4" providerId="LiveId" clId="{D8EB1806-4DE2-4CE4-AF44-077F4CA5F387}" dt="2020-10-18T14:04:13.575" v="45" actId="20577"/>
          <ac:spMkLst>
            <pc:docMk/>
            <pc:sldMk cId="621582384" sldId="257"/>
            <ac:spMk id="32" creationId="{9BDB1A82-2FE4-48D1-8805-63E8A8CC375F}"/>
          </ac:spMkLst>
        </pc:spChg>
        <pc:spChg chg="mod">
          <ac:chgData name="Rakesh Kamineni" userId="b0aee7315b5062f4" providerId="LiveId" clId="{D8EB1806-4DE2-4CE4-AF44-077F4CA5F387}" dt="2020-10-18T14:03:57.753" v="43" actId="20577"/>
          <ac:spMkLst>
            <pc:docMk/>
            <pc:sldMk cId="621582384" sldId="257"/>
            <ac:spMk id="34" creationId="{12B3B6DA-1764-4668-8AFA-8EF3D06EACE2}"/>
          </ac:spMkLst>
        </pc:spChg>
        <pc:spChg chg="mod">
          <ac:chgData name="Rakesh Kamineni" userId="b0aee7315b5062f4" providerId="LiveId" clId="{D8EB1806-4DE2-4CE4-AF44-077F4CA5F387}" dt="2020-10-18T14:03:20.336" v="25" actId="14100"/>
          <ac:spMkLst>
            <pc:docMk/>
            <pc:sldMk cId="621582384" sldId="257"/>
            <ac:spMk id="36" creationId="{86404451-68CD-4C30-97AB-D3ED5D564DE0}"/>
          </ac:spMkLst>
        </pc:spChg>
        <pc:spChg chg="mod">
          <ac:chgData name="Rakesh Kamineni" userId="b0aee7315b5062f4" providerId="LiveId" clId="{D8EB1806-4DE2-4CE4-AF44-077F4CA5F387}" dt="2020-10-18T14:03:16.424" v="24" actId="1076"/>
          <ac:spMkLst>
            <pc:docMk/>
            <pc:sldMk cId="621582384" sldId="257"/>
            <ac:spMk id="44" creationId="{6F83E884-707C-402E-8900-8671CBE2BDEA}"/>
          </ac:spMkLst>
        </pc:spChg>
        <pc:cxnChg chg="mod">
          <ac:chgData name="Rakesh Kamineni" userId="b0aee7315b5062f4" providerId="LiveId" clId="{D8EB1806-4DE2-4CE4-AF44-077F4CA5F387}" dt="2020-10-18T14:01:41.845" v="1" actId="478"/>
          <ac:cxnSpMkLst>
            <pc:docMk/>
            <pc:sldMk cId="621582384" sldId="257"/>
            <ac:cxnSpMk id="48" creationId="{203923CB-8C67-416F-8C7E-9C4B8A227C13}"/>
          </ac:cxnSpMkLst>
        </pc:cxnChg>
        <pc:cxnChg chg="mod">
          <ac:chgData name="Rakesh Kamineni" userId="b0aee7315b5062f4" providerId="LiveId" clId="{D8EB1806-4DE2-4CE4-AF44-077F4CA5F387}" dt="2020-10-18T14:03:16.424" v="24" actId="1076"/>
          <ac:cxnSpMkLst>
            <pc:docMk/>
            <pc:sldMk cId="621582384" sldId="257"/>
            <ac:cxnSpMk id="52" creationId="{7A3C6D3A-4875-4E6C-BA19-D264B8DC5571}"/>
          </ac:cxnSpMkLst>
        </pc:cxnChg>
        <pc:cxnChg chg="mod">
          <ac:chgData name="Rakesh Kamineni" userId="b0aee7315b5062f4" providerId="LiveId" clId="{D8EB1806-4DE2-4CE4-AF44-077F4CA5F387}" dt="2020-10-18T14:03:20.336" v="25" actId="14100"/>
          <ac:cxnSpMkLst>
            <pc:docMk/>
            <pc:sldMk cId="621582384" sldId="257"/>
            <ac:cxnSpMk id="59" creationId="{F0A5B48B-C4CE-486A-A6A8-85018EB466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7D32-5E43-4AC6-A86B-92CADEE28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15447-9780-4F40-8D24-2726801DC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62BC3-D4E0-46C0-A618-42701035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1D7-DE87-4175-A525-7DD1F735135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FA39-AE43-4166-9ECE-EC87BBFA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5F70D-C190-447A-AA50-933C3DFB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BB81-5699-4FDC-BE24-2F3BB723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88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2EFE-C29C-4F32-B8B6-4520B47D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B9F41-AFEB-41CD-9AAC-B4EF7D14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783F0-47BE-4D73-B96F-1A97D453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1D7-DE87-4175-A525-7DD1F735135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E4D9F-4662-41B7-8CD1-912119B9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D856-5ACC-4E8E-8571-445A03DA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BB81-5699-4FDC-BE24-2F3BB723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78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04571-557A-4CD9-80C8-DADCC3B5F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87254-39AB-4DA7-BEA0-4AF003A49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B862E-A53F-4C51-BB3E-74F41C11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1D7-DE87-4175-A525-7DD1F735135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29D9E-362F-417C-B96F-0B92080E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8A188-A6C8-42AF-96AD-6D1647AD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BB81-5699-4FDC-BE24-2F3BB723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3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36B6-2836-42E6-B99F-D24039D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2F32-FF0A-44DB-9261-EDE5A90CA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89D4E-4D20-4D08-BEF2-98E19B30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1D7-DE87-4175-A525-7DD1F735135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058FB-A83F-4685-A83B-8540E2DF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852F4-08AD-4AA9-AB89-3D2D39BA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BB81-5699-4FDC-BE24-2F3BB723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0BF0-E8AA-4BB6-84C9-E7E44812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FEA2A-36E4-40C4-8B34-F9026E64A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CF98F-5E16-4227-97DE-DB6BDDDF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1D7-DE87-4175-A525-7DD1F735135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C305C-68E8-4F1E-9B50-F6296EB8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D2F9C-A7BD-40CA-BE44-CE32B315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BB81-5699-4FDC-BE24-2F3BB723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20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2929-129E-484C-9F0C-E3C6D02C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9F86-34FE-4DC0-A6B9-27F936686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73243-5E31-4F78-864E-E3A790C28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785C1-6635-4F12-B040-6331B76C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1D7-DE87-4175-A525-7DD1F735135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40454-89C9-4D25-AA93-D4FFC1A5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3E315-D2C3-41C0-A2F3-961F70C4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BB81-5699-4FDC-BE24-2F3BB723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81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DFB8-73B0-4C35-8B0C-7F6D6152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6460B-AC38-42D8-A8B2-6072F5C4C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58085-B685-4340-971F-17AB8FC7D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45302-60D5-4F4C-9E73-4AD4E04FA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7CCB4-8B1C-4B13-9A3B-9AB7FF9C0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24CA5-4E73-4862-A553-FAD27E77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1D7-DE87-4175-A525-7DD1F735135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DB001-E51B-43DE-B389-521CA8FA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DCB24-FE0C-4443-AD62-E59E4271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BB81-5699-4FDC-BE24-2F3BB723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1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44C1-B672-43CA-83EC-C621D020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45BA0-BEA0-402E-B075-73665349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1D7-DE87-4175-A525-7DD1F735135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EEC1F-AD19-41D5-9146-685FC924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3FD30-C95C-4B31-9BB3-32C707A4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BB81-5699-4FDC-BE24-2F3BB723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03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60B5D-E5E9-4D9C-90F4-9131E334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1D7-DE87-4175-A525-7DD1F735135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E03A7-39AF-4A82-8B1A-A5E47F7B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695AD-5100-41F7-A675-C502862D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BB81-5699-4FDC-BE24-2F3BB723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19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8C7A-F0DF-4A65-BC35-CCDBEC9D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7D34-82E9-4D8F-9A03-6CD6DF4A5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5F9A8-F2D7-448B-83D3-41CA438FB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9ACD6-393E-4759-A04D-F1EC6C2F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1D7-DE87-4175-A525-7DD1F735135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C6C11-1310-4C19-ADC5-7F639182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11A75-C67C-4F5A-9CCE-1708CF8B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BB81-5699-4FDC-BE24-2F3BB723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5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6F82-FFF1-4237-B60A-61420D60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5FD3A-C931-4031-B061-FCBC88271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7472D-8880-49E5-9C29-4BE76FA2D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D072F-6F75-4B10-B0AE-A26B0BB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1D7-DE87-4175-A525-7DD1F735135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6F699-0A1C-4827-86DE-C706D856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D699D-6AC1-4223-B374-0BC74F2B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BB81-5699-4FDC-BE24-2F3BB723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59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318C2-5327-480A-B6EB-3E5687B7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E0DD8-6D77-462F-8BD5-FFA1AF2F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CC94-A70B-481E-A58F-840C02D1B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621D7-DE87-4175-A525-7DD1F735135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41E34-BD7F-4394-A535-EF2C2A57E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22E33-415C-4A49-8338-F25ABD456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BB81-5699-4FDC-BE24-2F3BB723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4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13D2BE-C01E-4A1C-BDAB-92AD88ACA7E5}"/>
              </a:ext>
            </a:extLst>
          </p:cNvPr>
          <p:cNvSpPr/>
          <p:nvPr/>
        </p:nvSpPr>
        <p:spPr>
          <a:xfrm>
            <a:off x="4744869" y="230909"/>
            <a:ext cx="1979720" cy="4793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BOT</a:t>
            </a:r>
            <a:endParaRPr lang="en-IN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F08A55-7E32-485F-8063-0F915610D7C7}"/>
              </a:ext>
            </a:extLst>
          </p:cNvPr>
          <p:cNvCxnSpPr>
            <a:cxnSpLocks/>
            <a:stCxn id="2" idx="2"/>
            <a:endCxn id="2" idx="2"/>
          </p:cNvCxnSpPr>
          <p:nvPr/>
        </p:nvCxnSpPr>
        <p:spPr>
          <a:xfrm>
            <a:off x="5734729" y="710304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2E8942D-0306-46B5-8DD1-789F5B96933D}"/>
              </a:ext>
            </a:extLst>
          </p:cNvPr>
          <p:cNvSpPr/>
          <p:nvPr/>
        </p:nvSpPr>
        <p:spPr>
          <a:xfrm>
            <a:off x="1384917" y="1535837"/>
            <a:ext cx="2290437" cy="6214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GREETINGS AND INTODUCTION</a:t>
            </a:r>
            <a:endParaRPr lang="en-IN" b="1" dirty="0">
              <a:ln/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B19896-7886-493B-A507-5EC14BCEF5B4}"/>
              </a:ext>
            </a:extLst>
          </p:cNvPr>
          <p:cNvSpPr/>
          <p:nvPr/>
        </p:nvSpPr>
        <p:spPr>
          <a:xfrm>
            <a:off x="4740428" y="1535836"/>
            <a:ext cx="2065725" cy="6214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b="1" dirty="0">
                <a:ln/>
                <a:solidFill>
                  <a:schemeClr val="tx1"/>
                </a:solidFill>
              </a:rPr>
              <a:t>WELCOME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D18D4F-C4B9-4C98-86C2-3EB6FC7D1FC5}"/>
              </a:ext>
            </a:extLst>
          </p:cNvPr>
          <p:cNvSpPr/>
          <p:nvPr/>
        </p:nvSpPr>
        <p:spPr>
          <a:xfrm>
            <a:off x="7673266" y="1535836"/>
            <a:ext cx="1980000" cy="54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b="1" dirty="0">
                <a:ln/>
                <a:solidFill>
                  <a:schemeClr val="tx1"/>
                </a:solidFill>
              </a:rPr>
              <a:t>CATEGORY AND SHOW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971ECB-3D76-4F84-AA02-1FC07A813DAC}"/>
              </a:ext>
            </a:extLst>
          </p:cNvPr>
          <p:cNvCxnSpPr>
            <a:cxnSpLocks/>
          </p:cNvCxnSpPr>
          <p:nvPr/>
        </p:nvCxnSpPr>
        <p:spPr>
          <a:xfrm flipH="1">
            <a:off x="2530135" y="710304"/>
            <a:ext cx="3204593" cy="825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61F489-DDC8-4104-A6D1-AEFC715BECCB}"/>
              </a:ext>
            </a:extLst>
          </p:cNvPr>
          <p:cNvCxnSpPr>
            <a:stCxn id="2" idx="2"/>
            <a:endCxn id="13" idx="0"/>
          </p:cNvCxnSpPr>
          <p:nvPr/>
        </p:nvCxnSpPr>
        <p:spPr>
          <a:xfrm>
            <a:off x="5734729" y="710304"/>
            <a:ext cx="2928537" cy="825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E9A19A-3872-4751-A227-79BBA9DAF480}"/>
              </a:ext>
            </a:extLst>
          </p:cNvPr>
          <p:cNvCxnSpPr>
            <a:stCxn id="2" idx="2"/>
            <a:endCxn id="11" idx="0"/>
          </p:cNvCxnSpPr>
          <p:nvPr/>
        </p:nvCxnSpPr>
        <p:spPr>
          <a:xfrm>
            <a:off x="5734729" y="710304"/>
            <a:ext cx="38562" cy="825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B6DF68-0BDB-4C4C-B3FD-98601FE82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3951" y="3299381"/>
            <a:ext cx="1350245" cy="509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Economy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E8BA68-6E92-423E-ADA4-0BE53216E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8122" y="3299381"/>
            <a:ext cx="1394187" cy="509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Environment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DB1A82-2FE4-48D1-8805-63E8A8CC3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38380" y="3299381"/>
            <a:ext cx="1241907" cy="509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Reports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B3B6DA-1764-4668-8AFA-8EF3D06EA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2599" y="3299381"/>
            <a:ext cx="1163484" cy="509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National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404451-68CD-4C30-97AB-D3ED5D564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36353" y="3298323"/>
            <a:ext cx="1151556" cy="509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flimyfocus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E84089-F6BE-4519-A9E4-544E0022C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8857" y="3299381"/>
            <a:ext cx="1607504" cy="509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Science &amp; Technology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35ACC5-1FD9-4168-8052-67CC1D729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95175" y="3293699"/>
            <a:ext cx="1564065" cy="509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International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83E884-707C-402E-8900-8671CBE2B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0796" y="3290847"/>
            <a:ext cx="1071121" cy="509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Sports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24A23C-65BB-41DC-AB92-9AAE8B6701C5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939074" y="2036351"/>
            <a:ext cx="7820924" cy="1263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3923CB-8C67-416F-8C7E-9C4B8A227C13}"/>
              </a:ext>
            </a:extLst>
          </p:cNvPr>
          <p:cNvCxnSpPr>
            <a:cxnSpLocks/>
            <a:stCxn id="13" idx="2"/>
            <a:endCxn id="32" idx="0"/>
          </p:cNvCxnSpPr>
          <p:nvPr/>
        </p:nvCxnSpPr>
        <p:spPr>
          <a:xfrm flipH="1">
            <a:off x="2459334" y="2075836"/>
            <a:ext cx="6203932" cy="1223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6ADB9F-7414-4C3D-81D9-A92E54705591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3925216" y="2075836"/>
            <a:ext cx="4738050" cy="1223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3C6D3A-4875-4E6C-BA19-D264B8DC5571}"/>
              </a:ext>
            </a:extLst>
          </p:cNvPr>
          <p:cNvCxnSpPr>
            <a:cxnSpLocks/>
            <a:stCxn id="13" idx="2"/>
            <a:endCxn id="44" idx="0"/>
          </p:cNvCxnSpPr>
          <p:nvPr/>
        </p:nvCxnSpPr>
        <p:spPr>
          <a:xfrm flipH="1">
            <a:off x="8426357" y="2075836"/>
            <a:ext cx="236909" cy="1215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FE5746A-D577-4EA6-B185-AA0A3EDEF5C4}"/>
              </a:ext>
            </a:extLst>
          </p:cNvPr>
          <p:cNvCxnSpPr>
            <a:stCxn id="13" idx="2"/>
            <a:endCxn id="34" idx="0"/>
          </p:cNvCxnSpPr>
          <p:nvPr/>
        </p:nvCxnSpPr>
        <p:spPr>
          <a:xfrm flipH="1">
            <a:off x="5404341" y="2075836"/>
            <a:ext cx="3258925" cy="1223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E272B5A-1A71-45B1-8F92-8B70A8B44137}"/>
              </a:ext>
            </a:extLst>
          </p:cNvPr>
          <p:cNvCxnSpPr>
            <a:stCxn id="13" idx="2"/>
            <a:endCxn id="38" idx="0"/>
          </p:cNvCxnSpPr>
          <p:nvPr/>
        </p:nvCxnSpPr>
        <p:spPr>
          <a:xfrm flipH="1">
            <a:off x="6912609" y="2075836"/>
            <a:ext cx="1750657" cy="1223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A5B48B-C4CE-486A-A6A8-85018EB4661A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8663266" y="2075836"/>
            <a:ext cx="1048865" cy="1222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1644E0E-9184-4370-9081-4F421D93DF1E}"/>
              </a:ext>
            </a:extLst>
          </p:cNvPr>
          <p:cNvCxnSpPr>
            <a:stCxn id="13" idx="2"/>
            <a:endCxn id="42" idx="0"/>
          </p:cNvCxnSpPr>
          <p:nvPr/>
        </p:nvCxnSpPr>
        <p:spPr>
          <a:xfrm>
            <a:off x="8663266" y="2075836"/>
            <a:ext cx="2613942" cy="1217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58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Kamineni</dc:creator>
  <cp:lastModifiedBy>Rakesh Kamineni</cp:lastModifiedBy>
  <cp:revision>5</cp:revision>
  <dcterms:created xsi:type="dcterms:W3CDTF">2020-10-18T09:59:55Z</dcterms:created>
  <dcterms:modified xsi:type="dcterms:W3CDTF">2020-10-18T14:04:50Z</dcterms:modified>
</cp:coreProperties>
</file>