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147375658" r:id="rId2"/>
    <p:sldId id="2147375663" r:id="rId3"/>
    <p:sldId id="2147375659" r:id="rId4"/>
    <p:sldId id="21473756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1C3A0-54D0-4F54-A4F0-09DB5486B21F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0B0AFE-49FB-41A1-BF01-98EE7E1B2E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72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084628-C01F-4137-827E-B96B1CD51DC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076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0B0AFE-49FB-41A1-BF01-98EE7E1B2ED7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5198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1750" y="6256738"/>
            <a:ext cx="695452" cy="2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3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/>
              <a:t>Click </a:t>
            </a:r>
            <a:r>
              <a:rPr lang="en-US" dirty="0"/>
              <a:t>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725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3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38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3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828816"/>
            <a:ext cx="5522976" cy="512208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7976"/>
            <a:ext cx="5498592" cy="506007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249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 3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10" y="1658113"/>
            <a:ext cx="5498501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DE8B5D-9D0F-5740-927D-B3825C157B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267976"/>
            <a:ext cx="5498592" cy="74911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5167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80416" y="1621536"/>
            <a:ext cx="5522976" cy="4372864"/>
          </a:xfrm>
        </p:spPr>
        <p:txBody>
          <a:bodyPr/>
          <a:lstStyle>
            <a:lvl1pPr>
              <a:defRPr sz="3197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233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23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49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 3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1676038"/>
            <a:ext cx="5522976" cy="345424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267976"/>
            <a:ext cx="5498592" cy="74911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2542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9436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636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 G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5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494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36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 G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5"/>
            <a:ext cx="5522885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04910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 3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1679406"/>
            <a:ext cx="5498592" cy="4448091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6CAD4D-2997-2E42-86C9-23581085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267976"/>
            <a:ext cx="5498592" cy="74911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ADEF06-A32A-ED42-90BA-0781490D3B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680939"/>
            <a:ext cx="5498592" cy="44459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04956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/4 ba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lack rectangle">
            <a:extLst>
              <a:ext uri="{FF2B5EF4-FFF2-40B4-BE49-F238E27FC236}">
                <a16:creationId xmlns:a16="http://schemas.microsoft.com/office/drawing/2014/main" id="{612CE115-19C6-174D-97D1-85AD78D8B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0" y="0"/>
            <a:ext cx="9144000" cy="685800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598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3346704" y="819144"/>
            <a:ext cx="6102096" cy="5174998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tx1"/>
                </a:solidFill>
              </a:defRPr>
            </a:lvl1pPr>
            <a:lvl2pPr>
              <a:buClrTx/>
              <a:defRPr>
                <a:solidFill>
                  <a:schemeClr val="tx1"/>
                </a:solidFill>
              </a:defRPr>
            </a:lvl2pPr>
            <a:lvl3pPr>
              <a:buClrTx/>
              <a:defRPr>
                <a:solidFill>
                  <a:schemeClr val="tx1"/>
                </a:solidFill>
              </a:defRPr>
            </a:lvl3pPr>
            <a:lvl4pPr>
              <a:buClrTx/>
              <a:defRPr>
                <a:solidFill>
                  <a:schemeClr val="tx1"/>
                </a:solidFill>
              </a:defRPr>
            </a:lvl4pPr>
            <a:lvl5pPr>
              <a:buClrTx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96CAD4D-2997-2E42-86C9-23581085C3D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2608" y="267976"/>
            <a:ext cx="2450592" cy="604342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FADEF06-A32A-ED42-90BA-0781490D3B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820678"/>
            <a:ext cx="2454111" cy="5173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3210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bar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356DBB-AE92-274B-A659-6C2A93317791}"/>
              </a:ext>
            </a:extLst>
          </p:cNvPr>
          <p:cNvSpPr/>
          <p:nvPr userDrawn="1"/>
        </p:nvSpPr>
        <p:spPr bwMode="auto">
          <a:xfrm>
            <a:off x="0" y="1366360"/>
            <a:ext cx="12192000" cy="5491640"/>
          </a:xfrm>
          <a:prstGeom prst="rect">
            <a:avLst/>
          </a:prstGeom>
          <a:solidFill>
            <a:schemeClr val="bg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23978" tIns="23978" rIns="23978" bIns="2397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0899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32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798576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0448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2384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8508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4787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096000" y="0"/>
            <a:ext cx="3048000" cy="3429000"/>
          </a:xfrm>
          <a:solidFill>
            <a:schemeClr val="accent2"/>
          </a:solidFill>
          <a:ln>
            <a:noFill/>
          </a:ln>
        </p:spPr>
        <p:txBody>
          <a:bodyPr lIns="457200" tIns="384048" rIns="4572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44000" y="0"/>
            <a:ext cx="3048000" cy="3429000"/>
          </a:xfrm>
          <a:solidFill>
            <a:srgbClr val="061F80"/>
          </a:solidFill>
          <a:ln>
            <a:noFill/>
          </a:ln>
        </p:spPr>
        <p:txBody>
          <a:bodyPr lIns="457200" tIns="384048" rIns="4572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096000" y="3417360"/>
            <a:ext cx="6096000" cy="3431116"/>
          </a:xfrm>
          <a:solidFill>
            <a:srgbClr val="0530AD"/>
          </a:solidFill>
          <a:ln>
            <a:noFill/>
          </a:ln>
        </p:spPr>
        <p:txBody>
          <a:bodyPr lIns="457200" tIns="384048" rIns="4572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2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701800"/>
          </a:xfrm>
          <a:solidFill>
            <a:schemeClr val="tx2"/>
          </a:solidFill>
        </p:spPr>
        <p:txBody>
          <a:bodyPr lIns="420624" tIns="411480" rIns="420624" bIns="420624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365420"/>
            <a:ext cx="12192000" cy="549258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5029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-9525"/>
            <a:ext cx="12192000" cy="6864096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3429000"/>
            <a:ext cx="3048004" cy="3429000"/>
          </a:xfrm>
          <a:solidFill>
            <a:schemeClr val="tx2"/>
          </a:solidFill>
        </p:spPr>
        <p:txBody>
          <a:bodyPr lIns="457200" tIns="384048" rIns="4572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332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332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332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254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66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551" indent="0">
              <a:buNone/>
              <a:defRPr/>
            </a:lvl3pPr>
            <a:lvl4pPr marL="579395" indent="0">
              <a:buNone/>
              <a:defRPr/>
            </a:lvl4pPr>
            <a:lvl5pPr marL="8416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6388608" y="1658113"/>
            <a:ext cx="5498592" cy="433628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68551" indent="0">
              <a:buNone/>
              <a:defRPr/>
            </a:lvl3pPr>
            <a:lvl4pPr marL="579395" indent="0">
              <a:buNone/>
              <a:defRPr/>
            </a:lvl4pPr>
            <a:lvl5pPr marL="8416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1"/>
            <a:r>
              <a:rPr lang="en-US" dirty="0"/>
              <a:t>Fourth level</a:t>
            </a:r>
          </a:p>
          <a:p>
            <a:pPr lvl="1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8604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3352800" y="1658113"/>
            <a:ext cx="8534400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335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7468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5548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1658113"/>
            <a:ext cx="2450592" cy="43362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64224" y="1621536"/>
            <a:ext cx="5522976" cy="4372864"/>
          </a:xfrm>
        </p:spPr>
        <p:txBody>
          <a:bodyPr/>
          <a:lstStyle>
            <a:lvl1pPr>
              <a:defRPr sz="3197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932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3: title, text 1/4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">
            <a:extLst>
              <a:ext uri="{FF2B5EF4-FFF2-40B4-BE49-F238E27FC236}">
                <a16:creationId xmlns:a16="http://schemas.microsoft.com/office/drawing/2014/main" id="{F56CD280-2CD4-264F-8145-C0963CD6D6F0}"/>
              </a:ext>
            </a:extLst>
          </p:cNvPr>
          <p:cNvSpPr/>
          <p:nvPr userDrawn="1"/>
        </p:nvSpPr>
        <p:spPr>
          <a:xfrm>
            <a:off x="6096000" y="3429000"/>
            <a:ext cx="6096000" cy="3439216"/>
          </a:xfrm>
          <a:prstGeom prst="rect">
            <a:avLst/>
          </a:prstGeom>
          <a:solidFill>
            <a:srgbClr val="FFFFFF"/>
          </a:solidFill>
          <a:ln w="3175">
            <a:miter lim="400000"/>
          </a:ln>
        </p:spPr>
        <p:txBody>
          <a:bodyPr lIns="0" tIns="0" rIns="0" bIns="0" anchor="ctr"/>
          <a:lstStyle/>
          <a:p>
            <a:pPr algn="ctr" defTabSz="412337">
              <a:defRPr sz="30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499"/>
          </a:p>
        </p:txBody>
      </p:sp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832163"/>
            <a:ext cx="5522976" cy="115557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2146300"/>
            <a:ext cx="5498592" cy="40578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3429000"/>
          </a:xfrm>
        </p:spPr>
        <p:txBody>
          <a:bodyPr lIns="91440" tIns="91440" rIns="91440" bIns="91440"/>
          <a:lstStyle/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F2FA9E2-B78F-EC43-A438-30397DC3D69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92608" y="267976"/>
            <a:ext cx="5498592" cy="428066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DCFCCB7F-F60A-B247-B852-58A6F623CF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382512" y="3520228"/>
            <a:ext cx="1914144" cy="1869741"/>
          </a:xfrm>
        </p:spPr>
        <p:txBody>
          <a:bodyPr/>
          <a:lstStyle>
            <a:lvl1pPr>
              <a:spcBef>
                <a:spcPts val="0"/>
              </a:spcBef>
              <a:spcAft>
                <a:spcPts val="500"/>
              </a:spcAft>
              <a:defRPr sz="7393" b="1" i="0">
                <a:latin typeface="IBM Plex Mono SemiBold" panose="020B0509050203000203" pitchFamily="49" charset="77"/>
              </a:defRPr>
            </a:lvl1pPr>
            <a:lvl2pPr marL="0" indent="0">
              <a:spcBef>
                <a:spcPts val="0"/>
              </a:spcBef>
              <a:buFontTx/>
              <a:buNone/>
              <a:defRPr/>
            </a:lvl2pPr>
            <a:lvl3pPr marL="225333" indent="0">
              <a:buNone/>
              <a:defRPr/>
            </a:lvl3pPr>
          </a:lstStyle>
          <a:p>
            <a:pPr lvl="0"/>
            <a:r>
              <a:rPr lang="en-US" dirty="0"/>
              <a:t>#x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00515E3-629F-9A46-93A4-CAF744D2CA9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339072" y="3690758"/>
            <a:ext cx="2322576" cy="1985458"/>
          </a:xfrm>
        </p:spPr>
        <p:txBody>
          <a:bodyPr/>
          <a:lstStyle>
            <a:lvl1pPr marL="115708" indent="-115708">
              <a:spcBef>
                <a:spcPts val="0"/>
              </a:spcBef>
              <a:defRPr sz="1732" b="1" i="1">
                <a:latin typeface="IBM Plex Sans" panose="020B0503050203000203" pitchFamily="34" charset="0"/>
              </a:defRPr>
            </a:lvl1pPr>
            <a:lvl2pPr marL="115708" indent="0">
              <a:spcBef>
                <a:spcPts val="1066"/>
              </a:spcBef>
              <a:buFontTx/>
              <a:buNone/>
              <a:defRPr sz="866" b="1" i="0">
                <a:latin typeface="IBM Plex Sans" panose="020B0503050203000203" pitchFamily="34" charset="0"/>
              </a:defRPr>
            </a:lvl2pPr>
            <a:lvl3pPr marL="225333" indent="0">
              <a:buNone/>
              <a:defRPr/>
            </a:lvl3pPr>
          </a:lstStyle>
          <a:p>
            <a:pPr lvl="0"/>
            <a:r>
              <a:rPr lang="en-US" dirty="0"/>
              <a:t>“Click to edit Master text styles.”</a:t>
            </a:r>
          </a:p>
          <a:p>
            <a:pPr lvl="1"/>
            <a:r>
              <a:rPr lang="en-US" dirty="0"/>
              <a:t>– Second level</a:t>
            </a:r>
          </a:p>
        </p:txBody>
      </p:sp>
    </p:spTree>
    <p:extLst>
      <p:ext uri="{BB962C8B-B14F-4D97-AF65-F5344CB8AC3E}">
        <p14:creationId xmlns:p14="http://schemas.microsoft.com/office/powerpoint/2010/main" val="330023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5"/>
            <a:ext cx="2450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3340609" y="268225"/>
            <a:ext cx="8546501" cy="5726176"/>
          </a:xfrm>
        </p:spPr>
        <p:txBody>
          <a:bodyPr lIns="0" tIns="0" rIns="91440" bIns="91440"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3324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225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485256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92608" y="1664757"/>
            <a:ext cx="5498592" cy="1746504"/>
          </a:xfrm>
        </p:spPr>
        <p:txBody>
          <a:bodyPr/>
          <a:lstStyle>
            <a:lvl1pPr>
              <a:spcBef>
                <a:spcPts val="0"/>
              </a:spcBef>
              <a:defRPr sz="1998"/>
            </a:lvl1pPr>
            <a:lvl2pPr marL="0" indent="0">
              <a:spcBef>
                <a:spcPts val="0"/>
              </a:spcBef>
              <a:buNone/>
              <a:defRPr/>
            </a:lvl2pPr>
            <a:lvl3pPr marL="268551" indent="0">
              <a:buNone/>
              <a:defRPr/>
            </a:lvl3pPr>
            <a:lvl4pPr marL="579395" indent="0">
              <a:buNone/>
              <a:defRPr/>
            </a:lvl4pPr>
            <a:lvl5pPr marL="841602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1C6F2CA-B8B6-BF4F-8900-E2319DA9DD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92608" y="4279392"/>
            <a:ext cx="8546592" cy="1743456"/>
          </a:xfrm>
        </p:spPr>
        <p:txBody>
          <a:bodyPr anchor="b"/>
          <a:lstStyle>
            <a:lvl1pPr>
              <a:spcBef>
                <a:spcPts val="400"/>
              </a:spcBef>
              <a:defRPr sz="799"/>
            </a:lvl1pPr>
            <a:lvl2pPr>
              <a:defRPr sz="799"/>
            </a:lvl2pPr>
            <a:lvl3pPr>
              <a:defRPr sz="799"/>
            </a:lvl3pPr>
            <a:lvl4pPr>
              <a:defRPr sz="799"/>
            </a:lvl4pPr>
            <a:lvl5pPr>
              <a:defRPr sz="799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1141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pic>
        <p:nvPicPr>
          <p:cNvPr id="6" name="Picture" descr="IBM 8-bar logo">
            <a:extLst>
              <a:ext uri="{FF2B5EF4-FFF2-40B4-BE49-F238E27FC236}">
                <a16:creationId xmlns:a16="http://schemas.microsoft.com/office/drawing/2014/main" id="{4BC4BA91-9A68-F744-82D0-EBC31189A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30928" y="3083847"/>
            <a:ext cx="1730144" cy="69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5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87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4157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341DD-82A0-479A-84C2-4CE6ECD0B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5F3B53-E004-4548-B79E-7CA1BE11F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F554-14E5-4019-91D8-3D50733EE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48610-81FB-4FF5-9636-7DBFBBE70809}" type="datetimeFigureOut">
              <a:rPr lang="en-IN" smtClean="0"/>
              <a:t>03-07-2025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2CA42-8F30-4614-8EB8-3BA14524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83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92608" y="292608"/>
            <a:ext cx="5510784" cy="1072896"/>
          </a:xfrm>
        </p:spPr>
        <p:txBody>
          <a:bodyPr/>
          <a:lstStyle>
            <a:lvl1pPr>
              <a:defRPr sz="213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82880" y="1511808"/>
            <a:ext cx="5608320" cy="4482592"/>
          </a:xfrm>
        </p:spPr>
        <p:txBody>
          <a:bodyPr/>
          <a:lstStyle>
            <a:lvl1pPr>
              <a:lnSpc>
                <a:spcPct val="90000"/>
              </a:lnSpc>
              <a:defRPr sz="12787" b="1" i="0">
                <a:latin typeface="IBM Plex Sans SemiBold" panose="020B0503050203000203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8580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022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30692" y="121920"/>
            <a:ext cx="11704229" cy="5872480"/>
          </a:xfrm>
        </p:spPr>
        <p:txBody>
          <a:bodyPr/>
          <a:lstStyle>
            <a:lvl1pPr>
              <a:defRPr sz="12787" b="0" i="0">
                <a:latin typeface="IBM Plex Sans ExtraLight" panose="020B03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36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 text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92608" y="268224"/>
            <a:ext cx="5498592" cy="749114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84F28-E60E-6B4F-AF6F-2B269A2ACE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2128" y="1534771"/>
            <a:ext cx="9186672" cy="4458144"/>
          </a:xfrm>
        </p:spPr>
        <p:txBody>
          <a:bodyPr/>
          <a:lstStyle>
            <a:lvl1pPr>
              <a:defRPr sz="6394"/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941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op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62128" y="225031"/>
            <a:ext cx="11606784" cy="1959886"/>
          </a:xfrm>
        </p:spPr>
        <p:txBody>
          <a:bodyPr/>
          <a:lstStyle>
            <a:lvl1pPr>
              <a:defRPr sz="6394" b="0" i="0">
                <a:latin typeface="IBM Plex Sans ExtraLight" panose="020B030305020300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92608" y="3380150"/>
            <a:ext cx="2450592" cy="26139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340608" y="3380150"/>
            <a:ext cx="2450592" cy="26139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6388608" y="3380150"/>
            <a:ext cx="2450592" cy="26139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9436608" y="3380150"/>
            <a:ext cx="2450592" cy="26139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537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8" y="268225"/>
            <a:ext cx="7416713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IBM Automation / © 2020 IBM Corporation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46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"/>
          <p:cNvSpPr>
            <a:spLocks noGrp="1"/>
          </p:cNvSpPr>
          <p:nvPr>
            <p:ph type="ftr" sz="quarter" idx="3"/>
          </p:nvPr>
        </p:nvSpPr>
        <p:spPr>
          <a:xfrm>
            <a:off x="304889" y="6383867"/>
            <a:ext cx="5486313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marR="0" indent="0" algn="l" defTabSz="9137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r>
              <a:rPr lang="en-US"/>
              <a:t>IBM Automation / © 2020 IBM Corporation</a:t>
            </a:r>
            <a:endParaRPr lang="en-US" dirty="0"/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9448802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99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7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671989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197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5pPr>
      <a:lvl6pPr marL="482941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6pPr>
      <a:lvl7pPr marL="96588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7pPr>
      <a:lvl8pPr marL="144882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8pPr>
      <a:lvl9pPr marL="19317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957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1pPr>
      <a:lvl2pPr marL="228374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2pPr>
      <a:lvl3pPr marL="456749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3pPr>
      <a:lvl4pPr marL="837372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865" b="0" i="0" baseline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4pPr>
      <a:lvl5pPr marL="1069976" indent="-231416" algn="l" rtl="0" eaLnBrk="1" fontAlgn="base" hangingPunct="1">
        <a:lnSpc>
          <a:spcPct val="100000"/>
        </a:lnSpc>
        <a:spcBef>
          <a:spcPts val="1465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865" b="0" i="0">
          <a:solidFill>
            <a:schemeClr val="tx1"/>
          </a:solidFill>
          <a:latin typeface="IBM Plex Sans Light" panose="020B0403050203000203" pitchFamily="34" charset="0"/>
          <a:ea typeface="IBM Plex Sans Light" panose="020B0403050203000203" pitchFamily="34" charset="0"/>
          <a:cs typeface="IBM Plex Sans Light" panose="020B0403050203000203" pitchFamily="34" charset="0"/>
        </a:defRPr>
      </a:lvl5pPr>
      <a:lvl6pPr marL="2109516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6pPr>
      <a:lvl7pPr marL="2592460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7pPr>
      <a:lvl8pPr marL="3075402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8pPr>
      <a:lvl9pPr marL="3558345" indent="-17272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690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1pPr>
      <a:lvl2pPr marL="48294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2pPr>
      <a:lvl3pPr marL="965885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3pPr>
      <a:lvl4pPr marL="1448826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4pPr>
      <a:lvl5pPr marL="1931768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5pPr>
      <a:lvl6pPr marL="241471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6pPr>
      <a:lvl7pPr marL="2897651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7pPr>
      <a:lvl8pPr marL="3380593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8pPr>
      <a:lvl9pPr marL="3863535" algn="l" defTabSz="965885" rtl="0" eaLnBrk="1" latinLnBrk="0" hangingPunct="1">
        <a:defRPr sz="19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00">
          <p15:clr>
            <a:srgbClr val="F26B43"/>
          </p15:clr>
        </p15:guide>
        <p15:guide id="2" pos="288">
          <p15:clr>
            <a:srgbClr val="F26B43"/>
          </p15:clr>
        </p15:guide>
        <p15:guide id="3" pos="11232">
          <p15:clr>
            <a:srgbClr val="F26B43"/>
          </p15:clr>
        </p15:guide>
        <p15:guide id="4" orient="horz" pos="5669">
          <p15:clr>
            <a:srgbClr val="F26B43"/>
          </p15:clr>
        </p15:guide>
        <p15:guide id="5" orient="horz" pos="6182">
          <p15:clr>
            <a:srgbClr val="F26B43"/>
          </p15:clr>
        </p15:guide>
        <p15:guide id="6" pos="5760">
          <p15:clr>
            <a:srgbClr val="F26B43"/>
          </p15:clr>
        </p15:guide>
        <p15:guide id="7" pos="5472">
          <p15:clr>
            <a:srgbClr val="F26B43"/>
          </p15:clr>
        </p15:guide>
        <p15:guide id="8" pos="2880">
          <p15:clr>
            <a:srgbClr val="F26B43"/>
          </p15:clr>
        </p15:guide>
        <p15:guide id="9" pos="6048">
          <p15:clr>
            <a:srgbClr val="F26B43"/>
          </p15:clr>
        </p15:guide>
        <p15:guide id="10" pos="2592">
          <p15:clr>
            <a:srgbClr val="F26B43"/>
          </p15:clr>
        </p15:guide>
        <p15:guide id="11" pos="3168">
          <p15:clr>
            <a:srgbClr val="F26B43"/>
          </p15:clr>
        </p15:guide>
        <p15:guide id="12" pos="8640">
          <p15:clr>
            <a:srgbClr val="F26B43"/>
          </p15:clr>
        </p15:guide>
        <p15:guide id="13" pos="8352">
          <p15:clr>
            <a:srgbClr val="F26B43"/>
          </p15:clr>
        </p15:guide>
        <p15:guide id="14" pos="8928">
          <p15:clr>
            <a:srgbClr val="F26B43"/>
          </p15:clr>
        </p15:guide>
        <p15:guide id="15" orient="horz" pos="825">
          <p15:clr>
            <a:srgbClr val="F26B43"/>
          </p15:clr>
        </p15:guide>
        <p15:guide id="17" orient="horz" pos="1626">
          <p15:clr>
            <a:srgbClr val="F26B43"/>
          </p15:clr>
        </p15:guide>
        <p15:guide id="18" orient="horz" pos="3243">
          <p15:clr>
            <a:srgbClr val="F26B43"/>
          </p15:clr>
        </p15:guide>
        <p15:guide id="19" orient="horz" pos="2434">
          <p15:clr>
            <a:srgbClr val="F26B43"/>
          </p15:clr>
        </p15:guide>
        <p15:guide id="20" orient="horz" pos="4048">
          <p15:clr>
            <a:srgbClr val="F26B43"/>
          </p15:clr>
        </p15:guide>
        <p15:guide id="21" orient="horz" pos="48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6CFF614-0B19-456C-88E8-2DAA5F94C7B9}"/>
              </a:ext>
            </a:extLst>
          </p:cNvPr>
          <p:cNvSpPr/>
          <p:nvPr/>
        </p:nvSpPr>
        <p:spPr bwMode="auto">
          <a:xfrm>
            <a:off x="6766392" y="2457158"/>
            <a:ext cx="2959077" cy="1757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28575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6EDB9E-509A-4A20-8F57-94C5E03EC876}"/>
              </a:ext>
            </a:extLst>
          </p:cNvPr>
          <p:cNvSpPr/>
          <p:nvPr/>
        </p:nvSpPr>
        <p:spPr>
          <a:xfrm>
            <a:off x="1815668" y="1864387"/>
            <a:ext cx="1375698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Ansible Developer</a:t>
            </a:r>
            <a:endParaRPr kumimoji="0" lang="en-US" sz="1067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9EBC8FD-5392-49CC-B8F5-7B40E1A04B8B}"/>
              </a:ext>
            </a:extLst>
          </p:cNvPr>
          <p:cNvSpPr/>
          <p:nvPr/>
        </p:nvSpPr>
        <p:spPr>
          <a:xfrm>
            <a:off x="3327685" y="2156489"/>
            <a:ext cx="2279385" cy="2392670"/>
          </a:xfrm>
          <a:prstGeom prst="rect">
            <a:avLst/>
          </a:prstGeom>
          <a:solidFill>
            <a:srgbClr val="F8F8F8"/>
          </a:solidFill>
          <a:ln w="28575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423B7FC-69C7-4191-94AC-CA9B62B9EC31}"/>
              </a:ext>
            </a:extLst>
          </p:cNvPr>
          <p:cNvGrpSpPr/>
          <p:nvPr/>
        </p:nvGrpSpPr>
        <p:grpSpPr>
          <a:xfrm>
            <a:off x="10234521" y="2714491"/>
            <a:ext cx="945890" cy="1455747"/>
            <a:chOff x="5852888" y="101918"/>
            <a:chExt cx="668656" cy="1060487"/>
          </a:xfrm>
        </p:grpSpPr>
        <p:pic>
          <p:nvPicPr>
            <p:cNvPr id="23" name="Picture 6" descr="Server, Hosting, Cloud Storage Icon Illustration On White Background.  Royalty Free Cliparts, Vectors, And Stock Illustration. Image 99068995.">
              <a:extLst>
                <a:ext uri="{FF2B5EF4-FFF2-40B4-BE49-F238E27FC236}">
                  <a16:creationId xmlns:a16="http://schemas.microsoft.com/office/drawing/2014/main" id="{D5554FFB-09D9-41E0-9064-6875D7D3E4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10" t="27780" r="24397" b="15104"/>
            <a:stretch/>
          </p:blipFill>
          <p:spPr bwMode="auto">
            <a:xfrm>
              <a:off x="5852888" y="101918"/>
              <a:ext cx="649532" cy="74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Sap Logo 3187*1496 transprent Png Free Download - Blue, Text, Logo. -  CleanPNG / KissPNG">
              <a:extLst>
                <a:ext uri="{FF2B5EF4-FFF2-40B4-BE49-F238E27FC236}">
                  <a16:creationId xmlns:a16="http://schemas.microsoft.com/office/drawing/2014/main" id="{241C1ACE-D15C-4452-94FA-4A6D90CF16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52888" y="848463"/>
              <a:ext cx="668656" cy="313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22AF953D-6033-48A5-A8FE-ABA5883B18FA}"/>
              </a:ext>
            </a:extLst>
          </p:cNvPr>
          <p:cNvSpPr/>
          <p:nvPr/>
        </p:nvSpPr>
        <p:spPr>
          <a:xfrm>
            <a:off x="1868932" y="5466204"/>
            <a:ext cx="1582484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Ansible Tower Admin</a:t>
            </a:r>
            <a:endParaRPr kumimoji="0" lang="en-US" sz="1067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3ACF682-16E9-437E-8188-43E9A57AE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1878" y="4738052"/>
            <a:ext cx="1221105" cy="7761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C99B4D09-730A-498A-AAD8-93F4491D7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841" y="1151676"/>
            <a:ext cx="990600" cy="79057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88BD7B6-CAFC-4860-97B7-7B415C2276A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8782" y="6452092"/>
            <a:ext cx="749897" cy="302811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8F8074BE-13C8-4591-AB73-341317B1FD00}"/>
              </a:ext>
            </a:extLst>
          </p:cNvPr>
          <p:cNvSpPr/>
          <p:nvPr/>
        </p:nvSpPr>
        <p:spPr>
          <a:xfrm>
            <a:off x="11175" y="14391"/>
            <a:ext cx="12190764" cy="497714"/>
          </a:xfrm>
          <a:prstGeom prst="rect">
            <a:avLst/>
          </a:prstGeom>
          <a:solidFill>
            <a:srgbClr val="570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FFFF"/>
                </a:solidFill>
                <a:latin typeface="IBM Plex Sans" panose="020B0503050203000203" pitchFamily="34" charset="0"/>
              </a:rPr>
              <a:t>Ansible Extension for SAP Automation  </a:t>
            </a:r>
            <a:r>
              <a:rPr lang="en-US" sz="2400" b="1">
                <a:solidFill>
                  <a:srgbClr val="FFFFFF"/>
                </a:solidFill>
                <a:latin typeface="IBM Plex Sans" panose="020B0503050203000203" pitchFamily="34" charset="0"/>
              </a:rPr>
              <a:t>using </a:t>
            </a:r>
            <a:r>
              <a:rPr lang="en-US" sz="2400" b="1" dirty="0">
                <a:solidFill>
                  <a:srgbClr val="FFFFFF"/>
                </a:solidFill>
                <a:latin typeface="IBM Plex Sans" panose="020B0503050203000203" pitchFamily="34" charset="0"/>
              </a:rPr>
              <a:t>SAP GUI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69C3775-FB3F-412F-B15C-76A08B0900BB}"/>
              </a:ext>
            </a:extLst>
          </p:cNvPr>
          <p:cNvSpPr/>
          <p:nvPr/>
        </p:nvSpPr>
        <p:spPr>
          <a:xfrm>
            <a:off x="6889504" y="2734251"/>
            <a:ext cx="2622964" cy="93225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51243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ECD1DF9-F7AC-41DD-95F6-3FAB4C0CECCD}"/>
              </a:ext>
            </a:extLst>
          </p:cNvPr>
          <p:cNvSpPr txBox="1"/>
          <p:nvPr/>
        </p:nvSpPr>
        <p:spPr>
          <a:xfrm>
            <a:off x="6932022" y="2887376"/>
            <a:ext cx="1269587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62FF">
                    <a:lumMod val="50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</a:rPr>
              <a:t>SAP GUI Scripting Engine</a:t>
            </a: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100" b="1" dirty="0">
              <a:solidFill>
                <a:srgbClr val="0062FF">
                  <a:lumMod val="50000"/>
                </a:srgbClr>
              </a:solidFill>
              <a:latin typeface="Arial Black" panose="020B0A04020102020204" pitchFamily="34" charset="0"/>
            </a:endParaRPr>
          </a:p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none" strike="noStrike" kern="1200" cap="none" spc="0" normalizeH="0" baseline="0" noProof="0" dirty="0">
              <a:ln>
                <a:noFill/>
              </a:ln>
              <a:solidFill>
                <a:srgbClr val="0062FF">
                  <a:lumMod val="50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5EF0D8-9902-4890-AB59-47D3F7FDE7C3}"/>
              </a:ext>
            </a:extLst>
          </p:cNvPr>
          <p:cNvCxnSpPr>
            <a:cxnSpLocks/>
          </p:cNvCxnSpPr>
          <p:nvPr/>
        </p:nvCxnSpPr>
        <p:spPr bwMode="auto">
          <a:xfrm flipV="1">
            <a:off x="9725471" y="3329356"/>
            <a:ext cx="589720" cy="55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6" name="Picture 45">
            <a:extLst>
              <a:ext uri="{FF2B5EF4-FFF2-40B4-BE49-F238E27FC236}">
                <a16:creationId xmlns:a16="http://schemas.microsoft.com/office/drawing/2014/main" id="{981701F1-5FF3-48E4-8763-14C1725556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2228" y="3087963"/>
            <a:ext cx="1064335" cy="40807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24489619-E4EB-4C2C-A312-DE77ECC8F64C}"/>
              </a:ext>
            </a:extLst>
          </p:cNvPr>
          <p:cNvSpPr/>
          <p:nvPr/>
        </p:nvSpPr>
        <p:spPr>
          <a:xfrm>
            <a:off x="7056977" y="3725594"/>
            <a:ext cx="229125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Automate SAP application GUI through GUI Scripting engine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43BDD4E-9145-4C3A-9211-669C7DAFE0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94822" y="2338058"/>
            <a:ext cx="1147133" cy="399318"/>
          </a:xfrm>
          <a:prstGeom prst="rect">
            <a:avLst/>
          </a:prstGeom>
        </p:spPr>
      </p:pic>
      <p:sp>
        <p:nvSpPr>
          <p:cNvPr id="73" name="Oval 72">
            <a:extLst>
              <a:ext uri="{FF2B5EF4-FFF2-40B4-BE49-F238E27FC236}">
                <a16:creationId xmlns:a16="http://schemas.microsoft.com/office/drawing/2014/main" id="{4DCBD78E-6A78-4695-BDF7-22FEEB4B5273}"/>
              </a:ext>
            </a:extLst>
          </p:cNvPr>
          <p:cNvSpPr/>
          <p:nvPr/>
        </p:nvSpPr>
        <p:spPr>
          <a:xfrm>
            <a:off x="3451416" y="2296129"/>
            <a:ext cx="467312" cy="483176"/>
          </a:xfrm>
          <a:prstGeom prst="ellipse">
            <a:avLst/>
          </a:prstGeom>
          <a:blipFill rotWithShape="0">
            <a:blip r:embed="rId10"/>
            <a:srcRect/>
            <a:stretch>
              <a:fillRect l="-9000" r="-9000"/>
            </a:stretch>
          </a:blipFill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lt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effectLst/>
              <a:uLnTx/>
              <a:uFillTx/>
              <a:latin typeface="IBM Plex Sans Regular"/>
              <a:ea typeface="+mn-ea"/>
              <a:cs typeface="+mn-cs"/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52FB23CE-73FE-4AA8-834D-4F30417DD567}"/>
              </a:ext>
            </a:extLst>
          </p:cNvPr>
          <p:cNvCxnSpPr>
            <a:cxnSpLocks/>
            <a:stCxn id="60" idx="3"/>
            <a:endCxn id="16" idx="0"/>
          </p:cNvCxnSpPr>
          <p:nvPr/>
        </p:nvCxnSpPr>
        <p:spPr bwMode="auto">
          <a:xfrm>
            <a:off x="3035441" y="1622754"/>
            <a:ext cx="1431937" cy="457945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1E881DE7-AA71-42D1-9990-7BFF800BCAD2}"/>
              </a:ext>
            </a:extLst>
          </p:cNvPr>
          <p:cNvCxnSpPr>
            <a:cxnSpLocks/>
            <a:endCxn id="16" idx="2"/>
          </p:cNvCxnSpPr>
          <p:nvPr/>
        </p:nvCxnSpPr>
        <p:spPr bwMode="auto">
          <a:xfrm flipV="1">
            <a:off x="2947260" y="4643757"/>
            <a:ext cx="1520118" cy="571587"/>
          </a:xfrm>
          <a:prstGeom prst="bentConnector2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989A8F-121E-43CB-A871-29CC9BA7D9A2}"/>
              </a:ext>
            </a:extLst>
          </p:cNvPr>
          <p:cNvCxnSpPr>
            <a:cxnSpLocks/>
          </p:cNvCxnSpPr>
          <p:nvPr/>
        </p:nvCxnSpPr>
        <p:spPr bwMode="auto">
          <a:xfrm>
            <a:off x="5673739" y="3412900"/>
            <a:ext cx="98899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2" name="Picture 2" descr="Red Hat Ansible - Automation controller">
            <a:extLst>
              <a:ext uri="{FF2B5EF4-FFF2-40B4-BE49-F238E27FC236}">
                <a16:creationId xmlns:a16="http://schemas.microsoft.com/office/drawing/2014/main" id="{78A72143-AF61-C6D1-D804-AE0FF6C15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84" y="3042736"/>
            <a:ext cx="2122393" cy="1253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21A763D-E7DC-5A61-0FA3-F09B0394A5B9}"/>
              </a:ext>
            </a:extLst>
          </p:cNvPr>
          <p:cNvSpPr txBox="1"/>
          <p:nvPr/>
        </p:nvSpPr>
        <p:spPr>
          <a:xfrm>
            <a:off x="7071035" y="2021770"/>
            <a:ext cx="21842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Non-Prod/Prod Jump-Server</a:t>
            </a:r>
          </a:p>
        </p:txBody>
      </p:sp>
      <p:pic>
        <p:nvPicPr>
          <p:cNvPr id="21" name="Graphic 20" descr="User outline">
            <a:extLst>
              <a:ext uri="{FF2B5EF4-FFF2-40B4-BE49-F238E27FC236}">
                <a16:creationId xmlns:a16="http://schemas.microsoft.com/office/drawing/2014/main" id="{51DE7907-142A-4090-EF3F-F262585669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876526" y="4738734"/>
            <a:ext cx="777536" cy="777536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7BCAEB0-B274-0EF9-3809-99EF909C4FFB}"/>
              </a:ext>
            </a:extLst>
          </p:cNvPr>
          <p:cNvCxnSpPr/>
          <p:nvPr/>
        </p:nvCxnSpPr>
        <p:spPr bwMode="auto">
          <a:xfrm flipV="1">
            <a:off x="8245630" y="4290642"/>
            <a:ext cx="0" cy="5021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750D17F-DA0A-5FC5-7D5A-4B9653B7A8C5}"/>
              </a:ext>
            </a:extLst>
          </p:cNvPr>
          <p:cNvSpPr txBox="1"/>
          <p:nvPr/>
        </p:nvSpPr>
        <p:spPr>
          <a:xfrm>
            <a:off x="8046925" y="5215344"/>
            <a:ext cx="5423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User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C7004E-ECC0-EF09-8CDE-8C27F7B58B9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23596" y="3266763"/>
            <a:ext cx="320068" cy="3581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6F43714-4DD8-AF47-EA4F-E7CC084289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00689" y="3296487"/>
            <a:ext cx="340692" cy="29810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B6788B7-D98C-290D-F90F-9C0655CD1617}"/>
              </a:ext>
            </a:extLst>
          </p:cNvPr>
          <p:cNvSpPr/>
          <p:nvPr/>
        </p:nvSpPr>
        <p:spPr bwMode="auto">
          <a:xfrm>
            <a:off x="6675150" y="1622754"/>
            <a:ext cx="3146529" cy="4030794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A4EE7C-A9CD-42A0-E35C-EF6F0AAC28E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9102" y="3275012"/>
            <a:ext cx="424043" cy="3405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380235-96AE-37CB-FF1B-021B9CFDBBA4}"/>
              </a:ext>
            </a:extLst>
          </p:cNvPr>
          <p:cNvSpPr txBox="1"/>
          <p:nvPr/>
        </p:nvSpPr>
        <p:spPr>
          <a:xfrm>
            <a:off x="7677927" y="5650411"/>
            <a:ext cx="1415845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Execute t-code(s) through Batch file/Ansible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74F27A-5BD3-4E78-7FCB-0650A0F0A755}"/>
              </a:ext>
            </a:extLst>
          </p:cNvPr>
          <p:cNvSpPr/>
          <p:nvPr/>
        </p:nvSpPr>
        <p:spPr bwMode="auto">
          <a:xfrm>
            <a:off x="1603849" y="1064313"/>
            <a:ext cx="4505262" cy="5139837"/>
          </a:xfrm>
          <a:prstGeom prst="rect">
            <a:avLst/>
          </a:prstGeom>
          <a:noFill/>
          <a:ln w="19050">
            <a:solidFill>
              <a:srgbClr val="FFC00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N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1EF2EE-BABF-F65E-6BED-770177A6DD3A}"/>
              </a:ext>
            </a:extLst>
          </p:cNvPr>
          <p:cNvSpPr txBox="1"/>
          <p:nvPr/>
        </p:nvSpPr>
        <p:spPr>
          <a:xfrm>
            <a:off x="2977149" y="6100607"/>
            <a:ext cx="141584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In-Progress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1EB5A6E-E37C-5764-5A0B-7682B0FEC515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18111" y="2468071"/>
            <a:ext cx="1241472" cy="26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8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FF4D8-4944-B512-0E78-25863E49B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1CD08C3-2111-04D4-F408-C62FBFC8F24C}"/>
              </a:ext>
            </a:extLst>
          </p:cNvPr>
          <p:cNvSpPr/>
          <p:nvPr/>
        </p:nvSpPr>
        <p:spPr>
          <a:xfrm>
            <a:off x="1236" y="-1778"/>
            <a:ext cx="12190764" cy="452467"/>
          </a:xfrm>
          <a:prstGeom prst="rect">
            <a:avLst/>
          </a:prstGeom>
          <a:solidFill>
            <a:srgbClr val="57002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S/4 HANA System Build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09E3B97C-7C3F-1671-762C-99404F1F3E43}"/>
              </a:ext>
            </a:extLst>
          </p:cNvPr>
          <p:cNvSpPr/>
          <p:nvPr/>
        </p:nvSpPr>
        <p:spPr bwMode="auto">
          <a:xfrm>
            <a:off x="8873946" y="4349892"/>
            <a:ext cx="1093294" cy="3543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Post-Installation HostAgent Hardening</a:t>
            </a:r>
            <a:endParaRPr lang="en-IN" sz="8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E4BA30C-1B1A-54B1-F3FC-2B479E7B0B0C}"/>
              </a:ext>
            </a:extLst>
          </p:cNvPr>
          <p:cNvCxnSpPr>
            <a:cxnSpLocks/>
          </p:cNvCxnSpPr>
          <p:nvPr/>
        </p:nvCxnSpPr>
        <p:spPr bwMode="auto">
          <a:xfrm>
            <a:off x="11192082" y="2164862"/>
            <a:ext cx="0" cy="7349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FB2FDD21-8722-E148-8DDC-1AB8A460A2A9}"/>
              </a:ext>
            </a:extLst>
          </p:cNvPr>
          <p:cNvSpPr/>
          <p:nvPr/>
        </p:nvSpPr>
        <p:spPr bwMode="auto">
          <a:xfrm>
            <a:off x="3622768" y="4355912"/>
            <a:ext cx="1093294" cy="3368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Post-Installation (Create User – Frun Integration) </a:t>
            </a:r>
            <a:endParaRPr lang="en-IN" sz="8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C78DF9AF-FA6E-7185-2D6C-FA9C9256039E}"/>
              </a:ext>
            </a:extLst>
          </p:cNvPr>
          <p:cNvCxnSpPr>
            <a:cxnSpLocks/>
          </p:cNvCxnSpPr>
          <p:nvPr/>
        </p:nvCxnSpPr>
        <p:spPr bwMode="auto">
          <a:xfrm flipV="1">
            <a:off x="2379379" y="1797385"/>
            <a:ext cx="585804" cy="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73430A2C-56FD-DF9A-FAF9-DC9C04A3F472}"/>
              </a:ext>
            </a:extLst>
          </p:cNvPr>
          <p:cNvSpPr txBox="1"/>
          <p:nvPr/>
        </p:nvSpPr>
        <p:spPr>
          <a:xfrm>
            <a:off x="3566597" y="1674598"/>
            <a:ext cx="625350" cy="574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800" b="1" dirty="0">
                <a:solidFill>
                  <a:schemeClr val="accent5"/>
                </a:solidFill>
                <a:latin typeface="IBM Plex Sans" panose="020B0503050203000203" pitchFamily="34" charset="0"/>
              </a:rPr>
              <a:t>Success</a:t>
            </a: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4BA4AF54-6EF6-DBEB-FC7B-0E073D31F684}"/>
              </a:ext>
            </a:extLst>
          </p:cNvPr>
          <p:cNvSpPr/>
          <p:nvPr/>
        </p:nvSpPr>
        <p:spPr bwMode="auto">
          <a:xfrm>
            <a:off x="6427695" y="1626172"/>
            <a:ext cx="1510684" cy="370549"/>
          </a:xfrm>
          <a:prstGeom prst="roundRect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chemeClr val="accent4">
                    <a:lumMod val="20000"/>
                    <a:lumOff val="80000"/>
                  </a:schemeClr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Approve for the OS Configuration &amp; Installation</a:t>
            </a:r>
            <a:endParaRPr lang="en-IN" sz="800" b="1" kern="0" dirty="0">
              <a:solidFill>
                <a:schemeClr val="accent4">
                  <a:lumMod val="20000"/>
                  <a:lumOff val="80000"/>
                </a:schemeClr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7FB7042-A1EE-3BCE-FC89-D1E0E29317F3}"/>
              </a:ext>
            </a:extLst>
          </p:cNvPr>
          <p:cNvSpPr/>
          <p:nvPr/>
        </p:nvSpPr>
        <p:spPr bwMode="auto">
          <a:xfrm>
            <a:off x="2978189" y="1645709"/>
            <a:ext cx="1093294" cy="3368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Hardware Validation</a:t>
            </a:r>
            <a:endParaRPr kumimoji="0" lang="en-I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8FED94F-7D42-A954-3691-8C2196D161A0}"/>
              </a:ext>
            </a:extLst>
          </p:cNvPr>
          <p:cNvSpPr/>
          <p:nvPr/>
        </p:nvSpPr>
        <p:spPr bwMode="auto">
          <a:xfrm>
            <a:off x="4702942" y="1598821"/>
            <a:ext cx="1093294" cy="4076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Run HCMT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(Only for HANA)</a:t>
            </a:r>
            <a:endParaRPr lang="en-IN" sz="800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4A7F4661-4F2B-4601-1A86-BA6B53E36FC2}"/>
              </a:ext>
            </a:extLst>
          </p:cNvPr>
          <p:cNvSpPr/>
          <p:nvPr/>
        </p:nvSpPr>
        <p:spPr bwMode="auto">
          <a:xfrm>
            <a:off x="83851" y="4354620"/>
            <a:ext cx="1093294" cy="3368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Post-Installation (STMS) </a:t>
            </a:r>
            <a:endParaRPr lang="en-IN" sz="8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pic>
        <p:nvPicPr>
          <p:cNvPr id="1026" name="Picture 2" descr="User Avatar - male Vector Icons free ...">
            <a:extLst>
              <a:ext uri="{FF2B5EF4-FFF2-40B4-BE49-F238E27FC236}">
                <a16:creationId xmlns:a16="http://schemas.microsoft.com/office/drawing/2014/main" id="{5978B77B-702B-B7C5-DC78-AE07E314D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19" y="1691788"/>
            <a:ext cx="217582" cy="217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TextBox 112">
            <a:extLst>
              <a:ext uri="{FF2B5EF4-FFF2-40B4-BE49-F238E27FC236}">
                <a16:creationId xmlns:a16="http://schemas.microsoft.com/office/drawing/2014/main" id="{CF7E91E2-20AD-1742-C42B-BC3F72ADFD10}"/>
              </a:ext>
            </a:extLst>
          </p:cNvPr>
          <p:cNvSpPr txBox="1"/>
          <p:nvPr/>
        </p:nvSpPr>
        <p:spPr>
          <a:xfrm>
            <a:off x="6427695" y="2032338"/>
            <a:ext cx="1475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800" b="1" dirty="0">
                <a:latin typeface="IBM Plex Sans" panose="020B0503050203000203" pitchFamily="34" charset="0"/>
              </a:rPr>
              <a:t>Evidence Collection 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F23A6B6-A081-5615-4BF7-C348DDEE8C6F}"/>
              </a:ext>
            </a:extLst>
          </p:cNvPr>
          <p:cNvCxnSpPr>
            <a:cxnSpLocks/>
          </p:cNvCxnSpPr>
          <p:nvPr/>
        </p:nvCxnSpPr>
        <p:spPr bwMode="auto">
          <a:xfrm flipV="1">
            <a:off x="738097" y="1802570"/>
            <a:ext cx="462729" cy="348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EEA36BB-F85A-8FB9-BD9A-A05C73C25EAC}"/>
              </a:ext>
            </a:extLst>
          </p:cNvPr>
          <p:cNvSpPr txBox="1"/>
          <p:nvPr/>
        </p:nvSpPr>
        <p:spPr>
          <a:xfrm>
            <a:off x="118602" y="1947783"/>
            <a:ext cx="77531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</a:rPr>
              <a:t>BASIS Consultant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4CE24E-1E46-4465-0EEE-6B68AC43A5CF}"/>
              </a:ext>
            </a:extLst>
          </p:cNvPr>
          <p:cNvSpPr/>
          <p:nvPr/>
        </p:nvSpPr>
        <p:spPr bwMode="auto">
          <a:xfrm>
            <a:off x="1812848" y="4354620"/>
            <a:ext cx="1162041" cy="3368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Post-Installation (SMLG) </a:t>
            </a:r>
            <a:endParaRPr lang="en-IN" sz="8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F531473-E6FF-6FE4-2B71-3917B4DC79C9}"/>
              </a:ext>
            </a:extLst>
          </p:cNvPr>
          <p:cNvSpPr/>
          <p:nvPr/>
        </p:nvSpPr>
        <p:spPr bwMode="auto">
          <a:xfrm>
            <a:off x="1250398" y="1629915"/>
            <a:ext cx="1093294" cy="336863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4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4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Preparation</a:t>
            </a:r>
            <a:endParaRPr kumimoji="0" lang="en-I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1AD5BF-C9D2-16FA-B64D-A1F314333D92}"/>
              </a:ext>
            </a:extLst>
          </p:cNvPr>
          <p:cNvCxnSpPr>
            <a:cxnSpLocks/>
          </p:cNvCxnSpPr>
          <p:nvPr/>
        </p:nvCxnSpPr>
        <p:spPr bwMode="auto">
          <a:xfrm flipV="1">
            <a:off x="4120176" y="1811447"/>
            <a:ext cx="585804" cy="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7D0FBD-25A0-E34D-7C1E-E2C1820BAE0A}"/>
              </a:ext>
            </a:extLst>
          </p:cNvPr>
          <p:cNvCxnSpPr>
            <a:cxnSpLocks/>
          </p:cNvCxnSpPr>
          <p:nvPr/>
        </p:nvCxnSpPr>
        <p:spPr bwMode="auto">
          <a:xfrm flipV="1">
            <a:off x="5846002" y="1796904"/>
            <a:ext cx="585804" cy="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9E4B9DF-5A26-F3ED-9C0C-700CE5E6A6A0}"/>
              </a:ext>
            </a:extLst>
          </p:cNvPr>
          <p:cNvSpPr/>
          <p:nvPr/>
        </p:nvSpPr>
        <p:spPr bwMode="auto">
          <a:xfrm>
            <a:off x="8569838" y="1629920"/>
            <a:ext cx="1093294" cy="3543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Pre-Requisites </a:t>
            </a:r>
            <a:r>
              <a:rPr lang="en-US" sz="800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checks</a:t>
            </a:r>
            <a:endParaRPr kumimoji="0" lang="en-IN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4CE848-EA04-7694-B277-6009290BA261}"/>
              </a:ext>
            </a:extLst>
          </p:cNvPr>
          <p:cNvCxnSpPr>
            <a:cxnSpLocks/>
          </p:cNvCxnSpPr>
          <p:nvPr/>
        </p:nvCxnSpPr>
        <p:spPr bwMode="auto">
          <a:xfrm flipV="1">
            <a:off x="7984613" y="1811446"/>
            <a:ext cx="585804" cy="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F3F6B2-5FA2-1185-E0FD-5A7200B27378}"/>
              </a:ext>
            </a:extLst>
          </p:cNvPr>
          <p:cNvCxnSpPr>
            <a:cxnSpLocks/>
          </p:cNvCxnSpPr>
          <p:nvPr/>
        </p:nvCxnSpPr>
        <p:spPr bwMode="auto">
          <a:xfrm flipV="1">
            <a:off x="9727669" y="1803350"/>
            <a:ext cx="585804" cy="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89D79EE-4BE7-DBB9-D896-50F7FF25592A}"/>
              </a:ext>
            </a:extLst>
          </p:cNvPr>
          <p:cNvSpPr/>
          <p:nvPr/>
        </p:nvSpPr>
        <p:spPr bwMode="auto">
          <a:xfrm>
            <a:off x="10360608" y="1645709"/>
            <a:ext cx="1251287" cy="40760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Configuration </a:t>
            </a:r>
            <a:r>
              <a:rPr lang="en-US" sz="800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aligning to build standards</a:t>
            </a:r>
            <a:endParaRPr lang="en-IN" sz="800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4A7754B-FC3B-8EA6-6360-0094C78A826F}"/>
              </a:ext>
            </a:extLst>
          </p:cNvPr>
          <p:cNvSpPr/>
          <p:nvPr/>
        </p:nvSpPr>
        <p:spPr bwMode="auto">
          <a:xfrm>
            <a:off x="10601134" y="3114934"/>
            <a:ext cx="1167254" cy="3786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HANA DB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Installation</a:t>
            </a:r>
            <a:endParaRPr lang="en-IN" sz="8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203233A-AA34-9AB9-2EF2-FE7A598171EF}"/>
              </a:ext>
            </a:extLst>
          </p:cNvPr>
          <p:cNvSpPr/>
          <p:nvPr/>
        </p:nvSpPr>
        <p:spPr bwMode="auto">
          <a:xfrm>
            <a:off x="8892419" y="3109485"/>
            <a:ext cx="1093294" cy="3786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Install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ASCS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5DC1DB-3DBC-398A-8DBA-73F81D7059CB}"/>
              </a:ext>
            </a:extLst>
          </p:cNvPr>
          <p:cNvCxnSpPr>
            <a:cxnSpLocks/>
          </p:cNvCxnSpPr>
          <p:nvPr/>
        </p:nvCxnSpPr>
        <p:spPr bwMode="auto">
          <a:xfrm flipH="1">
            <a:off x="9990629" y="3248291"/>
            <a:ext cx="600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A4EE323-F3AD-1CD9-3126-86B677521AA6}"/>
              </a:ext>
            </a:extLst>
          </p:cNvPr>
          <p:cNvCxnSpPr>
            <a:cxnSpLocks/>
          </p:cNvCxnSpPr>
          <p:nvPr/>
        </p:nvCxnSpPr>
        <p:spPr bwMode="auto">
          <a:xfrm flipH="1">
            <a:off x="8265309" y="3248291"/>
            <a:ext cx="600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CB62C5A-7974-075C-6813-04D91B2DB5D5}"/>
              </a:ext>
            </a:extLst>
          </p:cNvPr>
          <p:cNvSpPr/>
          <p:nvPr/>
        </p:nvSpPr>
        <p:spPr bwMode="auto">
          <a:xfrm>
            <a:off x="7167099" y="3109486"/>
            <a:ext cx="1093294" cy="3786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Install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DB Instance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9F370C-12EE-BBAB-F9FB-AD2F5FFF6B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16400" y="3267955"/>
            <a:ext cx="600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79AFD34F-38C1-EEB6-1B2B-67D3307709DB}"/>
              </a:ext>
            </a:extLst>
          </p:cNvPr>
          <p:cNvSpPr/>
          <p:nvPr/>
        </p:nvSpPr>
        <p:spPr bwMode="auto">
          <a:xfrm>
            <a:off x="5421404" y="3105101"/>
            <a:ext cx="1093294" cy="378677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Install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PAS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F36CAD7-79D5-3C51-09B8-9175E268AFB4}"/>
              </a:ext>
            </a:extLst>
          </p:cNvPr>
          <p:cNvCxnSpPr>
            <a:cxnSpLocks/>
          </p:cNvCxnSpPr>
          <p:nvPr/>
        </p:nvCxnSpPr>
        <p:spPr bwMode="auto">
          <a:xfrm flipH="1">
            <a:off x="4806101" y="3294439"/>
            <a:ext cx="600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92A904E2-FA9B-BB42-12C0-44D3B16B7C8A}"/>
              </a:ext>
            </a:extLst>
          </p:cNvPr>
          <p:cNvSpPr/>
          <p:nvPr/>
        </p:nvSpPr>
        <p:spPr bwMode="auto">
          <a:xfrm>
            <a:off x="3622768" y="3105961"/>
            <a:ext cx="1162041" cy="3368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Install </a:t>
            </a:r>
            <a:b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</a:b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Additional Application</a:t>
            </a:r>
            <a:endParaRPr lang="en-IN" sz="8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972C942-899E-17E5-635E-9C2F877B1D0C}"/>
              </a:ext>
            </a:extLst>
          </p:cNvPr>
          <p:cNvSpPr txBox="1"/>
          <p:nvPr/>
        </p:nvSpPr>
        <p:spPr>
          <a:xfrm>
            <a:off x="3465919" y="3464603"/>
            <a:ext cx="147573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800" b="1" dirty="0">
                <a:latin typeface="IBM Plex Sans" panose="020B0503050203000203" pitchFamily="34" charset="0"/>
              </a:rPr>
              <a:t>Evidence Collection 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6FBC4DE-91AF-C85C-E22F-3A69EEEBB37F}"/>
              </a:ext>
            </a:extLst>
          </p:cNvPr>
          <p:cNvSpPr/>
          <p:nvPr/>
        </p:nvSpPr>
        <p:spPr bwMode="auto">
          <a:xfrm>
            <a:off x="17589" y="3146816"/>
            <a:ext cx="1162041" cy="3368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Post-Installation</a:t>
            </a:r>
            <a:b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</a:b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Update Profile &amp; Restart</a:t>
            </a:r>
            <a:endParaRPr lang="en-IN" sz="8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A9CD15A-A048-740C-F149-55AE685FBBF3}"/>
              </a:ext>
            </a:extLst>
          </p:cNvPr>
          <p:cNvCxnSpPr>
            <a:cxnSpLocks/>
          </p:cNvCxnSpPr>
          <p:nvPr/>
        </p:nvCxnSpPr>
        <p:spPr bwMode="auto">
          <a:xfrm flipH="1">
            <a:off x="2999853" y="3290155"/>
            <a:ext cx="600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EA4934-AEEB-7EDC-AC1C-98CE20103B37}"/>
              </a:ext>
            </a:extLst>
          </p:cNvPr>
          <p:cNvCxnSpPr>
            <a:cxnSpLocks/>
          </p:cNvCxnSpPr>
          <p:nvPr/>
        </p:nvCxnSpPr>
        <p:spPr bwMode="auto">
          <a:xfrm flipH="1">
            <a:off x="1189164" y="3298823"/>
            <a:ext cx="600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4DAD26-D1F6-3FC2-0BB2-99BB5641A710}"/>
              </a:ext>
            </a:extLst>
          </p:cNvPr>
          <p:cNvCxnSpPr>
            <a:cxnSpLocks/>
          </p:cNvCxnSpPr>
          <p:nvPr/>
        </p:nvCxnSpPr>
        <p:spPr bwMode="auto">
          <a:xfrm>
            <a:off x="615901" y="3526158"/>
            <a:ext cx="0" cy="7349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04A2A2C-5400-DB6E-B7FB-FAD130927764}"/>
              </a:ext>
            </a:extLst>
          </p:cNvPr>
          <p:cNvCxnSpPr>
            <a:cxnSpLocks/>
          </p:cNvCxnSpPr>
          <p:nvPr/>
        </p:nvCxnSpPr>
        <p:spPr bwMode="auto">
          <a:xfrm flipV="1">
            <a:off x="1227044" y="4502135"/>
            <a:ext cx="585804" cy="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BC7F882-F2A1-28B2-77F6-28DE56C6839D}"/>
              </a:ext>
            </a:extLst>
          </p:cNvPr>
          <p:cNvCxnSpPr>
            <a:cxnSpLocks/>
          </p:cNvCxnSpPr>
          <p:nvPr/>
        </p:nvCxnSpPr>
        <p:spPr bwMode="auto">
          <a:xfrm flipV="1">
            <a:off x="2995857" y="4523051"/>
            <a:ext cx="585804" cy="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67CB3DE-536D-20DC-AE33-F63E0712925D}"/>
              </a:ext>
            </a:extLst>
          </p:cNvPr>
          <p:cNvCxnSpPr>
            <a:cxnSpLocks/>
          </p:cNvCxnSpPr>
          <p:nvPr/>
        </p:nvCxnSpPr>
        <p:spPr bwMode="auto">
          <a:xfrm flipV="1">
            <a:off x="4737403" y="4510971"/>
            <a:ext cx="585804" cy="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8A7F588-9E74-1B7D-14FA-F2122708C477}"/>
              </a:ext>
            </a:extLst>
          </p:cNvPr>
          <p:cNvSpPr/>
          <p:nvPr/>
        </p:nvSpPr>
        <p:spPr bwMode="auto">
          <a:xfrm>
            <a:off x="5335601" y="4355912"/>
            <a:ext cx="1093294" cy="336863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Post-Installation (Configure Download Service) </a:t>
            </a:r>
            <a:endParaRPr lang="en-IN" sz="8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43A181D4-DA18-07BC-6CF7-A627D0EA1ED0}"/>
              </a:ext>
            </a:extLst>
          </p:cNvPr>
          <p:cNvSpPr/>
          <p:nvPr/>
        </p:nvSpPr>
        <p:spPr bwMode="auto">
          <a:xfrm>
            <a:off x="7072275" y="4352915"/>
            <a:ext cx="1117099" cy="37223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2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…………</a:t>
            </a:r>
            <a:endParaRPr lang="en-IN" sz="12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D3108DC-EB3C-69E2-CDAA-899AC6CBA53F}"/>
              </a:ext>
            </a:extLst>
          </p:cNvPr>
          <p:cNvCxnSpPr>
            <a:cxnSpLocks/>
          </p:cNvCxnSpPr>
          <p:nvPr/>
        </p:nvCxnSpPr>
        <p:spPr bwMode="auto">
          <a:xfrm flipV="1">
            <a:off x="6481288" y="4510971"/>
            <a:ext cx="585804" cy="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203484B-DBEE-F202-B0C1-2494053685DA}"/>
              </a:ext>
            </a:extLst>
          </p:cNvPr>
          <p:cNvCxnSpPr>
            <a:cxnSpLocks/>
          </p:cNvCxnSpPr>
          <p:nvPr/>
        </p:nvCxnSpPr>
        <p:spPr bwMode="auto">
          <a:xfrm flipV="1">
            <a:off x="8269022" y="4505231"/>
            <a:ext cx="585804" cy="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883876-6676-48F1-55CB-5E7D558119A7}"/>
              </a:ext>
            </a:extLst>
          </p:cNvPr>
          <p:cNvCxnSpPr>
            <a:cxnSpLocks/>
          </p:cNvCxnSpPr>
          <p:nvPr/>
        </p:nvCxnSpPr>
        <p:spPr bwMode="auto">
          <a:xfrm flipV="1">
            <a:off x="9991950" y="4510010"/>
            <a:ext cx="585804" cy="96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937345F-37DF-816C-2723-A4B24E34E9EB}"/>
              </a:ext>
            </a:extLst>
          </p:cNvPr>
          <p:cNvSpPr/>
          <p:nvPr/>
        </p:nvSpPr>
        <p:spPr bwMode="auto">
          <a:xfrm>
            <a:off x="10617831" y="4345905"/>
            <a:ext cx="1093294" cy="3543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Post-Installation HDBUser Store</a:t>
            </a:r>
            <a:endParaRPr lang="en-IN" sz="8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3781BCB-D0E4-C53D-17B0-E44E90F06D51}"/>
              </a:ext>
            </a:extLst>
          </p:cNvPr>
          <p:cNvSpPr txBox="1"/>
          <p:nvPr/>
        </p:nvSpPr>
        <p:spPr>
          <a:xfrm>
            <a:off x="1297860" y="1484671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40 Mins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DB9EA82-49A6-7674-1A7D-5786DCBE751A}"/>
              </a:ext>
            </a:extLst>
          </p:cNvPr>
          <p:cNvSpPr txBox="1"/>
          <p:nvPr/>
        </p:nvSpPr>
        <p:spPr>
          <a:xfrm>
            <a:off x="2964399" y="1499827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01 Mins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9B4176F-5FFD-68ED-DC2D-FE4E8090F6B0}"/>
              </a:ext>
            </a:extLst>
          </p:cNvPr>
          <p:cNvSpPr txBox="1"/>
          <p:nvPr/>
        </p:nvSpPr>
        <p:spPr>
          <a:xfrm>
            <a:off x="4734678" y="1475710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01 Hrs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3599346-19DE-F35B-7F57-9B8B67934B80}"/>
              </a:ext>
            </a:extLst>
          </p:cNvPr>
          <p:cNvSpPr txBox="1"/>
          <p:nvPr/>
        </p:nvSpPr>
        <p:spPr>
          <a:xfrm>
            <a:off x="8596669" y="1504405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15 Mins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CD7AB4E-EEEC-496E-981D-C5890376B3AC}"/>
              </a:ext>
            </a:extLst>
          </p:cNvPr>
          <p:cNvSpPr txBox="1"/>
          <p:nvPr/>
        </p:nvSpPr>
        <p:spPr>
          <a:xfrm>
            <a:off x="10388778" y="1522950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15 Mins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A87124-CA7F-3F42-34E8-ABBD71BD8617}"/>
              </a:ext>
            </a:extLst>
          </p:cNvPr>
          <p:cNvSpPr txBox="1"/>
          <p:nvPr/>
        </p:nvSpPr>
        <p:spPr>
          <a:xfrm>
            <a:off x="10631937" y="2961849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10 Mins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E96FB12-BE34-2E4D-961D-A5B43CA16073}"/>
              </a:ext>
            </a:extLst>
          </p:cNvPr>
          <p:cNvSpPr txBox="1"/>
          <p:nvPr/>
        </p:nvSpPr>
        <p:spPr>
          <a:xfrm>
            <a:off x="8866114" y="2987500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10 Mins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9195960-EA3E-CC5F-9839-1E338FC39D8A}"/>
              </a:ext>
            </a:extLst>
          </p:cNvPr>
          <p:cNvSpPr txBox="1"/>
          <p:nvPr/>
        </p:nvSpPr>
        <p:spPr>
          <a:xfrm>
            <a:off x="7218077" y="2969397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150 Mins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01D6F56-29DA-8BED-6055-C7C2CE066C32}"/>
              </a:ext>
            </a:extLst>
          </p:cNvPr>
          <p:cNvSpPr txBox="1"/>
          <p:nvPr/>
        </p:nvSpPr>
        <p:spPr>
          <a:xfrm>
            <a:off x="5461103" y="2962768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15 Mins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FFAFAC8A-7071-E103-3D98-A2E8932D8A0F}"/>
              </a:ext>
            </a:extLst>
          </p:cNvPr>
          <p:cNvSpPr/>
          <p:nvPr/>
        </p:nvSpPr>
        <p:spPr bwMode="auto">
          <a:xfrm>
            <a:off x="8891634" y="5554747"/>
            <a:ext cx="1093294" cy="3543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Post-Installation (Router </a:t>
            </a:r>
            <a:r>
              <a:rPr lang="en-US" sz="800" b="1" kern="0" dirty="0" err="1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Enteries</a:t>
            </a:r>
            <a:r>
              <a:rPr lang="en-US" sz="800" b="1" kern="0" dirty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)</a:t>
            </a:r>
            <a:endParaRPr lang="en-IN" sz="8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sp>
        <p:nvSpPr>
          <p:cNvPr id="1027" name="Rectangle: Rounded Corners 1026">
            <a:extLst>
              <a:ext uri="{FF2B5EF4-FFF2-40B4-BE49-F238E27FC236}">
                <a16:creationId xmlns:a16="http://schemas.microsoft.com/office/drawing/2014/main" id="{8151AE0C-333E-AC9D-1F29-AD1A2FE83E25}"/>
              </a:ext>
            </a:extLst>
          </p:cNvPr>
          <p:cNvSpPr/>
          <p:nvPr/>
        </p:nvSpPr>
        <p:spPr bwMode="auto">
          <a:xfrm>
            <a:off x="10631937" y="5523589"/>
            <a:ext cx="1093294" cy="354371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1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1">
                  <a:lumMod val="20000"/>
                  <a:lumOff val="80000"/>
                  <a:shade val="100000"/>
                  <a:satMod val="115000"/>
                </a:schemeClr>
              </a:gs>
            </a:gsLst>
            <a:lin ang="13500000" scaled="1"/>
            <a:tileRect/>
          </a:gra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>
                <a:solidFill>
                  <a:srgbClr val="00273F"/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Post-Installation Create Backup User</a:t>
            </a:r>
            <a:endParaRPr lang="en-IN" sz="800" b="1" kern="0" dirty="0">
              <a:solidFill>
                <a:srgbClr val="00273F"/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sp>
        <p:nvSpPr>
          <p:cNvPr id="1028" name="Rectangle: Rounded Corners 1027">
            <a:extLst>
              <a:ext uri="{FF2B5EF4-FFF2-40B4-BE49-F238E27FC236}">
                <a16:creationId xmlns:a16="http://schemas.microsoft.com/office/drawing/2014/main" id="{B93B448C-79F6-0F95-337A-6E8A6C3EBDF8}"/>
              </a:ext>
            </a:extLst>
          </p:cNvPr>
          <p:cNvSpPr/>
          <p:nvPr/>
        </p:nvSpPr>
        <p:spPr bwMode="auto">
          <a:xfrm>
            <a:off x="1836649" y="3146816"/>
            <a:ext cx="1162041" cy="336863"/>
          </a:xfrm>
          <a:prstGeom prst="roundRect">
            <a:avLst/>
          </a:prstGeom>
          <a:solidFill>
            <a:schemeClr val="tx1"/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chemeClr val="accent4">
                    <a:lumMod val="20000"/>
                    <a:lumOff val="80000"/>
                  </a:schemeClr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Approve for the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kern="0" dirty="0">
                <a:solidFill>
                  <a:schemeClr val="accent4">
                    <a:lumMod val="20000"/>
                    <a:lumOff val="80000"/>
                  </a:schemeClr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 Post-Installation</a:t>
            </a:r>
            <a:br>
              <a:rPr lang="en-US" sz="800" b="1" kern="0" dirty="0">
                <a:solidFill>
                  <a:schemeClr val="accent4">
                    <a:lumMod val="20000"/>
                    <a:lumOff val="80000"/>
                  </a:schemeClr>
                </a:solidFill>
                <a:latin typeface="IBM Plex Sans" panose="020B0503050203000203" pitchFamily="34" charset="0"/>
                <a:cs typeface="Calibri"/>
                <a:sym typeface="IBM Plex Sans Light"/>
              </a:rPr>
            </a:br>
            <a:r>
              <a:rPr lang="en-US" sz="800" b="1" kern="0" dirty="0">
                <a:solidFill>
                  <a:schemeClr val="accent4">
                    <a:lumMod val="20000"/>
                    <a:lumOff val="80000"/>
                  </a:schemeClr>
                </a:solidFill>
                <a:latin typeface="IBM Plex Sans" panose="020B0503050203000203" pitchFamily="34" charset="0"/>
                <a:cs typeface="Calibri"/>
                <a:sym typeface="IBM Plex Sans Light"/>
              </a:rPr>
              <a:t>Activities</a:t>
            </a:r>
            <a:endParaRPr lang="en-IN" sz="800" b="1" kern="0" dirty="0">
              <a:solidFill>
                <a:schemeClr val="accent4">
                  <a:lumMod val="20000"/>
                  <a:lumOff val="80000"/>
                </a:schemeClr>
              </a:solidFill>
              <a:latin typeface="IBM Plex Sans" panose="020B0503050203000203" pitchFamily="34" charset="0"/>
              <a:cs typeface="Calibri"/>
              <a:sym typeface="IBM Plex Sans Light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D4A6768C-CCC6-59A1-08E1-045D798FC594}"/>
              </a:ext>
            </a:extLst>
          </p:cNvPr>
          <p:cNvSpPr txBox="1"/>
          <p:nvPr/>
        </p:nvSpPr>
        <p:spPr>
          <a:xfrm>
            <a:off x="3650964" y="2955623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15 Mins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2FB169CB-AFFF-57E4-FD1D-A76FF6D9ADBE}"/>
              </a:ext>
            </a:extLst>
          </p:cNvPr>
          <p:cNvSpPr txBox="1"/>
          <p:nvPr/>
        </p:nvSpPr>
        <p:spPr>
          <a:xfrm>
            <a:off x="83851" y="2998085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15 Mins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6B89936D-9292-2864-88BD-AA19C8DED57D}"/>
              </a:ext>
            </a:extLst>
          </p:cNvPr>
          <p:cNvSpPr txBox="1"/>
          <p:nvPr/>
        </p:nvSpPr>
        <p:spPr>
          <a:xfrm>
            <a:off x="761666" y="4213236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02 Mins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DA89360C-DAB0-A479-57AB-CA2A7C2AFD70}"/>
              </a:ext>
            </a:extLst>
          </p:cNvPr>
          <p:cNvSpPr txBox="1"/>
          <p:nvPr/>
        </p:nvSpPr>
        <p:spPr>
          <a:xfrm>
            <a:off x="1838549" y="4242519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02 Mins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7875460-C2C6-BCD7-A9F0-9A6BD87CCCF1}"/>
              </a:ext>
            </a:extLst>
          </p:cNvPr>
          <p:cNvSpPr txBox="1"/>
          <p:nvPr/>
        </p:nvSpPr>
        <p:spPr>
          <a:xfrm>
            <a:off x="3636293" y="4227742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02 Mins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F5681BB3-B1DF-1A9B-6F1E-3AD0F9B6DC02}"/>
              </a:ext>
            </a:extLst>
          </p:cNvPr>
          <p:cNvSpPr txBox="1"/>
          <p:nvPr/>
        </p:nvSpPr>
        <p:spPr>
          <a:xfrm>
            <a:off x="5354284" y="4220019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02 Mins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E83F2E12-0BED-A7D6-AA8A-63D134B4937B}"/>
              </a:ext>
            </a:extLst>
          </p:cNvPr>
          <p:cNvSpPr txBox="1"/>
          <p:nvPr/>
        </p:nvSpPr>
        <p:spPr>
          <a:xfrm>
            <a:off x="8914923" y="4195825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05 Mins</a:t>
            </a: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A80F9779-0B15-900C-1ECF-B6B6DADD5DC3}"/>
              </a:ext>
            </a:extLst>
          </p:cNvPr>
          <p:cNvSpPr txBox="1"/>
          <p:nvPr/>
        </p:nvSpPr>
        <p:spPr>
          <a:xfrm>
            <a:off x="10639258" y="4173469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05 Mins</a:t>
            </a:r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1B24BAA9-5817-D358-B9DE-B6151699C880}"/>
              </a:ext>
            </a:extLst>
          </p:cNvPr>
          <p:cNvCxnSpPr>
            <a:cxnSpLocks/>
          </p:cNvCxnSpPr>
          <p:nvPr/>
        </p:nvCxnSpPr>
        <p:spPr bwMode="auto">
          <a:xfrm>
            <a:off x="11192082" y="4725149"/>
            <a:ext cx="0" cy="73490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07BF9337-2A21-DDED-B20E-F54AC8C2008D}"/>
              </a:ext>
            </a:extLst>
          </p:cNvPr>
          <p:cNvCxnSpPr>
            <a:cxnSpLocks/>
          </p:cNvCxnSpPr>
          <p:nvPr/>
        </p:nvCxnSpPr>
        <p:spPr bwMode="auto">
          <a:xfrm flipH="1">
            <a:off x="10000329" y="5700774"/>
            <a:ext cx="60080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3" name="TextBox 1042">
            <a:extLst>
              <a:ext uri="{FF2B5EF4-FFF2-40B4-BE49-F238E27FC236}">
                <a16:creationId xmlns:a16="http://schemas.microsoft.com/office/drawing/2014/main" id="{78ABC817-75FA-C6CF-1420-4C0C2B5AECE4}"/>
              </a:ext>
            </a:extLst>
          </p:cNvPr>
          <p:cNvSpPr txBox="1"/>
          <p:nvPr/>
        </p:nvSpPr>
        <p:spPr>
          <a:xfrm>
            <a:off x="8891634" y="5425838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05 Mins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0336E48E-EDF0-AC55-7954-144B3A6C84D5}"/>
              </a:ext>
            </a:extLst>
          </p:cNvPr>
          <p:cNvSpPr txBox="1"/>
          <p:nvPr/>
        </p:nvSpPr>
        <p:spPr>
          <a:xfrm>
            <a:off x="10639258" y="5400478"/>
            <a:ext cx="552824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IN" sz="800" b="1" dirty="0">
                <a:latin typeface="IBM Plex Sans" panose="020B0503050203000203" pitchFamily="34" charset="0"/>
              </a:rPr>
              <a:t>02 Mins</a:t>
            </a:r>
          </a:p>
        </p:txBody>
      </p:sp>
    </p:spTree>
    <p:extLst>
      <p:ext uri="{BB962C8B-B14F-4D97-AF65-F5344CB8AC3E}">
        <p14:creationId xmlns:p14="http://schemas.microsoft.com/office/powerpoint/2010/main" val="1917524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19A725-A84B-B203-2A69-13A4ADDD745A}"/>
              </a:ext>
            </a:extLst>
          </p:cNvPr>
          <p:cNvSpPr/>
          <p:nvPr/>
        </p:nvSpPr>
        <p:spPr bwMode="auto">
          <a:xfrm>
            <a:off x="641015" y="1562680"/>
            <a:ext cx="1769515" cy="72736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SAP GUI Settings (Refer step1)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380185-BDA1-5EC2-4F54-79152287B857}"/>
              </a:ext>
            </a:extLst>
          </p:cNvPr>
          <p:cNvSpPr/>
          <p:nvPr/>
        </p:nvSpPr>
        <p:spPr bwMode="auto">
          <a:xfrm>
            <a:off x="2996288" y="1562680"/>
            <a:ext cx="1769515" cy="72736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Add SAP System  Using SAP GUI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D9111BD-6DC2-323A-0002-CDC41ACF3649}"/>
              </a:ext>
            </a:extLst>
          </p:cNvPr>
          <p:cNvSpPr/>
          <p:nvPr/>
        </p:nvSpPr>
        <p:spPr bwMode="auto">
          <a:xfrm>
            <a:off x="5351561" y="1562680"/>
            <a:ext cx="1769515" cy="72736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RZ 11 Configuration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(Newly added system)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ED53E31-B03B-5C7F-9795-1F75E1B5FA6D}"/>
              </a:ext>
            </a:extLst>
          </p:cNvPr>
          <p:cNvSpPr/>
          <p:nvPr/>
        </p:nvSpPr>
        <p:spPr bwMode="auto">
          <a:xfrm>
            <a:off x="7706834" y="1562680"/>
            <a:ext cx="1769515" cy="72736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Execute Ansible </a:t>
            </a:r>
          </a:p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(t-code script)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C57E29-E64C-785A-27E1-ACEAE33EE026}"/>
              </a:ext>
            </a:extLst>
          </p:cNvPr>
          <p:cNvSpPr/>
          <p:nvPr/>
        </p:nvSpPr>
        <p:spPr>
          <a:xfrm>
            <a:off x="-8703" y="-2995"/>
            <a:ext cx="12190764" cy="728703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Automation using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SAP GUI – SAP Logon Configuration &amp; Ansible Script Execution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BFF062-9A47-8A51-0CC6-F36ACB6B18B7}"/>
              </a:ext>
            </a:extLst>
          </p:cNvPr>
          <p:cNvCxnSpPr>
            <a:stCxn id="5" idx="3"/>
            <a:endCxn id="6" idx="1"/>
          </p:cNvCxnSpPr>
          <p:nvPr/>
        </p:nvCxnSpPr>
        <p:spPr bwMode="auto">
          <a:xfrm>
            <a:off x="2410530" y="1926362"/>
            <a:ext cx="58575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10F5B64-31A1-4313-3889-88F8E9D90F88}"/>
              </a:ext>
            </a:extLst>
          </p:cNvPr>
          <p:cNvCxnSpPr/>
          <p:nvPr/>
        </p:nvCxnSpPr>
        <p:spPr bwMode="auto">
          <a:xfrm>
            <a:off x="4804221" y="1926362"/>
            <a:ext cx="562518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792B8C-86A2-607C-E977-EC0B3B811630}"/>
              </a:ext>
            </a:extLst>
          </p:cNvPr>
          <p:cNvCxnSpPr/>
          <p:nvPr/>
        </p:nvCxnSpPr>
        <p:spPr bwMode="auto">
          <a:xfrm>
            <a:off x="7095958" y="1926362"/>
            <a:ext cx="61521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3C5CA9B-25B8-483A-C239-0D81D99C35E1}"/>
              </a:ext>
            </a:extLst>
          </p:cNvPr>
          <p:cNvSpPr/>
          <p:nvPr/>
        </p:nvSpPr>
        <p:spPr bwMode="auto">
          <a:xfrm>
            <a:off x="10062107" y="1562680"/>
            <a:ext cx="1575711" cy="727364"/>
          </a:xfrm>
          <a:prstGeom prst="roundRect">
            <a:avLst/>
          </a:prstGeom>
          <a:solidFill>
            <a:schemeClr val="accent4">
              <a:lumMod val="5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400" dirty="0">
                <a:solidFill>
                  <a:schemeClr val="bg1"/>
                </a:solidFill>
                <a:latin typeface="IBM Plex Sans" panose="020B0503050203000203" pitchFamily="34" charset="0"/>
              </a:rPr>
              <a:t>Validate the UI based Post Installation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890EC-9888-1AB4-DDBE-67D96D45941B}"/>
              </a:ext>
            </a:extLst>
          </p:cNvPr>
          <p:cNvCxnSpPr/>
          <p:nvPr/>
        </p:nvCxnSpPr>
        <p:spPr bwMode="auto">
          <a:xfrm>
            <a:off x="9446892" y="1926362"/>
            <a:ext cx="615215" cy="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C7731B2-5DE5-2A7A-7A1B-E87F571334E5}"/>
              </a:ext>
            </a:extLst>
          </p:cNvPr>
          <p:cNvSpPr/>
          <p:nvPr/>
        </p:nvSpPr>
        <p:spPr bwMode="auto">
          <a:xfrm>
            <a:off x="554182" y="1429616"/>
            <a:ext cx="290785" cy="22224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E17B29-8720-4A46-5298-68FDA8817534}"/>
              </a:ext>
            </a:extLst>
          </p:cNvPr>
          <p:cNvSpPr/>
          <p:nvPr/>
        </p:nvSpPr>
        <p:spPr bwMode="auto">
          <a:xfrm>
            <a:off x="2902652" y="1451556"/>
            <a:ext cx="290785" cy="22224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965E89-1210-066E-B825-AB0C942C8487}"/>
              </a:ext>
            </a:extLst>
          </p:cNvPr>
          <p:cNvSpPr/>
          <p:nvPr/>
        </p:nvSpPr>
        <p:spPr bwMode="auto">
          <a:xfrm>
            <a:off x="5196260" y="1464806"/>
            <a:ext cx="290785" cy="22224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EB57567-F0F7-4AA0-0270-F7298A085232}"/>
              </a:ext>
            </a:extLst>
          </p:cNvPr>
          <p:cNvSpPr/>
          <p:nvPr/>
        </p:nvSpPr>
        <p:spPr bwMode="auto">
          <a:xfrm>
            <a:off x="7629183" y="1540740"/>
            <a:ext cx="290785" cy="22224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4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AD4099-4EC8-38F3-E648-C3B47CA630A6}"/>
              </a:ext>
            </a:extLst>
          </p:cNvPr>
          <p:cNvSpPr/>
          <p:nvPr/>
        </p:nvSpPr>
        <p:spPr bwMode="auto">
          <a:xfrm>
            <a:off x="9916713" y="1540740"/>
            <a:ext cx="290785" cy="22224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08AB75-B1A2-110B-1614-8CF50733F5D7}"/>
              </a:ext>
            </a:extLst>
          </p:cNvPr>
          <p:cNvSpPr txBox="1"/>
          <p:nvPr/>
        </p:nvSpPr>
        <p:spPr>
          <a:xfrm>
            <a:off x="869455" y="3097680"/>
            <a:ext cx="1686549" cy="301621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IN" sz="1400" dirty="0">
                <a:latin typeface="IBM Plex Sans" panose="020B0503050203000203" pitchFamily="34" charset="0"/>
                <a:ea typeface="IBM Plex Sans" charset="0"/>
                <a:cs typeface="IBM Plex Sans" charset="0"/>
              </a:rPr>
              <a:t>One-time activities on client </a:t>
            </a:r>
            <a:r>
              <a:rPr lang="en-IN" sz="1400" dirty="0" err="1">
                <a:latin typeface="IBM Plex Sans" panose="020B0503050203000203" pitchFamily="34" charset="0"/>
                <a:ea typeface="IBM Plex Sans" charset="0"/>
                <a:cs typeface="IBM Plex Sans" charset="0"/>
              </a:rPr>
              <a:t>Jumserver</a:t>
            </a:r>
            <a:r>
              <a:rPr lang="en-IN" sz="1400" dirty="0">
                <a:latin typeface="IBM Plex Sans" panose="020B0503050203000203" pitchFamily="34" charset="0"/>
                <a:ea typeface="IBM Plex Sans" charset="0"/>
                <a:cs typeface="IBM Plex Sans" charset="0"/>
              </a:rPr>
              <a:t> with the collaboration of PES team using user (</a:t>
            </a:r>
            <a:r>
              <a:rPr lang="en-IN" sz="1400" b="1" dirty="0" err="1">
                <a:latin typeface="IBM Plex Sans" panose="020B0503050203000203" pitchFamily="34" charset="0"/>
                <a:ea typeface="IBM Plex Sans" charset="0"/>
                <a:cs typeface="IBM Plex Sans" charset="0"/>
              </a:rPr>
              <a:t>ansibleuser</a:t>
            </a:r>
            <a:r>
              <a:rPr lang="en-IN" sz="1400" dirty="0">
                <a:latin typeface="IBM Plex Sans" panose="020B0503050203000203" pitchFamily="34" charset="0"/>
                <a:ea typeface="IBM Plex Sans" charset="0"/>
                <a:cs typeface="IBM Plex Sans" charset="0"/>
              </a:rPr>
              <a:t>)</a:t>
            </a:r>
            <a:br>
              <a:rPr lang="en-IN" sz="1400" dirty="0">
                <a:latin typeface="IBM Plex Sans" panose="020B0503050203000203" pitchFamily="34" charset="0"/>
                <a:ea typeface="IBM Plex Sans" charset="0"/>
                <a:cs typeface="IBM Plex Sans" charset="0"/>
              </a:rPr>
            </a:br>
            <a:endParaRPr lang="en-IN" sz="1400" dirty="0"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An alternative option is to create a new user, which the BASIS and Automation teams can use to perform the configuration</a:t>
            </a:r>
            <a:endParaRPr lang="en-IN" sz="1400" dirty="0">
              <a:solidFill>
                <a:schemeClr val="tx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2F22DC-5C7C-5884-558B-728E64A2BCA2}"/>
              </a:ext>
            </a:extLst>
          </p:cNvPr>
          <p:cNvSpPr txBox="1"/>
          <p:nvPr/>
        </p:nvSpPr>
        <p:spPr>
          <a:xfrm>
            <a:off x="3496499" y="3097680"/>
            <a:ext cx="1686549" cy="3231654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>
                <a:latin typeface="IBM Plex Sans" panose="020B0503050203000203" pitchFamily="34" charset="0"/>
                <a:ea typeface="IBM Plex Sans" charset="0"/>
                <a:cs typeface="IBM Plex Sans" charset="0"/>
              </a:defRPr>
            </a:lvl1pPr>
          </a:lstStyle>
          <a:p>
            <a:r>
              <a:rPr lang="en-IN" sz="1400" dirty="0"/>
              <a:t>Add newly provisioned SAP NetWeaver System with the collaboration of PES team using user(</a:t>
            </a:r>
            <a:r>
              <a:rPr lang="en-IN" sz="1400" b="1" dirty="0" err="1"/>
              <a:t>ansibleuser</a:t>
            </a:r>
            <a:r>
              <a:rPr lang="en-IN" sz="1400" dirty="0"/>
              <a:t>)</a:t>
            </a:r>
            <a:br>
              <a:rPr lang="en-IN" sz="1400" dirty="0"/>
            </a:br>
            <a:endParaRPr lang="en-IN" sz="1400" dirty="0"/>
          </a:p>
          <a:p>
            <a:r>
              <a:rPr lang="en-GB" sz="1400" dirty="0"/>
              <a:t>An alternative option is to create a new user, which the BASIS and Automation teams can use to perform the configuration</a:t>
            </a:r>
            <a:endParaRPr lang="en-IN" sz="1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8D580DF-081C-42D1-B074-6AFB2592C221}"/>
              </a:ext>
            </a:extLst>
          </p:cNvPr>
          <p:cNvSpPr/>
          <p:nvPr/>
        </p:nvSpPr>
        <p:spPr bwMode="auto">
          <a:xfrm>
            <a:off x="517372" y="3076657"/>
            <a:ext cx="290785" cy="22224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0DFAD6-72D8-2AC3-7EE3-F48A3CFB7ECD}"/>
              </a:ext>
            </a:extLst>
          </p:cNvPr>
          <p:cNvSpPr/>
          <p:nvPr/>
        </p:nvSpPr>
        <p:spPr bwMode="auto">
          <a:xfrm>
            <a:off x="3169509" y="3078890"/>
            <a:ext cx="290785" cy="22224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2E84352-D111-0FF8-B67C-5B19A70AB92A}"/>
              </a:ext>
            </a:extLst>
          </p:cNvPr>
          <p:cNvSpPr/>
          <p:nvPr/>
        </p:nvSpPr>
        <p:spPr bwMode="auto">
          <a:xfrm>
            <a:off x="5486722" y="3078890"/>
            <a:ext cx="290785" cy="22224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761A8A-DF34-A0FA-3F50-FE118D0FF975}"/>
              </a:ext>
            </a:extLst>
          </p:cNvPr>
          <p:cNvSpPr txBox="1"/>
          <p:nvPr/>
        </p:nvSpPr>
        <p:spPr>
          <a:xfrm>
            <a:off x="8286428" y="3097680"/>
            <a:ext cx="1851485" cy="3016210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>
                <a:latin typeface="IBM Plex Sans" panose="020B0503050203000203" pitchFamily="34" charset="0"/>
                <a:ea typeface="IBM Plex Sans" charset="0"/>
                <a:cs typeface="IBM Plex Sans" charset="0"/>
              </a:defRPr>
            </a:lvl1pPr>
          </a:lstStyle>
          <a:p>
            <a:r>
              <a:rPr lang="en-IN" sz="1400" dirty="0"/>
              <a:t>BASIS team will perform post installation activities using following t-codes.</a:t>
            </a:r>
            <a:br>
              <a:rPr lang="en-IN" sz="1400" dirty="0"/>
            </a:br>
            <a:br>
              <a:rPr lang="en-IN" sz="1400" dirty="0"/>
            </a:br>
            <a:r>
              <a:rPr lang="en-IN" sz="1400" dirty="0"/>
              <a:t>RZ10</a:t>
            </a:r>
          </a:p>
          <a:p>
            <a:pPr marL="0" indent="0">
              <a:buNone/>
            </a:pPr>
            <a:r>
              <a:rPr lang="en-IN" sz="1400" dirty="0"/>
              <a:t>    STMS</a:t>
            </a:r>
            <a:br>
              <a:rPr lang="en-IN" sz="1400" dirty="0"/>
            </a:br>
            <a:r>
              <a:rPr lang="en-IN" sz="1400" dirty="0"/>
              <a:t>    SM59</a:t>
            </a:r>
            <a:br>
              <a:rPr lang="en-IN" sz="1400" dirty="0"/>
            </a:br>
            <a:r>
              <a:rPr lang="en-IN" sz="1400" dirty="0"/>
              <a:t>    SCC4</a:t>
            </a:r>
            <a:br>
              <a:rPr lang="en-IN" sz="1400" dirty="0"/>
            </a:br>
            <a:r>
              <a:rPr lang="en-IN" sz="1400" dirty="0"/>
              <a:t>    SCCL</a:t>
            </a:r>
            <a:br>
              <a:rPr lang="en-IN" sz="1400" dirty="0"/>
            </a:br>
            <a:r>
              <a:rPr lang="en-IN" sz="1400" dirty="0"/>
              <a:t>    SMLG</a:t>
            </a:r>
            <a:br>
              <a:rPr lang="en-IN" sz="1400" dirty="0"/>
            </a:br>
            <a:r>
              <a:rPr lang="en-IN" sz="1400" dirty="0"/>
              <a:t>    SGEN</a:t>
            </a:r>
            <a:br>
              <a:rPr lang="en-IN" sz="1400" dirty="0"/>
            </a:br>
            <a:r>
              <a:rPr lang="en-IN" sz="1400" dirty="0"/>
              <a:t>    SU01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07ECC10-1365-A3FB-AB66-460B8C47D7A2}"/>
              </a:ext>
            </a:extLst>
          </p:cNvPr>
          <p:cNvSpPr/>
          <p:nvPr/>
        </p:nvSpPr>
        <p:spPr bwMode="auto">
          <a:xfrm>
            <a:off x="7959438" y="3078802"/>
            <a:ext cx="290785" cy="22224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accent3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02BD75-C11C-FDD0-F6DF-F377C17F2F1B}"/>
              </a:ext>
            </a:extLst>
          </p:cNvPr>
          <p:cNvSpPr txBox="1"/>
          <p:nvPr/>
        </p:nvSpPr>
        <p:spPr>
          <a:xfrm>
            <a:off x="5873361" y="3078802"/>
            <a:ext cx="1686549" cy="1292662"/>
          </a:xfrm>
          <a:prstGeom prst="rect">
            <a:avLst/>
          </a:prstGeom>
          <a:noFill/>
          <a:ln>
            <a:solidFill>
              <a:schemeClr val="tx1"/>
            </a:solidFill>
            <a:prstDash val="lgDashDot"/>
          </a:ln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171450" indent="-171450">
              <a:buFont typeface="Arial" panose="020B0604020202020204" pitchFamily="34" charset="0"/>
              <a:buChar char="•"/>
              <a:defRPr sz="1200">
                <a:latin typeface="IBM Plex Sans" panose="020B0503050203000203" pitchFamily="34" charset="0"/>
                <a:ea typeface="IBM Plex Sans" charset="0"/>
                <a:cs typeface="IBM Plex Sans" charset="0"/>
              </a:defRPr>
            </a:lvl1pPr>
          </a:lstStyle>
          <a:p>
            <a:r>
              <a:rPr lang="en-IN" sz="1400" dirty="0"/>
              <a:t>Configure the parameter (</a:t>
            </a:r>
            <a:r>
              <a:rPr lang="en-IN" sz="1400" b="1" dirty="0" err="1"/>
              <a:t>sapgui</a:t>
            </a:r>
            <a:r>
              <a:rPr lang="en-IN" sz="1400" b="1" dirty="0"/>
              <a:t>/</a:t>
            </a:r>
            <a:r>
              <a:rPr lang="en-IN" sz="1400" b="1" dirty="0" err="1"/>
              <a:t>user_scripting</a:t>
            </a:r>
            <a:r>
              <a:rPr lang="en-IN" sz="1400" b="1" dirty="0"/>
              <a:t> = True</a:t>
            </a:r>
            <a:r>
              <a:rPr lang="en-IN" sz="1400" dirty="0"/>
              <a:t>) to enable UI scripting play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A49D7F2-967D-96B1-F357-35EF2BF9E3DB}"/>
              </a:ext>
            </a:extLst>
          </p:cNvPr>
          <p:cNvSpPr/>
          <p:nvPr/>
        </p:nvSpPr>
        <p:spPr bwMode="auto">
          <a:xfrm>
            <a:off x="245806" y="1091381"/>
            <a:ext cx="4853407" cy="1533832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dash"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Manual process by PES</a:t>
            </a:r>
          </a:p>
        </p:txBody>
      </p:sp>
    </p:spTree>
    <p:extLst>
      <p:ext uri="{BB962C8B-B14F-4D97-AF65-F5344CB8AC3E}">
        <p14:creationId xmlns:p14="http://schemas.microsoft.com/office/powerpoint/2010/main" val="2455994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1909E-B2F1-6330-727F-6E1B333F1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4E06AED-7D52-6E22-1D03-85652FEEBBAD}"/>
              </a:ext>
            </a:extLst>
          </p:cNvPr>
          <p:cNvSpPr/>
          <p:nvPr/>
        </p:nvSpPr>
        <p:spPr>
          <a:xfrm>
            <a:off x="1236" y="3"/>
            <a:ext cx="12190764" cy="88173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2025 Q1 - Workflow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IBM Plex Sans" panose="020B0503050203000203" pitchFamily="34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26A2A3-3DF6-EDD1-B65E-24E30D3922E0}"/>
              </a:ext>
            </a:extLst>
          </p:cNvPr>
          <p:cNvSpPr/>
          <p:nvPr/>
        </p:nvSpPr>
        <p:spPr bwMode="auto">
          <a:xfrm>
            <a:off x="1212574" y="1421296"/>
            <a:ext cx="1699591" cy="57646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Workflow – 1.0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A9BF79C-88FE-5F2D-B204-E27670072F20}"/>
              </a:ext>
            </a:extLst>
          </p:cNvPr>
          <p:cNvSpPr/>
          <p:nvPr/>
        </p:nvSpPr>
        <p:spPr bwMode="auto">
          <a:xfrm>
            <a:off x="1212574" y="3102199"/>
            <a:ext cx="1699591" cy="57646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IBM Plex Sans" panose="020B0503050203000203" pitchFamily="34" charset="0"/>
              </a:rPr>
              <a:t>Workflow – Day 2.0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23AA5A-EC28-1873-0F3F-1DD43A0E011B}"/>
              </a:ext>
            </a:extLst>
          </p:cNvPr>
          <p:cNvSpPr/>
          <p:nvPr/>
        </p:nvSpPr>
        <p:spPr bwMode="auto">
          <a:xfrm>
            <a:off x="1212573" y="5026144"/>
            <a:ext cx="1699591" cy="576469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9050">
            <a:solidFill>
              <a:schemeClr val="accent2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1200" dirty="0">
                <a:solidFill>
                  <a:schemeClr val="bg1"/>
                </a:solidFill>
                <a:latin typeface="IBM Plex Sans" panose="020B0503050203000203" pitchFamily="34" charset="0"/>
              </a:rPr>
              <a:t>Workflow – Day 3.0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5265BD-A12A-026F-B5E3-8257785D9BE4}"/>
              </a:ext>
            </a:extLst>
          </p:cNvPr>
          <p:cNvSpPr/>
          <p:nvPr/>
        </p:nvSpPr>
        <p:spPr bwMode="auto">
          <a:xfrm>
            <a:off x="3659255" y="4766069"/>
            <a:ext cx="6609521" cy="109661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IBM Plex Sans" panose="020B0503050203000203" pitchFamily="34" charset="0"/>
              </a:rPr>
              <a:t>BASIS </a:t>
            </a: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Automation (OS Based automation </a:t>
            </a:r>
            <a:r>
              <a:rPr kumimoji="0" lang="en-IN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+</a:t>
            </a: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  Post Installation UI automation)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2786B97-02A1-140D-E4F7-584E7B3F0E3C}"/>
              </a:ext>
            </a:extLst>
          </p:cNvPr>
          <p:cNvSpPr/>
          <p:nvPr/>
        </p:nvSpPr>
        <p:spPr bwMode="auto">
          <a:xfrm>
            <a:off x="3659256" y="1222977"/>
            <a:ext cx="6609521" cy="1096617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IBM Plex Sans" panose="020B0503050203000203" pitchFamily="34" charset="0"/>
              </a:rPr>
              <a:t>BASIS </a:t>
            </a: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Automation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(Hardware Validation + HCMT</a:t>
            </a:r>
            <a:r>
              <a:rPr kumimoji="0" lang="en-I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)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7024D26-5197-39FD-01F4-9AD3844C3B83}"/>
              </a:ext>
            </a:extLst>
          </p:cNvPr>
          <p:cNvSpPr/>
          <p:nvPr/>
        </p:nvSpPr>
        <p:spPr bwMode="auto">
          <a:xfrm>
            <a:off x="3659256" y="2994524"/>
            <a:ext cx="6609521" cy="1096617"/>
          </a:xfrm>
          <a:prstGeom prst="rightArrow">
            <a:avLst/>
          </a:prstGeom>
          <a:solidFill>
            <a:schemeClr val="accent3">
              <a:lumMod val="40000"/>
              <a:lumOff val="60000"/>
            </a:schemeClr>
          </a:solidFill>
          <a:ln w="19050">
            <a:noFill/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IN" sz="1400" b="1" dirty="0">
                <a:solidFill>
                  <a:schemeClr val="tx1"/>
                </a:solidFill>
                <a:latin typeface="IBM Plex Sans" panose="020B0503050203000203" pitchFamily="34" charset="0"/>
              </a:rPr>
              <a:t>BASIS </a:t>
            </a: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Automation (Pre-Config </a:t>
            </a:r>
            <a:r>
              <a:rPr lang="en-IN" sz="2400" b="1" dirty="0">
                <a:solidFill>
                  <a:schemeClr val="tx1"/>
                </a:solidFill>
                <a:latin typeface="IBM Plex Sans" panose="020B0503050203000203" pitchFamily="34" charset="0"/>
              </a:rPr>
              <a:t>+</a:t>
            </a:r>
            <a:r>
              <a:rPr kumimoji="0" lang="en-I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 S/4 HANA Installation)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143F44-C72B-F41E-1456-CEE4F1E86535}"/>
              </a:ext>
            </a:extLst>
          </p:cNvPr>
          <p:cNvCxnSpPr>
            <a:cxnSpLocks/>
          </p:cNvCxnSpPr>
          <p:nvPr/>
        </p:nvCxnSpPr>
        <p:spPr bwMode="auto">
          <a:xfrm>
            <a:off x="6291470" y="2146852"/>
            <a:ext cx="0" cy="95534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F9EEB4-8CF5-8989-440C-58DB5865471C}"/>
              </a:ext>
            </a:extLst>
          </p:cNvPr>
          <p:cNvCxnSpPr>
            <a:cxnSpLocks/>
          </p:cNvCxnSpPr>
          <p:nvPr/>
        </p:nvCxnSpPr>
        <p:spPr bwMode="auto">
          <a:xfrm>
            <a:off x="6294783" y="3969026"/>
            <a:ext cx="0" cy="955347"/>
          </a:xfrm>
          <a:prstGeom prst="straightConnector1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47178AF-3A39-BC7A-0CF7-CFC0CCEB9AA9}"/>
              </a:ext>
            </a:extLst>
          </p:cNvPr>
          <p:cNvSpPr txBox="1"/>
          <p:nvPr/>
        </p:nvSpPr>
        <p:spPr>
          <a:xfrm>
            <a:off x="6291470" y="2471767"/>
            <a:ext cx="15803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BASIS consultant validation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60663C-2CE4-7FD7-B2C4-1C57C3FA405B}"/>
              </a:ext>
            </a:extLst>
          </p:cNvPr>
          <p:cNvSpPr txBox="1"/>
          <p:nvPr/>
        </p:nvSpPr>
        <p:spPr>
          <a:xfrm>
            <a:off x="6291470" y="4329651"/>
            <a:ext cx="1580321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1400" dirty="0">
                <a:solidFill>
                  <a:schemeClr val="tx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BASIS consultant validation</a:t>
            </a:r>
          </a:p>
        </p:txBody>
      </p:sp>
    </p:spTree>
    <p:extLst>
      <p:ext uri="{BB962C8B-B14F-4D97-AF65-F5344CB8AC3E}">
        <p14:creationId xmlns:p14="http://schemas.microsoft.com/office/powerpoint/2010/main" val="3727151968"/>
      </p:ext>
    </p:extLst>
  </p:cSld>
  <p:clrMapOvr>
    <a:masterClrMapping/>
  </p:clrMapOvr>
</p:sld>
</file>

<file path=ppt/theme/theme1.xml><?xml version="1.0" encoding="utf-8"?>
<a:theme xmlns:a="http://schemas.openxmlformats.org/drawingml/2006/main" name="9_IBM 2019 Master template (light gray background)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2000" dirty="0" err="1" smtClean="0">
            <a:solidFill>
              <a:schemeClr val="tx1"/>
            </a:solidFill>
            <a:latin typeface="IBM Plex Sans Light" panose="020B0403050203000203" pitchFamily="34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Plex_LargeFormat" id="{576EDDA4-CE65-7847-AB4B-936D6B9E6EF8}" vid="{86FC20F6-268E-1A43-9B84-26C22CA2EC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33582</TotalTime>
  <Words>423</Words>
  <Application>Microsoft Office PowerPoint</Application>
  <PresentationFormat>Widescreen</PresentationFormat>
  <Paragraphs>98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8" baseType="lpstr">
      <vt:lpstr>.AppleSystemUIFont</vt:lpstr>
      <vt:lpstr>Aptos</vt:lpstr>
      <vt:lpstr>Arial</vt:lpstr>
      <vt:lpstr>Arial Black</vt:lpstr>
      <vt:lpstr>Calibri</vt:lpstr>
      <vt:lpstr>HelvNeue Light for IBM</vt:lpstr>
      <vt:lpstr>IBM Plex Mono SemiBold</vt:lpstr>
      <vt:lpstr>IBM Plex Sans</vt:lpstr>
      <vt:lpstr>IBM Plex Sans ExtraLight</vt:lpstr>
      <vt:lpstr>IBM Plex Sans Light</vt:lpstr>
      <vt:lpstr>IBM Plex Sans Regular</vt:lpstr>
      <vt:lpstr>IBM Plex Sans SemiBold</vt:lpstr>
      <vt:lpstr>Wingdings</vt:lpstr>
      <vt:lpstr>9_IBM 2019 Master template (light gray background)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Zubair</dc:creator>
  <cp:lastModifiedBy>Mohammad Zubair</cp:lastModifiedBy>
  <cp:revision>48</cp:revision>
  <dcterms:created xsi:type="dcterms:W3CDTF">2024-09-13T05:45:14Z</dcterms:created>
  <dcterms:modified xsi:type="dcterms:W3CDTF">2025-07-03T10:01:26Z</dcterms:modified>
</cp:coreProperties>
</file>