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4" d="100"/>
          <a:sy n="3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smtClean="0"/>
              <a:t>Raman</a:t>
            </a:r>
            <a:r>
              <a:rPr lang="en-US" baseline="0" smtClean="0"/>
              <a:t> Kaushish</a:t>
            </a:r>
            <a:r>
              <a:rPr lang="en-US" smtClean="0"/>
              <a:t> </a:t>
            </a:r>
            <a:r>
              <a:rPr lang="en-US"/>
              <a:t>and </a:t>
            </a:r>
            <a:r>
              <a:rPr lang="en-US" smtClean="0"/>
              <a:t>today </a:t>
            </a:r>
            <a:r>
              <a:rPr lang="en-US" dirty="0"/>
              <a:t>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03.12.2023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smtClean="0"/>
              <a:t>GOURAV SINHA</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1683</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Clear Sans Regular Bold</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30</cp:revision>
  <dcterms:created xsi:type="dcterms:W3CDTF">2006-08-16T00:00:00Z</dcterms:created>
  <dcterms:modified xsi:type="dcterms:W3CDTF">2023-12-03T10:30:41Z</dcterms:modified>
  <dc:identifier>DAEhDyfaYKE</dc:identifier>
</cp:coreProperties>
</file>