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3" r:id="rId7"/>
    <p:sldId id="262" r:id="rId8"/>
    <p:sldId id="264" r:id="rId9"/>
    <p:sldId id="265" r:id="rId10"/>
    <p:sldId id="266" r:id="rId11"/>
    <p:sldId id="267" r:id="rId12"/>
    <p:sldId id="276" r:id="rId13"/>
    <p:sldId id="268" r:id="rId14"/>
    <p:sldId id="280" r:id="rId15"/>
    <p:sldId id="269" r:id="rId16"/>
    <p:sldId id="270" r:id="rId17"/>
    <p:sldId id="271" r:id="rId18"/>
    <p:sldId id="272" r:id="rId19"/>
    <p:sldId id="273" r:id="rId20"/>
    <p:sldId id="279" r:id="rId21"/>
    <p:sldId id="283" r:id="rId22"/>
    <p:sldId id="275" r:id="rId23"/>
    <p:sldId id="284" r:id="rId24"/>
    <p:sldId id="274"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378" y="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5A973A3-6FEC-42BB-8CE3-B13BCA352E6B}"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CECAA-5D93-4BE8-89A8-18E9A11E0774}"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09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973A3-6FEC-42BB-8CE3-B13BCA352E6B}"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CECAA-5D93-4BE8-89A8-18E9A11E0774}" type="slidenum">
              <a:rPr lang="en-IN" smtClean="0"/>
              <a:t>‹#›</a:t>
            </a:fld>
            <a:endParaRPr lang="en-IN"/>
          </a:p>
        </p:txBody>
      </p:sp>
    </p:spTree>
    <p:extLst>
      <p:ext uri="{BB962C8B-B14F-4D97-AF65-F5344CB8AC3E}">
        <p14:creationId xmlns:p14="http://schemas.microsoft.com/office/powerpoint/2010/main" val="154020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973A3-6FEC-42BB-8CE3-B13BCA352E6B}"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CECAA-5D93-4BE8-89A8-18E9A11E077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46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973A3-6FEC-42BB-8CE3-B13BCA352E6B}"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CECAA-5D93-4BE8-89A8-18E9A11E0774}" type="slidenum">
              <a:rPr lang="en-IN" smtClean="0"/>
              <a:t>‹#›</a:t>
            </a:fld>
            <a:endParaRPr lang="en-IN"/>
          </a:p>
        </p:txBody>
      </p:sp>
    </p:spTree>
    <p:extLst>
      <p:ext uri="{BB962C8B-B14F-4D97-AF65-F5344CB8AC3E}">
        <p14:creationId xmlns:p14="http://schemas.microsoft.com/office/powerpoint/2010/main" val="6224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973A3-6FEC-42BB-8CE3-B13BCA352E6B}"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CECAA-5D93-4BE8-89A8-18E9A11E0774}"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84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973A3-6FEC-42BB-8CE3-B13BCA352E6B}"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CECAA-5D93-4BE8-89A8-18E9A11E0774}" type="slidenum">
              <a:rPr lang="en-IN" smtClean="0"/>
              <a:t>‹#›</a:t>
            </a:fld>
            <a:endParaRPr lang="en-IN"/>
          </a:p>
        </p:txBody>
      </p:sp>
    </p:spTree>
    <p:extLst>
      <p:ext uri="{BB962C8B-B14F-4D97-AF65-F5344CB8AC3E}">
        <p14:creationId xmlns:p14="http://schemas.microsoft.com/office/powerpoint/2010/main" val="25485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A973A3-6FEC-42BB-8CE3-B13BCA352E6B}" type="datetimeFigureOut">
              <a:rPr lang="en-IN" smtClean="0"/>
              <a:t>03-01-2022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ECECAA-5D93-4BE8-89A8-18E9A11E0774}" type="slidenum">
              <a:rPr lang="en-IN" smtClean="0"/>
              <a:t>‹#›</a:t>
            </a:fld>
            <a:endParaRPr lang="en-IN"/>
          </a:p>
        </p:txBody>
      </p:sp>
    </p:spTree>
    <p:extLst>
      <p:ext uri="{BB962C8B-B14F-4D97-AF65-F5344CB8AC3E}">
        <p14:creationId xmlns:p14="http://schemas.microsoft.com/office/powerpoint/2010/main" val="428761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A973A3-6FEC-42BB-8CE3-B13BCA352E6B}" type="datetimeFigureOut">
              <a:rPr lang="en-IN" smtClean="0"/>
              <a:t>03-01-2022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ECECAA-5D93-4BE8-89A8-18E9A11E0774}" type="slidenum">
              <a:rPr lang="en-IN" smtClean="0"/>
              <a:t>‹#›</a:t>
            </a:fld>
            <a:endParaRPr lang="en-IN"/>
          </a:p>
        </p:txBody>
      </p:sp>
    </p:spTree>
    <p:extLst>
      <p:ext uri="{BB962C8B-B14F-4D97-AF65-F5344CB8AC3E}">
        <p14:creationId xmlns:p14="http://schemas.microsoft.com/office/powerpoint/2010/main" val="119668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973A3-6FEC-42BB-8CE3-B13BCA352E6B}" type="datetimeFigureOut">
              <a:rPr lang="en-IN" smtClean="0"/>
              <a:t>03-01-2022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ECECAA-5D93-4BE8-89A8-18E9A11E0774}" type="slidenum">
              <a:rPr lang="en-IN" smtClean="0"/>
              <a:t>‹#›</a:t>
            </a:fld>
            <a:endParaRPr lang="en-IN"/>
          </a:p>
        </p:txBody>
      </p:sp>
    </p:spTree>
    <p:extLst>
      <p:ext uri="{BB962C8B-B14F-4D97-AF65-F5344CB8AC3E}">
        <p14:creationId xmlns:p14="http://schemas.microsoft.com/office/powerpoint/2010/main" val="79941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973A3-6FEC-42BB-8CE3-B13BCA352E6B}"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CECAA-5D93-4BE8-89A8-18E9A11E0774}" type="slidenum">
              <a:rPr lang="en-IN" smtClean="0"/>
              <a:t>‹#›</a:t>
            </a:fld>
            <a:endParaRPr lang="en-IN"/>
          </a:p>
        </p:txBody>
      </p:sp>
    </p:spTree>
    <p:extLst>
      <p:ext uri="{BB962C8B-B14F-4D97-AF65-F5344CB8AC3E}">
        <p14:creationId xmlns:p14="http://schemas.microsoft.com/office/powerpoint/2010/main" val="34141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A973A3-6FEC-42BB-8CE3-B13BCA352E6B}"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CECAA-5D93-4BE8-89A8-18E9A11E0774}"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43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5A973A3-6FEC-42BB-8CE3-B13BCA352E6B}" type="datetimeFigureOut">
              <a:rPr lang="en-IN" smtClean="0"/>
              <a:t>03-01-2022</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EECECAA-5D93-4BE8-89A8-18E9A11E077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3665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11759-book-png-7"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onitsora.com/5-good-books-to-read-on-the-history-of-mathematics/" TargetMode="External"/><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BDF7-8A93-4B44-B06A-54D91AFA465E}"/>
              </a:ext>
            </a:extLst>
          </p:cNvPr>
          <p:cNvSpPr>
            <a:spLocks noGrp="1"/>
          </p:cNvSpPr>
          <p:nvPr>
            <p:ph type="ctrTitle"/>
          </p:nvPr>
        </p:nvSpPr>
        <p:spPr>
          <a:xfrm>
            <a:off x="0" y="4872891"/>
            <a:ext cx="8092867" cy="1637532"/>
          </a:xfrm>
        </p:spPr>
        <p:txBody>
          <a:bodyPr>
            <a:normAutofit/>
          </a:bodyPr>
          <a:lstStyle/>
          <a:p>
            <a:r>
              <a:rPr lang="en-US" sz="6000" dirty="0"/>
              <a:t>LIBRARY MANAGEMENT SYSTEM </a:t>
            </a:r>
            <a:endParaRPr lang="en-IN" sz="6000" dirty="0"/>
          </a:p>
        </p:txBody>
      </p:sp>
      <p:sp>
        <p:nvSpPr>
          <p:cNvPr id="3" name="Subtitle 2">
            <a:extLst>
              <a:ext uri="{FF2B5EF4-FFF2-40B4-BE49-F238E27FC236}">
                <a16:creationId xmlns:a16="http://schemas.microsoft.com/office/drawing/2014/main" id="{977D3CE2-674C-4AAF-ACED-DD887D8604C8}"/>
              </a:ext>
            </a:extLst>
          </p:cNvPr>
          <p:cNvSpPr>
            <a:spLocks noGrp="1"/>
          </p:cNvSpPr>
          <p:nvPr>
            <p:ph type="subTitle" idx="1"/>
          </p:nvPr>
        </p:nvSpPr>
        <p:spPr/>
        <p:txBody>
          <a:bodyPr/>
          <a:lstStyle/>
          <a:p>
            <a:pPr algn="ctr"/>
            <a:r>
              <a:rPr lang="en-US" dirty="0"/>
              <a:t>RAMAN KUMAR</a:t>
            </a:r>
          </a:p>
          <a:p>
            <a:pPr algn="ctr"/>
            <a:r>
              <a:rPr lang="en-US" dirty="0"/>
              <a:t>34</a:t>
            </a:r>
          </a:p>
          <a:p>
            <a:pPr algn="ctr"/>
            <a:r>
              <a:rPr lang="en-US" dirty="0"/>
              <a:t>MCA 1 EVENING</a:t>
            </a:r>
            <a:endParaRPr lang="en-IN" dirty="0"/>
          </a:p>
        </p:txBody>
      </p:sp>
      <p:pic>
        <p:nvPicPr>
          <p:cNvPr id="10" name="Picture 9">
            <a:extLst>
              <a:ext uri="{FF2B5EF4-FFF2-40B4-BE49-F238E27FC236}">
                <a16:creationId xmlns:a16="http://schemas.microsoft.com/office/drawing/2014/main" id="{9D7B68B2-9B4A-4D77-BEFC-AFF8D81C88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09750" y="-164591"/>
            <a:ext cx="8572500" cy="4526280"/>
          </a:xfrm>
          <a:prstGeom prst="rect">
            <a:avLst/>
          </a:prstGeom>
        </p:spPr>
      </p:pic>
    </p:spTree>
    <p:extLst>
      <p:ext uri="{BB962C8B-B14F-4D97-AF65-F5344CB8AC3E}">
        <p14:creationId xmlns:p14="http://schemas.microsoft.com/office/powerpoint/2010/main" val="1525309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30D4-17CE-46D4-B050-BBB3DD82B232}"/>
              </a:ext>
            </a:extLst>
          </p:cNvPr>
          <p:cNvSpPr>
            <a:spLocks noGrp="1"/>
          </p:cNvSpPr>
          <p:nvPr>
            <p:ph type="title"/>
          </p:nvPr>
        </p:nvSpPr>
        <p:spPr/>
        <p:txBody>
          <a:bodyPr/>
          <a:lstStyle/>
          <a:p>
            <a:pPr algn="ctr"/>
            <a:r>
              <a:rPr lang="en-US" dirty="0"/>
              <a:t>Add book</a:t>
            </a:r>
            <a:endParaRPr lang="en-IN" dirty="0"/>
          </a:p>
        </p:txBody>
      </p:sp>
      <p:pic>
        <p:nvPicPr>
          <p:cNvPr id="6" name="Content Placeholder 4">
            <a:extLst>
              <a:ext uri="{FF2B5EF4-FFF2-40B4-BE49-F238E27FC236}">
                <a16:creationId xmlns:a16="http://schemas.microsoft.com/office/drawing/2014/main" id="{F8682674-C59C-4581-95E9-D6F3642982F2}"/>
              </a:ext>
            </a:extLst>
          </p:cNvPr>
          <p:cNvPicPr>
            <a:picLocks noGrp="1" noChangeAspect="1"/>
          </p:cNvPicPr>
          <p:nvPr>
            <p:ph idx="1"/>
          </p:nvPr>
        </p:nvPicPr>
        <p:blipFill>
          <a:blip r:embed="rId2"/>
          <a:stretch>
            <a:fillRect/>
          </a:stretch>
        </p:blipFill>
        <p:spPr>
          <a:xfrm>
            <a:off x="2421248" y="2396860"/>
            <a:ext cx="6925642" cy="3801005"/>
          </a:xfrm>
        </p:spPr>
      </p:pic>
    </p:spTree>
    <p:extLst>
      <p:ext uri="{BB962C8B-B14F-4D97-AF65-F5344CB8AC3E}">
        <p14:creationId xmlns:p14="http://schemas.microsoft.com/office/powerpoint/2010/main" val="360234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68A9-2001-4A88-A9B7-BE29BADE8D0D}"/>
              </a:ext>
            </a:extLst>
          </p:cNvPr>
          <p:cNvSpPr>
            <a:spLocks noGrp="1"/>
          </p:cNvSpPr>
          <p:nvPr>
            <p:ph type="title"/>
          </p:nvPr>
        </p:nvSpPr>
        <p:spPr/>
        <p:txBody>
          <a:bodyPr/>
          <a:lstStyle/>
          <a:p>
            <a:pPr algn="ctr"/>
            <a:r>
              <a:rPr lang="en-US" dirty="0"/>
              <a:t>Display books </a:t>
            </a:r>
            <a:endParaRPr lang="en-IN" dirty="0"/>
          </a:p>
        </p:txBody>
      </p:sp>
      <p:pic>
        <p:nvPicPr>
          <p:cNvPr id="19" name="Content Placeholder 18">
            <a:extLst>
              <a:ext uri="{FF2B5EF4-FFF2-40B4-BE49-F238E27FC236}">
                <a16:creationId xmlns:a16="http://schemas.microsoft.com/office/drawing/2014/main" id="{BDC2EBF4-2126-4682-B457-0388263AB5C9}"/>
              </a:ext>
            </a:extLst>
          </p:cNvPr>
          <p:cNvPicPr>
            <a:picLocks noGrp="1" noChangeAspect="1"/>
          </p:cNvPicPr>
          <p:nvPr>
            <p:ph idx="1"/>
          </p:nvPr>
        </p:nvPicPr>
        <p:blipFill>
          <a:blip r:embed="rId2"/>
          <a:stretch>
            <a:fillRect/>
          </a:stretch>
        </p:blipFill>
        <p:spPr>
          <a:xfrm>
            <a:off x="2624535" y="1837466"/>
            <a:ext cx="6942930" cy="4710542"/>
          </a:xfrm>
        </p:spPr>
      </p:pic>
    </p:spTree>
    <p:extLst>
      <p:ext uri="{BB962C8B-B14F-4D97-AF65-F5344CB8AC3E}">
        <p14:creationId xmlns:p14="http://schemas.microsoft.com/office/powerpoint/2010/main" val="2914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EA0BCD-453A-46A4-85A5-72E23A070DA1}"/>
              </a:ext>
            </a:extLst>
          </p:cNvPr>
          <p:cNvPicPr>
            <a:picLocks noChangeAspect="1"/>
          </p:cNvPicPr>
          <p:nvPr/>
        </p:nvPicPr>
        <p:blipFill>
          <a:blip r:embed="rId2"/>
          <a:stretch>
            <a:fillRect/>
          </a:stretch>
        </p:blipFill>
        <p:spPr>
          <a:xfrm>
            <a:off x="802412" y="178939"/>
            <a:ext cx="10587176" cy="6500122"/>
          </a:xfrm>
          <a:prstGeom prst="rect">
            <a:avLst/>
          </a:prstGeom>
        </p:spPr>
      </p:pic>
    </p:spTree>
    <p:extLst>
      <p:ext uri="{BB962C8B-B14F-4D97-AF65-F5344CB8AC3E}">
        <p14:creationId xmlns:p14="http://schemas.microsoft.com/office/powerpoint/2010/main" val="129712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1A3C-F698-46FC-BC31-F67878555671}"/>
              </a:ext>
            </a:extLst>
          </p:cNvPr>
          <p:cNvSpPr>
            <a:spLocks noGrp="1"/>
          </p:cNvSpPr>
          <p:nvPr>
            <p:ph type="title"/>
          </p:nvPr>
        </p:nvSpPr>
        <p:spPr/>
        <p:txBody>
          <a:bodyPr/>
          <a:lstStyle/>
          <a:p>
            <a:pPr algn="ctr"/>
            <a:r>
              <a:rPr lang="en-US" dirty="0"/>
              <a:t>Search a book</a:t>
            </a:r>
            <a:endParaRPr lang="en-IN" dirty="0"/>
          </a:p>
        </p:txBody>
      </p:sp>
      <p:pic>
        <p:nvPicPr>
          <p:cNvPr id="9" name="Content Placeholder 8">
            <a:extLst>
              <a:ext uri="{FF2B5EF4-FFF2-40B4-BE49-F238E27FC236}">
                <a16:creationId xmlns:a16="http://schemas.microsoft.com/office/drawing/2014/main" id="{B7858983-CABB-4A89-A320-F5E3FC337443}"/>
              </a:ext>
            </a:extLst>
          </p:cNvPr>
          <p:cNvPicPr>
            <a:picLocks noGrp="1" noChangeAspect="1"/>
          </p:cNvPicPr>
          <p:nvPr>
            <p:ph idx="1"/>
          </p:nvPr>
        </p:nvPicPr>
        <p:blipFill>
          <a:blip r:embed="rId2"/>
          <a:stretch>
            <a:fillRect/>
          </a:stretch>
        </p:blipFill>
        <p:spPr>
          <a:xfrm>
            <a:off x="2098737" y="2286000"/>
            <a:ext cx="7570664" cy="4022725"/>
          </a:xfrm>
        </p:spPr>
      </p:pic>
    </p:spTree>
    <p:extLst>
      <p:ext uri="{BB962C8B-B14F-4D97-AF65-F5344CB8AC3E}">
        <p14:creationId xmlns:p14="http://schemas.microsoft.com/office/powerpoint/2010/main" val="222963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8AE5B-DAA6-446F-BBD2-311CED05C4D2}"/>
              </a:ext>
            </a:extLst>
          </p:cNvPr>
          <p:cNvSpPr>
            <a:spLocks noGrp="1"/>
          </p:cNvSpPr>
          <p:nvPr>
            <p:ph type="title"/>
          </p:nvPr>
        </p:nvSpPr>
        <p:spPr/>
        <p:txBody>
          <a:bodyPr/>
          <a:lstStyle/>
          <a:p>
            <a:r>
              <a:rPr lang="en-US" dirty="0"/>
              <a:t>If wrong option is entered</a:t>
            </a:r>
            <a:endParaRPr lang="en-IN" dirty="0"/>
          </a:p>
        </p:txBody>
      </p:sp>
      <p:pic>
        <p:nvPicPr>
          <p:cNvPr id="4" name="Content Placeholder 3">
            <a:extLst>
              <a:ext uri="{FF2B5EF4-FFF2-40B4-BE49-F238E27FC236}">
                <a16:creationId xmlns:a16="http://schemas.microsoft.com/office/drawing/2014/main" id="{33707A2A-5C5C-4FCB-825D-ED005D61C56D}"/>
              </a:ext>
            </a:extLst>
          </p:cNvPr>
          <p:cNvPicPr>
            <a:picLocks noGrp="1" noChangeAspect="1"/>
          </p:cNvPicPr>
          <p:nvPr>
            <p:ph idx="1"/>
          </p:nvPr>
        </p:nvPicPr>
        <p:blipFill>
          <a:blip r:embed="rId2"/>
          <a:stretch>
            <a:fillRect/>
          </a:stretch>
        </p:blipFill>
        <p:spPr>
          <a:xfrm>
            <a:off x="2427006" y="2286000"/>
            <a:ext cx="6819544" cy="4022725"/>
          </a:xfrm>
          <a:prstGeom prst="rect">
            <a:avLst/>
          </a:prstGeom>
        </p:spPr>
      </p:pic>
    </p:spTree>
    <p:extLst>
      <p:ext uri="{BB962C8B-B14F-4D97-AF65-F5344CB8AC3E}">
        <p14:creationId xmlns:p14="http://schemas.microsoft.com/office/powerpoint/2010/main" val="42738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C4C5-E94B-4DB3-BABC-9F506E435B03}"/>
              </a:ext>
            </a:extLst>
          </p:cNvPr>
          <p:cNvSpPr>
            <a:spLocks noGrp="1"/>
          </p:cNvSpPr>
          <p:nvPr>
            <p:ph type="title"/>
          </p:nvPr>
        </p:nvSpPr>
        <p:spPr/>
        <p:txBody>
          <a:bodyPr/>
          <a:lstStyle/>
          <a:p>
            <a:r>
              <a:rPr lang="en-US" dirty="0"/>
              <a:t>a) By book Id</a:t>
            </a:r>
            <a:endParaRPr lang="en-IN" dirty="0"/>
          </a:p>
        </p:txBody>
      </p:sp>
      <p:pic>
        <p:nvPicPr>
          <p:cNvPr id="7" name="Content Placeholder 6">
            <a:extLst>
              <a:ext uri="{FF2B5EF4-FFF2-40B4-BE49-F238E27FC236}">
                <a16:creationId xmlns:a16="http://schemas.microsoft.com/office/drawing/2014/main" id="{26A93556-1748-4363-B08B-7F8C3720775D}"/>
              </a:ext>
            </a:extLst>
          </p:cNvPr>
          <p:cNvPicPr>
            <a:picLocks noGrp="1" noChangeAspect="1"/>
          </p:cNvPicPr>
          <p:nvPr>
            <p:ph idx="1"/>
          </p:nvPr>
        </p:nvPicPr>
        <p:blipFill>
          <a:blip r:embed="rId2"/>
          <a:stretch>
            <a:fillRect/>
          </a:stretch>
        </p:blipFill>
        <p:spPr>
          <a:xfrm>
            <a:off x="2452478" y="2005729"/>
            <a:ext cx="7287044" cy="4499550"/>
          </a:xfrm>
        </p:spPr>
      </p:pic>
    </p:spTree>
    <p:extLst>
      <p:ext uri="{BB962C8B-B14F-4D97-AF65-F5344CB8AC3E}">
        <p14:creationId xmlns:p14="http://schemas.microsoft.com/office/powerpoint/2010/main" val="1006734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9E43-F783-4EE8-A5D9-0F00A6F188D1}"/>
              </a:ext>
            </a:extLst>
          </p:cNvPr>
          <p:cNvSpPr>
            <a:spLocks noGrp="1"/>
          </p:cNvSpPr>
          <p:nvPr>
            <p:ph type="title"/>
          </p:nvPr>
        </p:nvSpPr>
        <p:spPr/>
        <p:txBody>
          <a:bodyPr/>
          <a:lstStyle/>
          <a:p>
            <a:r>
              <a:rPr lang="en-US" dirty="0"/>
              <a:t>B) By book name</a:t>
            </a:r>
            <a:endParaRPr lang="en-IN" dirty="0"/>
          </a:p>
        </p:txBody>
      </p:sp>
      <p:pic>
        <p:nvPicPr>
          <p:cNvPr id="7" name="Content Placeholder 6">
            <a:extLst>
              <a:ext uri="{FF2B5EF4-FFF2-40B4-BE49-F238E27FC236}">
                <a16:creationId xmlns:a16="http://schemas.microsoft.com/office/drawing/2014/main" id="{156EA04D-5DCA-4BBC-9363-9739808933EF}"/>
              </a:ext>
            </a:extLst>
          </p:cNvPr>
          <p:cNvPicPr>
            <a:picLocks noGrp="1" noChangeAspect="1"/>
          </p:cNvPicPr>
          <p:nvPr>
            <p:ph idx="1"/>
          </p:nvPr>
        </p:nvPicPr>
        <p:blipFill>
          <a:blip r:embed="rId2"/>
          <a:stretch>
            <a:fillRect/>
          </a:stretch>
        </p:blipFill>
        <p:spPr>
          <a:xfrm>
            <a:off x="2624763" y="1976416"/>
            <a:ext cx="6942474" cy="4503226"/>
          </a:xfrm>
        </p:spPr>
      </p:pic>
    </p:spTree>
    <p:extLst>
      <p:ext uri="{BB962C8B-B14F-4D97-AF65-F5344CB8AC3E}">
        <p14:creationId xmlns:p14="http://schemas.microsoft.com/office/powerpoint/2010/main" val="100598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D30E-71EE-46CF-8A95-16A07A7E744A}"/>
              </a:ext>
            </a:extLst>
          </p:cNvPr>
          <p:cNvSpPr>
            <a:spLocks noGrp="1"/>
          </p:cNvSpPr>
          <p:nvPr>
            <p:ph type="title"/>
          </p:nvPr>
        </p:nvSpPr>
        <p:spPr/>
        <p:txBody>
          <a:bodyPr/>
          <a:lstStyle/>
          <a:p>
            <a:pPr algn="ctr"/>
            <a:r>
              <a:rPr lang="en-US" dirty="0"/>
              <a:t>List books with title</a:t>
            </a:r>
            <a:endParaRPr lang="en-IN" dirty="0"/>
          </a:p>
        </p:txBody>
      </p:sp>
      <p:pic>
        <p:nvPicPr>
          <p:cNvPr id="7" name="Content Placeholder 6">
            <a:extLst>
              <a:ext uri="{FF2B5EF4-FFF2-40B4-BE49-F238E27FC236}">
                <a16:creationId xmlns:a16="http://schemas.microsoft.com/office/drawing/2014/main" id="{62D59802-08B9-433B-B2F4-91EED23C4B97}"/>
              </a:ext>
            </a:extLst>
          </p:cNvPr>
          <p:cNvPicPr>
            <a:picLocks noGrp="1" noChangeAspect="1"/>
          </p:cNvPicPr>
          <p:nvPr>
            <p:ph idx="1"/>
          </p:nvPr>
        </p:nvPicPr>
        <p:blipFill>
          <a:blip r:embed="rId2"/>
          <a:stretch>
            <a:fillRect/>
          </a:stretch>
        </p:blipFill>
        <p:spPr>
          <a:xfrm>
            <a:off x="2654142" y="1962161"/>
            <a:ext cx="6883716" cy="4414931"/>
          </a:xfrm>
        </p:spPr>
      </p:pic>
    </p:spTree>
    <p:extLst>
      <p:ext uri="{BB962C8B-B14F-4D97-AF65-F5344CB8AC3E}">
        <p14:creationId xmlns:p14="http://schemas.microsoft.com/office/powerpoint/2010/main" val="2988110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6AC9-B0F4-4815-89E7-E3C1AFEA6D04}"/>
              </a:ext>
            </a:extLst>
          </p:cNvPr>
          <p:cNvSpPr>
            <a:spLocks noGrp="1"/>
          </p:cNvSpPr>
          <p:nvPr>
            <p:ph type="title"/>
          </p:nvPr>
        </p:nvSpPr>
        <p:spPr/>
        <p:txBody>
          <a:bodyPr/>
          <a:lstStyle/>
          <a:p>
            <a:pPr algn="ctr"/>
            <a:r>
              <a:rPr lang="en-US" dirty="0"/>
              <a:t>Total number of books</a:t>
            </a:r>
            <a:endParaRPr lang="en-IN" dirty="0"/>
          </a:p>
        </p:txBody>
      </p:sp>
      <p:pic>
        <p:nvPicPr>
          <p:cNvPr id="7" name="Content Placeholder 6">
            <a:extLst>
              <a:ext uri="{FF2B5EF4-FFF2-40B4-BE49-F238E27FC236}">
                <a16:creationId xmlns:a16="http://schemas.microsoft.com/office/drawing/2014/main" id="{6DA7EDB1-799D-403C-B312-B69CBFAB565E}"/>
              </a:ext>
            </a:extLst>
          </p:cNvPr>
          <p:cNvPicPr>
            <a:picLocks noGrp="1" noChangeAspect="1"/>
          </p:cNvPicPr>
          <p:nvPr>
            <p:ph idx="1"/>
          </p:nvPr>
        </p:nvPicPr>
        <p:blipFill>
          <a:blip r:embed="rId2"/>
          <a:stretch>
            <a:fillRect/>
          </a:stretch>
        </p:blipFill>
        <p:spPr>
          <a:xfrm>
            <a:off x="2505214" y="1940892"/>
            <a:ext cx="7181572" cy="4461837"/>
          </a:xfrm>
        </p:spPr>
      </p:pic>
    </p:spTree>
    <p:extLst>
      <p:ext uri="{BB962C8B-B14F-4D97-AF65-F5344CB8AC3E}">
        <p14:creationId xmlns:p14="http://schemas.microsoft.com/office/powerpoint/2010/main" val="189224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123B-294C-418F-B309-2E60A10E83E1}"/>
              </a:ext>
            </a:extLst>
          </p:cNvPr>
          <p:cNvSpPr>
            <a:spLocks noGrp="1"/>
          </p:cNvSpPr>
          <p:nvPr>
            <p:ph type="title"/>
          </p:nvPr>
        </p:nvSpPr>
        <p:spPr/>
        <p:txBody>
          <a:bodyPr/>
          <a:lstStyle/>
          <a:p>
            <a:pPr algn="ctr"/>
            <a:r>
              <a:rPr lang="en-US" dirty="0"/>
              <a:t>Delete a book</a:t>
            </a:r>
            <a:endParaRPr lang="en-IN" dirty="0"/>
          </a:p>
        </p:txBody>
      </p:sp>
      <p:pic>
        <p:nvPicPr>
          <p:cNvPr id="5" name="Content Placeholder 4">
            <a:extLst>
              <a:ext uri="{FF2B5EF4-FFF2-40B4-BE49-F238E27FC236}">
                <a16:creationId xmlns:a16="http://schemas.microsoft.com/office/drawing/2014/main" id="{78A0D044-D330-482E-A96E-65C2E5C98D50}"/>
              </a:ext>
            </a:extLst>
          </p:cNvPr>
          <p:cNvPicPr>
            <a:picLocks noGrp="1" noChangeAspect="1"/>
          </p:cNvPicPr>
          <p:nvPr>
            <p:ph idx="1"/>
          </p:nvPr>
        </p:nvPicPr>
        <p:blipFill>
          <a:blip r:embed="rId2"/>
          <a:stretch>
            <a:fillRect/>
          </a:stretch>
        </p:blipFill>
        <p:spPr>
          <a:xfrm>
            <a:off x="2159274" y="2816018"/>
            <a:ext cx="7449590" cy="2962688"/>
          </a:xfrm>
        </p:spPr>
      </p:pic>
    </p:spTree>
    <p:extLst>
      <p:ext uri="{BB962C8B-B14F-4D97-AF65-F5344CB8AC3E}">
        <p14:creationId xmlns:p14="http://schemas.microsoft.com/office/powerpoint/2010/main" val="146876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3675-0ED5-4508-8289-DB282F246EEE}"/>
              </a:ext>
            </a:extLst>
          </p:cNvPr>
          <p:cNvSpPr>
            <a:spLocks noGrp="1"/>
          </p:cNvSpPr>
          <p:nvPr>
            <p:ph type="title"/>
          </p:nvPr>
        </p:nvSpPr>
        <p:spPr>
          <a:xfrm>
            <a:off x="1024128" y="709301"/>
            <a:ext cx="9720072" cy="1341690"/>
          </a:xfrm>
        </p:spPr>
        <p:txBody>
          <a:bodyPr>
            <a:normAutofit fontScale="90000"/>
          </a:bodyPr>
          <a:lstStyle/>
          <a:p>
            <a:pPr algn="ctr"/>
            <a:r>
              <a:rPr lang="en-IN" sz="6000" b="1" dirty="0"/>
              <a:t>ACKNOWLEDGEMENT</a:t>
            </a:r>
            <a:br>
              <a:rPr lang="en-IN" sz="5400" b="1" dirty="0"/>
            </a:br>
            <a:endParaRPr lang="en-IN" dirty="0"/>
          </a:p>
        </p:txBody>
      </p:sp>
      <p:sp>
        <p:nvSpPr>
          <p:cNvPr id="3" name="Content Placeholder 2">
            <a:extLst>
              <a:ext uri="{FF2B5EF4-FFF2-40B4-BE49-F238E27FC236}">
                <a16:creationId xmlns:a16="http://schemas.microsoft.com/office/drawing/2014/main" id="{AF4916E4-2E73-4186-A458-BF75C69B432C}"/>
              </a:ext>
            </a:extLst>
          </p:cNvPr>
          <p:cNvSpPr>
            <a:spLocks noGrp="1"/>
          </p:cNvSpPr>
          <p:nvPr>
            <p:ph idx="1"/>
          </p:nvPr>
        </p:nvSpPr>
        <p:spPr>
          <a:xfrm>
            <a:off x="1024128" y="2050991"/>
            <a:ext cx="9720071" cy="4349809"/>
          </a:xfrm>
        </p:spPr>
        <p:txBody>
          <a:bodyPr>
            <a:normAutofit/>
          </a:bodyPr>
          <a:lstStyle/>
          <a:p>
            <a:pPr algn="ctr"/>
            <a:r>
              <a:rPr lang="en-IN" sz="3000" dirty="0"/>
              <a:t>The satisfaction that accompanies that the successful completion of any task would be incomplete without the mention of people whose ceaseless cooperation made it possible, whose constant guidance and encouragement crown all the efforts with success. I am grateful to our project guide </a:t>
            </a:r>
            <a:r>
              <a:rPr lang="en-IN" sz="3000" b="1" dirty="0"/>
              <a:t>Mrs. Syamala </a:t>
            </a:r>
            <a:r>
              <a:rPr lang="en-IN" sz="3000" dirty="0"/>
              <a:t>Ma’am for the guidance , inspiration and constructive suggestions that helpful in the preparation of this project. I also thankful to my friends who have helped me in successful completion of the project.</a:t>
            </a:r>
          </a:p>
          <a:p>
            <a:endParaRPr lang="en-IN" dirty="0"/>
          </a:p>
        </p:txBody>
      </p:sp>
    </p:spTree>
    <p:extLst>
      <p:ext uri="{BB962C8B-B14F-4D97-AF65-F5344CB8AC3E}">
        <p14:creationId xmlns:p14="http://schemas.microsoft.com/office/powerpoint/2010/main" val="3536635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F6F9-F7C0-422D-AAF9-36B41BC9FBAD}"/>
              </a:ext>
            </a:extLst>
          </p:cNvPr>
          <p:cNvSpPr>
            <a:spLocks noGrp="1"/>
          </p:cNvSpPr>
          <p:nvPr>
            <p:ph type="title"/>
          </p:nvPr>
        </p:nvSpPr>
        <p:spPr/>
        <p:txBody>
          <a:bodyPr/>
          <a:lstStyle/>
          <a:p>
            <a:r>
              <a:rPr lang="en-US" dirty="0"/>
              <a:t>After you enter book id It will show book details and ask for delete or not</a:t>
            </a:r>
            <a:endParaRPr lang="en-IN" dirty="0"/>
          </a:p>
        </p:txBody>
      </p:sp>
      <p:pic>
        <p:nvPicPr>
          <p:cNvPr id="9" name="Content Placeholder 8">
            <a:extLst>
              <a:ext uri="{FF2B5EF4-FFF2-40B4-BE49-F238E27FC236}">
                <a16:creationId xmlns:a16="http://schemas.microsoft.com/office/drawing/2014/main" id="{1AEC58F1-55D4-4D5D-9F8B-056F1B09EBA1}"/>
              </a:ext>
            </a:extLst>
          </p:cNvPr>
          <p:cNvPicPr>
            <a:picLocks noGrp="1" noChangeAspect="1"/>
          </p:cNvPicPr>
          <p:nvPr>
            <p:ph idx="1"/>
          </p:nvPr>
        </p:nvPicPr>
        <p:blipFill>
          <a:blip r:embed="rId2"/>
          <a:stretch>
            <a:fillRect/>
          </a:stretch>
        </p:blipFill>
        <p:spPr>
          <a:xfrm>
            <a:off x="2409914" y="2151739"/>
            <a:ext cx="7554482" cy="4232142"/>
          </a:xfrm>
        </p:spPr>
      </p:pic>
    </p:spTree>
    <p:extLst>
      <p:ext uri="{BB962C8B-B14F-4D97-AF65-F5344CB8AC3E}">
        <p14:creationId xmlns:p14="http://schemas.microsoft.com/office/powerpoint/2010/main" val="3312225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B3D3-5AF1-4248-BEA5-2EB5C4C4399D}"/>
              </a:ext>
            </a:extLst>
          </p:cNvPr>
          <p:cNvSpPr>
            <a:spLocks noGrp="1"/>
          </p:cNvSpPr>
          <p:nvPr>
            <p:ph type="title"/>
          </p:nvPr>
        </p:nvSpPr>
        <p:spPr/>
        <p:txBody>
          <a:bodyPr/>
          <a:lstStyle/>
          <a:p>
            <a:r>
              <a:rPr lang="en-US" dirty="0"/>
              <a:t>Book will only delete if y char is entered otherwise it will not delete</a:t>
            </a:r>
            <a:endParaRPr lang="en-IN" dirty="0"/>
          </a:p>
        </p:txBody>
      </p:sp>
      <p:pic>
        <p:nvPicPr>
          <p:cNvPr id="7" name="Content Placeholder 6">
            <a:extLst>
              <a:ext uri="{FF2B5EF4-FFF2-40B4-BE49-F238E27FC236}">
                <a16:creationId xmlns:a16="http://schemas.microsoft.com/office/drawing/2014/main" id="{B8BBFDE5-56D0-4258-BFBA-1403C976B375}"/>
              </a:ext>
            </a:extLst>
          </p:cNvPr>
          <p:cNvPicPr>
            <a:picLocks noGrp="1" noChangeAspect="1"/>
          </p:cNvPicPr>
          <p:nvPr>
            <p:ph sz="half" idx="1"/>
          </p:nvPr>
        </p:nvPicPr>
        <p:blipFill>
          <a:blip r:embed="rId2"/>
          <a:stretch>
            <a:fillRect/>
          </a:stretch>
        </p:blipFill>
        <p:spPr>
          <a:xfrm>
            <a:off x="2422338" y="2084832"/>
            <a:ext cx="6923652" cy="4279614"/>
          </a:xfrm>
          <a:prstGeom prst="rect">
            <a:avLst/>
          </a:prstGeom>
        </p:spPr>
      </p:pic>
    </p:spTree>
    <p:extLst>
      <p:ext uri="{BB962C8B-B14F-4D97-AF65-F5344CB8AC3E}">
        <p14:creationId xmlns:p14="http://schemas.microsoft.com/office/powerpoint/2010/main" val="2023233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8609-F33D-4722-94C8-C49D5627F53F}"/>
              </a:ext>
            </a:extLst>
          </p:cNvPr>
          <p:cNvSpPr>
            <a:spLocks noGrp="1"/>
          </p:cNvSpPr>
          <p:nvPr>
            <p:ph type="title"/>
          </p:nvPr>
        </p:nvSpPr>
        <p:spPr/>
        <p:txBody>
          <a:bodyPr/>
          <a:lstStyle/>
          <a:p>
            <a:r>
              <a:rPr lang="en-US" dirty="0"/>
              <a:t>If wrong id or key is pressed</a:t>
            </a:r>
            <a:endParaRPr lang="en-IN" dirty="0"/>
          </a:p>
        </p:txBody>
      </p:sp>
      <p:pic>
        <p:nvPicPr>
          <p:cNvPr id="8" name="Content Placeholder 7">
            <a:extLst>
              <a:ext uri="{FF2B5EF4-FFF2-40B4-BE49-F238E27FC236}">
                <a16:creationId xmlns:a16="http://schemas.microsoft.com/office/drawing/2014/main" id="{55C97470-688B-4000-BB8E-E95D93AD637F}"/>
              </a:ext>
            </a:extLst>
          </p:cNvPr>
          <p:cNvPicPr>
            <a:picLocks noGrp="1" noChangeAspect="1"/>
          </p:cNvPicPr>
          <p:nvPr>
            <p:ph idx="1"/>
          </p:nvPr>
        </p:nvPicPr>
        <p:blipFill>
          <a:blip r:embed="rId2"/>
          <a:stretch>
            <a:fillRect/>
          </a:stretch>
        </p:blipFill>
        <p:spPr>
          <a:xfrm>
            <a:off x="2305142" y="2084832"/>
            <a:ext cx="7581715" cy="4404816"/>
          </a:xfrm>
          <a:prstGeom prst="rect">
            <a:avLst/>
          </a:prstGeom>
        </p:spPr>
      </p:pic>
    </p:spTree>
    <p:extLst>
      <p:ext uri="{BB962C8B-B14F-4D97-AF65-F5344CB8AC3E}">
        <p14:creationId xmlns:p14="http://schemas.microsoft.com/office/powerpoint/2010/main" val="211685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8522-5FDA-45C1-BCA8-B1CB630C9512}"/>
              </a:ext>
            </a:extLst>
          </p:cNvPr>
          <p:cNvSpPr>
            <a:spLocks noGrp="1"/>
          </p:cNvSpPr>
          <p:nvPr>
            <p:ph type="title"/>
          </p:nvPr>
        </p:nvSpPr>
        <p:spPr/>
        <p:txBody>
          <a:bodyPr/>
          <a:lstStyle/>
          <a:p>
            <a:r>
              <a:rPr lang="en-US" dirty="0"/>
              <a:t>If book id matched and conformation is yes for delete it will be deleted.</a:t>
            </a:r>
            <a:endParaRPr lang="en-IN" dirty="0"/>
          </a:p>
        </p:txBody>
      </p:sp>
      <p:pic>
        <p:nvPicPr>
          <p:cNvPr id="7" name="Content Placeholder 6">
            <a:extLst>
              <a:ext uri="{FF2B5EF4-FFF2-40B4-BE49-F238E27FC236}">
                <a16:creationId xmlns:a16="http://schemas.microsoft.com/office/drawing/2014/main" id="{8DEC2DF9-BBDD-4B61-8E07-514236C80858}"/>
              </a:ext>
            </a:extLst>
          </p:cNvPr>
          <p:cNvPicPr>
            <a:picLocks noGrp="1" noChangeAspect="1"/>
          </p:cNvPicPr>
          <p:nvPr>
            <p:ph idx="1"/>
          </p:nvPr>
        </p:nvPicPr>
        <p:blipFill>
          <a:blip r:embed="rId2"/>
          <a:stretch>
            <a:fillRect/>
          </a:stretch>
        </p:blipFill>
        <p:spPr>
          <a:xfrm>
            <a:off x="2147582" y="2513648"/>
            <a:ext cx="7708556" cy="3702357"/>
          </a:xfrm>
        </p:spPr>
      </p:pic>
    </p:spTree>
    <p:extLst>
      <p:ext uri="{BB962C8B-B14F-4D97-AF65-F5344CB8AC3E}">
        <p14:creationId xmlns:p14="http://schemas.microsoft.com/office/powerpoint/2010/main" val="2304159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24A3-3C23-48DA-98CC-34EF365BD909}"/>
              </a:ext>
            </a:extLst>
          </p:cNvPr>
          <p:cNvSpPr>
            <a:spLocks noGrp="1"/>
          </p:cNvSpPr>
          <p:nvPr>
            <p:ph type="title"/>
          </p:nvPr>
        </p:nvSpPr>
        <p:spPr/>
        <p:txBody>
          <a:bodyPr/>
          <a:lstStyle/>
          <a:p>
            <a:pPr algn="ctr"/>
            <a:r>
              <a:rPr lang="en-US" dirty="0"/>
              <a:t>End screen</a:t>
            </a:r>
            <a:endParaRPr lang="en-IN" dirty="0"/>
          </a:p>
        </p:txBody>
      </p:sp>
      <p:pic>
        <p:nvPicPr>
          <p:cNvPr id="9" name="Content Placeholder 8">
            <a:extLst>
              <a:ext uri="{FF2B5EF4-FFF2-40B4-BE49-F238E27FC236}">
                <a16:creationId xmlns:a16="http://schemas.microsoft.com/office/drawing/2014/main" id="{986194FF-C89D-4219-86F9-FE9554B8ECF4}"/>
              </a:ext>
            </a:extLst>
          </p:cNvPr>
          <p:cNvPicPr>
            <a:picLocks noGrp="1" noChangeAspect="1"/>
          </p:cNvPicPr>
          <p:nvPr>
            <p:ph idx="1"/>
          </p:nvPr>
        </p:nvPicPr>
        <p:blipFill>
          <a:blip r:embed="rId2"/>
          <a:stretch>
            <a:fillRect/>
          </a:stretch>
        </p:blipFill>
        <p:spPr>
          <a:xfrm>
            <a:off x="1167340" y="2286000"/>
            <a:ext cx="9433457" cy="4022725"/>
          </a:xfrm>
        </p:spPr>
      </p:pic>
    </p:spTree>
    <p:extLst>
      <p:ext uri="{BB962C8B-B14F-4D97-AF65-F5344CB8AC3E}">
        <p14:creationId xmlns:p14="http://schemas.microsoft.com/office/powerpoint/2010/main" val="1335461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9385-12B7-4304-AB3E-56070810C7E5}"/>
              </a:ext>
            </a:extLst>
          </p:cNvPr>
          <p:cNvSpPr>
            <a:spLocks noGrp="1"/>
          </p:cNvSpPr>
          <p:nvPr>
            <p:ph type="title"/>
          </p:nvPr>
        </p:nvSpPr>
        <p:spPr>
          <a:xfrm>
            <a:off x="457200" y="4960138"/>
            <a:ext cx="11159384" cy="1463040"/>
          </a:xfrm>
        </p:spPr>
        <p:txBody>
          <a:bodyPr>
            <a:normAutofit/>
          </a:bodyPr>
          <a:lstStyle/>
          <a:p>
            <a:pPr algn="ctr"/>
            <a:r>
              <a:rPr lang="en-US" sz="7200" dirty="0"/>
              <a:t>Thank you </a:t>
            </a:r>
            <a:endParaRPr lang="en-IN" sz="7200" dirty="0"/>
          </a:p>
        </p:txBody>
      </p:sp>
      <p:pic>
        <p:nvPicPr>
          <p:cNvPr id="6" name="Picture Placeholder 5">
            <a:extLst>
              <a:ext uri="{FF2B5EF4-FFF2-40B4-BE49-F238E27FC236}">
                <a16:creationId xmlns:a16="http://schemas.microsoft.com/office/drawing/2014/main" id="{7A2429D0-4D98-46D6-9FFC-0811B11F595C}"/>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1873" b="21873"/>
          <a:stretch>
            <a:fillRect/>
          </a:stretch>
        </p:blipFill>
        <p:spPr>
          <a:xfrm>
            <a:off x="516308" y="434822"/>
            <a:ext cx="11041168" cy="414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1016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C5D9-3BC6-4240-BAB1-C59EE00ACE32}"/>
              </a:ext>
            </a:extLst>
          </p:cNvPr>
          <p:cNvSpPr>
            <a:spLocks noGrp="1"/>
          </p:cNvSpPr>
          <p:nvPr>
            <p:ph type="title"/>
          </p:nvPr>
        </p:nvSpPr>
        <p:spPr/>
        <p:txBody>
          <a:bodyPr>
            <a:normAutofit/>
          </a:bodyPr>
          <a:lstStyle/>
          <a:p>
            <a:pPr algn="ctr"/>
            <a:r>
              <a:rPr lang="en-US" sz="5400" b="1" dirty="0"/>
              <a:t>INTRODUCTION</a:t>
            </a:r>
            <a:endParaRPr lang="en-IN" sz="5400" b="1" dirty="0"/>
          </a:p>
        </p:txBody>
      </p:sp>
      <p:sp>
        <p:nvSpPr>
          <p:cNvPr id="3" name="Content Placeholder 2">
            <a:extLst>
              <a:ext uri="{FF2B5EF4-FFF2-40B4-BE49-F238E27FC236}">
                <a16:creationId xmlns:a16="http://schemas.microsoft.com/office/drawing/2014/main" id="{D89BBF07-F766-438F-80BB-36C639730227}"/>
              </a:ext>
            </a:extLst>
          </p:cNvPr>
          <p:cNvSpPr>
            <a:spLocks noGrp="1"/>
          </p:cNvSpPr>
          <p:nvPr>
            <p:ph idx="1"/>
          </p:nvPr>
        </p:nvSpPr>
        <p:spPr>
          <a:xfrm>
            <a:off x="1024128" y="2029968"/>
            <a:ext cx="9866376" cy="4133088"/>
          </a:xfrm>
        </p:spPr>
        <p:txBody>
          <a:bodyPr>
            <a:normAutofit fontScale="70000" lnSpcReduction="20000"/>
          </a:bodyPr>
          <a:lstStyle/>
          <a:p>
            <a:pPr marL="0" indent="0" algn="ctr">
              <a:lnSpc>
                <a:spcPct val="150000"/>
              </a:lnSpc>
              <a:buNone/>
            </a:pPr>
            <a:r>
              <a:rPr lang="en-US" sz="3200" b="1" dirty="0"/>
              <a:t>-</a:t>
            </a:r>
            <a:r>
              <a:rPr lang="en-US" sz="3200" dirty="0"/>
              <a:t> Library Management System</a:t>
            </a:r>
            <a:r>
              <a:rPr lang="en-IN" sz="3200" dirty="0"/>
              <a:t> is a window application.</a:t>
            </a:r>
          </a:p>
          <a:p>
            <a:pPr marL="0" indent="0" algn="ctr">
              <a:lnSpc>
                <a:spcPct val="150000"/>
              </a:lnSpc>
              <a:buNone/>
            </a:pPr>
            <a:r>
              <a:rPr lang="en-IN" sz="3200" b="1" dirty="0"/>
              <a:t>-</a:t>
            </a:r>
            <a:r>
              <a:rPr lang="en-IN" sz="3200" dirty="0"/>
              <a:t> This project </a:t>
            </a:r>
            <a:r>
              <a:rPr lang="en-US" sz="3200" dirty="0"/>
              <a:t>Library Management System</a:t>
            </a:r>
            <a:r>
              <a:rPr lang="en-IN" sz="3200" dirty="0"/>
              <a:t> includes Login Page, Add Book, List books by title View Books, Search Books, Delete Books and Count Total Books Present In Library.</a:t>
            </a:r>
          </a:p>
          <a:p>
            <a:pPr marL="0" indent="0" algn="ctr">
              <a:lnSpc>
                <a:spcPct val="150000"/>
              </a:lnSpc>
              <a:buNone/>
            </a:pPr>
            <a:r>
              <a:rPr lang="en-IN" sz="3200" b="1" dirty="0"/>
              <a:t>-</a:t>
            </a:r>
            <a:r>
              <a:rPr lang="en-IN" sz="3200" dirty="0"/>
              <a:t> It uses files to store book record.</a:t>
            </a:r>
          </a:p>
          <a:p>
            <a:pPr marL="0" indent="0" algn="ctr">
              <a:lnSpc>
                <a:spcPct val="150000"/>
              </a:lnSpc>
              <a:buNone/>
            </a:pPr>
            <a:r>
              <a:rPr lang="en-IN" sz="3200" b="1" dirty="0"/>
              <a:t>-</a:t>
            </a:r>
            <a:r>
              <a:rPr lang="en-IN" sz="3200" dirty="0"/>
              <a:t> It is useful for any kind of library .</a:t>
            </a:r>
          </a:p>
          <a:p>
            <a:pPr marL="0" indent="0" algn="ctr">
              <a:lnSpc>
                <a:spcPct val="150000"/>
              </a:lnSpc>
              <a:buNone/>
            </a:pPr>
            <a:r>
              <a:rPr lang="en-IN" sz="3200" b="1" dirty="0"/>
              <a:t>-</a:t>
            </a:r>
            <a:r>
              <a:rPr lang="en-IN" sz="3200" dirty="0"/>
              <a:t> Only the Librarian can access this software.</a:t>
            </a:r>
          </a:p>
          <a:p>
            <a:pPr marL="0" indent="0" algn="ctr">
              <a:lnSpc>
                <a:spcPct val="150000"/>
              </a:lnSpc>
              <a:buNone/>
            </a:pPr>
            <a:r>
              <a:rPr lang="en-IN" sz="3200" b="1" dirty="0"/>
              <a:t>-</a:t>
            </a:r>
            <a:r>
              <a:rPr lang="en-IN" sz="3200" dirty="0"/>
              <a:t> Information is saved permanently.  </a:t>
            </a:r>
          </a:p>
          <a:p>
            <a:endParaRPr lang="en-IN" dirty="0"/>
          </a:p>
        </p:txBody>
      </p:sp>
    </p:spTree>
    <p:extLst>
      <p:ext uri="{BB962C8B-B14F-4D97-AF65-F5344CB8AC3E}">
        <p14:creationId xmlns:p14="http://schemas.microsoft.com/office/powerpoint/2010/main" val="407994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1CAAF535-E0EF-4583-AABE-EADB61C00A15}"/>
              </a:ext>
            </a:extLst>
          </p:cNvPr>
          <p:cNvSpPr/>
          <p:nvPr/>
        </p:nvSpPr>
        <p:spPr>
          <a:xfrm>
            <a:off x="4694399" y="4773167"/>
            <a:ext cx="2948559" cy="112836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1" name="Oval 30">
            <a:extLst>
              <a:ext uri="{FF2B5EF4-FFF2-40B4-BE49-F238E27FC236}">
                <a16:creationId xmlns:a16="http://schemas.microsoft.com/office/drawing/2014/main" id="{52BCCA05-FFE7-4095-809D-73F627614104}"/>
              </a:ext>
            </a:extLst>
          </p:cNvPr>
          <p:cNvSpPr/>
          <p:nvPr/>
        </p:nvSpPr>
        <p:spPr>
          <a:xfrm>
            <a:off x="8214171" y="4490709"/>
            <a:ext cx="2356485" cy="9603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0" name="Oval 29">
            <a:extLst>
              <a:ext uri="{FF2B5EF4-FFF2-40B4-BE49-F238E27FC236}">
                <a16:creationId xmlns:a16="http://schemas.microsoft.com/office/drawing/2014/main" id="{EE705A7D-9E3E-4890-99DB-CE5236610DAB}"/>
              </a:ext>
            </a:extLst>
          </p:cNvPr>
          <p:cNvSpPr/>
          <p:nvPr/>
        </p:nvSpPr>
        <p:spPr>
          <a:xfrm>
            <a:off x="1691449" y="4547789"/>
            <a:ext cx="2139696" cy="9032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9" name="Oval 28">
            <a:extLst>
              <a:ext uri="{FF2B5EF4-FFF2-40B4-BE49-F238E27FC236}">
                <a16:creationId xmlns:a16="http://schemas.microsoft.com/office/drawing/2014/main" id="{26C10366-CDDB-4D6B-B4CF-D09B25FB29D2}"/>
              </a:ext>
            </a:extLst>
          </p:cNvPr>
          <p:cNvSpPr/>
          <p:nvPr/>
        </p:nvSpPr>
        <p:spPr>
          <a:xfrm>
            <a:off x="9306877" y="2553650"/>
            <a:ext cx="2356485" cy="9603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8" name="Oval 27">
            <a:extLst>
              <a:ext uri="{FF2B5EF4-FFF2-40B4-BE49-F238E27FC236}">
                <a16:creationId xmlns:a16="http://schemas.microsoft.com/office/drawing/2014/main" id="{0E2669A0-4F93-474C-BA4C-27F768E14863}"/>
              </a:ext>
            </a:extLst>
          </p:cNvPr>
          <p:cNvSpPr/>
          <p:nvPr/>
        </p:nvSpPr>
        <p:spPr>
          <a:xfrm>
            <a:off x="6311265" y="2469618"/>
            <a:ext cx="2570606" cy="112836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7" name="Oval 26">
            <a:extLst>
              <a:ext uri="{FF2B5EF4-FFF2-40B4-BE49-F238E27FC236}">
                <a16:creationId xmlns:a16="http://schemas.microsoft.com/office/drawing/2014/main" id="{35645883-0D5E-4F35-AC06-976033C2FC4E}"/>
              </a:ext>
            </a:extLst>
          </p:cNvPr>
          <p:cNvSpPr/>
          <p:nvPr/>
        </p:nvSpPr>
        <p:spPr>
          <a:xfrm>
            <a:off x="2962847" y="2310211"/>
            <a:ext cx="2796158" cy="144932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6" name="Oval 25">
            <a:extLst>
              <a:ext uri="{FF2B5EF4-FFF2-40B4-BE49-F238E27FC236}">
                <a16:creationId xmlns:a16="http://schemas.microsoft.com/office/drawing/2014/main" id="{9343F8F6-D9AC-4E94-98B9-1E5BF55A5251}"/>
              </a:ext>
            </a:extLst>
          </p:cNvPr>
          <p:cNvSpPr/>
          <p:nvPr/>
        </p:nvSpPr>
        <p:spPr>
          <a:xfrm>
            <a:off x="481203" y="2441726"/>
            <a:ext cx="1929384" cy="125272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9D076EAF-621D-41D9-A0DC-59A7C3E0F43A}"/>
              </a:ext>
            </a:extLst>
          </p:cNvPr>
          <p:cNvSpPr>
            <a:spLocks noGrp="1"/>
          </p:cNvSpPr>
          <p:nvPr>
            <p:ph type="title"/>
          </p:nvPr>
        </p:nvSpPr>
        <p:spPr>
          <a:xfrm>
            <a:off x="1219771" y="523639"/>
            <a:ext cx="9720072" cy="1499616"/>
          </a:xfrm>
        </p:spPr>
        <p:txBody>
          <a:bodyPr>
            <a:normAutofit/>
          </a:bodyPr>
          <a:lstStyle/>
          <a:p>
            <a:pPr algn="ctr"/>
            <a:r>
              <a:rPr lang="en-US" sz="5400" b="1" dirty="0"/>
              <a:t>Features of this project</a:t>
            </a:r>
            <a:endParaRPr lang="en-IN" sz="5400" b="1" dirty="0"/>
          </a:p>
        </p:txBody>
      </p:sp>
      <p:sp>
        <p:nvSpPr>
          <p:cNvPr id="12" name="TextBox 11">
            <a:extLst>
              <a:ext uri="{FF2B5EF4-FFF2-40B4-BE49-F238E27FC236}">
                <a16:creationId xmlns:a16="http://schemas.microsoft.com/office/drawing/2014/main" id="{5ED76D5A-3963-430E-96E1-69209AEF76EF}"/>
              </a:ext>
            </a:extLst>
          </p:cNvPr>
          <p:cNvSpPr txBox="1"/>
          <p:nvPr/>
        </p:nvSpPr>
        <p:spPr>
          <a:xfrm>
            <a:off x="871728" y="2772192"/>
            <a:ext cx="1929384" cy="523220"/>
          </a:xfrm>
          <a:prstGeom prst="rect">
            <a:avLst/>
          </a:prstGeom>
          <a:noFill/>
        </p:spPr>
        <p:txBody>
          <a:bodyPr wrap="square" rtlCol="0">
            <a:spAutoFit/>
          </a:bodyPr>
          <a:lstStyle/>
          <a:p>
            <a:r>
              <a:rPr lang="en-US" sz="2800" dirty="0"/>
              <a:t>LOGIN</a:t>
            </a:r>
            <a:r>
              <a:rPr lang="en-US" dirty="0"/>
              <a:t> </a:t>
            </a:r>
            <a:endParaRPr lang="en-IN" dirty="0"/>
          </a:p>
        </p:txBody>
      </p:sp>
      <p:sp>
        <p:nvSpPr>
          <p:cNvPr id="13" name="TextBox 12">
            <a:extLst>
              <a:ext uri="{FF2B5EF4-FFF2-40B4-BE49-F238E27FC236}">
                <a16:creationId xmlns:a16="http://schemas.microsoft.com/office/drawing/2014/main" id="{21DDD620-33A1-40F3-86CE-25ADD3BF481D}"/>
              </a:ext>
            </a:extLst>
          </p:cNvPr>
          <p:cNvSpPr txBox="1"/>
          <p:nvPr/>
        </p:nvSpPr>
        <p:spPr>
          <a:xfrm>
            <a:off x="1947863" y="4698047"/>
            <a:ext cx="2029968" cy="523220"/>
          </a:xfrm>
          <a:prstGeom prst="rect">
            <a:avLst/>
          </a:prstGeom>
          <a:noFill/>
        </p:spPr>
        <p:txBody>
          <a:bodyPr wrap="square" rtlCol="0">
            <a:spAutoFit/>
          </a:bodyPr>
          <a:lstStyle/>
          <a:p>
            <a:r>
              <a:rPr lang="en-US" sz="2800" dirty="0"/>
              <a:t>ADD </a:t>
            </a:r>
            <a:r>
              <a:rPr lang="en-US" dirty="0"/>
              <a:t>BOOKS</a:t>
            </a:r>
          </a:p>
        </p:txBody>
      </p:sp>
      <p:sp>
        <p:nvSpPr>
          <p:cNvPr id="14" name="TextBox 13">
            <a:extLst>
              <a:ext uri="{FF2B5EF4-FFF2-40B4-BE49-F238E27FC236}">
                <a16:creationId xmlns:a16="http://schemas.microsoft.com/office/drawing/2014/main" id="{D055384D-78F5-4048-BBFF-74FCA7567CB8}"/>
              </a:ext>
            </a:extLst>
          </p:cNvPr>
          <p:cNvSpPr txBox="1"/>
          <p:nvPr/>
        </p:nvSpPr>
        <p:spPr>
          <a:xfrm>
            <a:off x="3281934" y="2772192"/>
            <a:ext cx="2203704" cy="523220"/>
          </a:xfrm>
          <a:prstGeom prst="rect">
            <a:avLst/>
          </a:prstGeom>
          <a:noFill/>
        </p:spPr>
        <p:txBody>
          <a:bodyPr wrap="square" rtlCol="0">
            <a:spAutoFit/>
          </a:bodyPr>
          <a:lstStyle/>
          <a:p>
            <a:r>
              <a:rPr lang="en-US" sz="2800" dirty="0"/>
              <a:t>DISPLAY</a:t>
            </a:r>
            <a:r>
              <a:rPr lang="en-US" dirty="0"/>
              <a:t> BOOKS</a:t>
            </a:r>
            <a:endParaRPr lang="en-IN" dirty="0"/>
          </a:p>
        </p:txBody>
      </p:sp>
      <p:sp>
        <p:nvSpPr>
          <p:cNvPr id="15" name="TextBox 14">
            <a:extLst>
              <a:ext uri="{FF2B5EF4-FFF2-40B4-BE49-F238E27FC236}">
                <a16:creationId xmlns:a16="http://schemas.microsoft.com/office/drawing/2014/main" id="{1795C3AA-356F-4200-A969-42A31B0D9C83}"/>
              </a:ext>
            </a:extLst>
          </p:cNvPr>
          <p:cNvSpPr txBox="1"/>
          <p:nvPr/>
        </p:nvSpPr>
        <p:spPr>
          <a:xfrm>
            <a:off x="6575679" y="2773752"/>
            <a:ext cx="2203704" cy="523220"/>
          </a:xfrm>
          <a:prstGeom prst="rect">
            <a:avLst/>
          </a:prstGeom>
          <a:noFill/>
        </p:spPr>
        <p:txBody>
          <a:bodyPr wrap="square" rtlCol="0">
            <a:spAutoFit/>
          </a:bodyPr>
          <a:lstStyle/>
          <a:p>
            <a:r>
              <a:rPr lang="en-US" sz="2800" dirty="0"/>
              <a:t>LIST BY TIITLE</a:t>
            </a:r>
            <a:endParaRPr lang="en-IN" sz="2800" dirty="0"/>
          </a:p>
        </p:txBody>
      </p:sp>
      <p:sp>
        <p:nvSpPr>
          <p:cNvPr id="16" name="TextBox 15">
            <a:extLst>
              <a:ext uri="{FF2B5EF4-FFF2-40B4-BE49-F238E27FC236}">
                <a16:creationId xmlns:a16="http://schemas.microsoft.com/office/drawing/2014/main" id="{0128CE6B-D6B0-4319-981F-8770E9AB4514}"/>
              </a:ext>
            </a:extLst>
          </p:cNvPr>
          <p:cNvSpPr txBox="1"/>
          <p:nvPr/>
        </p:nvSpPr>
        <p:spPr>
          <a:xfrm>
            <a:off x="8482583" y="4680672"/>
            <a:ext cx="2002536" cy="523220"/>
          </a:xfrm>
          <a:prstGeom prst="rect">
            <a:avLst/>
          </a:prstGeom>
          <a:noFill/>
        </p:spPr>
        <p:txBody>
          <a:bodyPr wrap="square" rtlCol="0">
            <a:spAutoFit/>
          </a:bodyPr>
          <a:lstStyle/>
          <a:p>
            <a:r>
              <a:rPr lang="en-US" sz="2800" dirty="0"/>
              <a:t>DELETE</a:t>
            </a:r>
            <a:r>
              <a:rPr lang="en-US" dirty="0"/>
              <a:t> BOOK</a:t>
            </a:r>
            <a:endParaRPr lang="en-IN" dirty="0"/>
          </a:p>
        </p:txBody>
      </p:sp>
      <p:sp>
        <p:nvSpPr>
          <p:cNvPr id="17" name="TextBox 16">
            <a:extLst>
              <a:ext uri="{FF2B5EF4-FFF2-40B4-BE49-F238E27FC236}">
                <a16:creationId xmlns:a16="http://schemas.microsoft.com/office/drawing/2014/main" id="{33DC4006-EA90-4C03-B593-1CDA9D0864D9}"/>
              </a:ext>
            </a:extLst>
          </p:cNvPr>
          <p:cNvSpPr txBox="1"/>
          <p:nvPr/>
        </p:nvSpPr>
        <p:spPr>
          <a:xfrm>
            <a:off x="4918046" y="5052538"/>
            <a:ext cx="2724912" cy="523220"/>
          </a:xfrm>
          <a:prstGeom prst="rect">
            <a:avLst/>
          </a:prstGeom>
          <a:noFill/>
        </p:spPr>
        <p:txBody>
          <a:bodyPr wrap="square" rtlCol="0">
            <a:spAutoFit/>
          </a:bodyPr>
          <a:lstStyle/>
          <a:p>
            <a:r>
              <a:rPr lang="en-US" sz="2800" dirty="0"/>
              <a:t>NUMBER</a:t>
            </a:r>
            <a:r>
              <a:rPr lang="en-US" dirty="0"/>
              <a:t> OF BOOKS</a:t>
            </a:r>
            <a:endParaRPr lang="en-IN" dirty="0"/>
          </a:p>
        </p:txBody>
      </p:sp>
      <p:sp>
        <p:nvSpPr>
          <p:cNvPr id="18" name="TextBox 17">
            <a:extLst>
              <a:ext uri="{FF2B5EF4-FFF2-40B4-BE49-F238E27FC236}">
                <a16:creationId xmlns:a16="http://schemas.microsoft.com/office/drawing/2014/main" id="{16FD473F-BD56-451E-80B0-1A85F2DFB430}"/>
              </a:ext>
            </a:extLst>
          </p:cNvPr>
          <p:cNvSpPr txBox="1"/>
          <p:nvPr/>
        </p:nvSpPr>
        <p:spPr>
          <a:xfrm>
            <a:off x="9447276" y="2772192"/>
            <a:ext cx="2075688" cy="523220"/>
          </a:xfrm>
          <a:prstGeom prst="rect">
            <a:avLst/>
          </a:prstGeom>
          <a:noFill/>
        </p:spPr>
        <p:txBody>
          <a:bodyPr wrap="square" rtlCol="0">
            <a:spAutoFit/>
          </a:bodyPr>
          <a:lstStyle/>
          <a:p>
            <a:r>
              <a:rPr lang="en-US" sz="2800" dirty="0"/>
              <a:t>SEARCH</a:t>
            </a:r>
            <a:r>
              <a:rPr lang="en-US" dirty="0"/>
              <a:t> BOOK</a:t>
            </a:r>
            <a:endParaRPr lang="en-IN" dirty="0"/>
          </a:p>
        </p:txBody>
      </p:sp>
      <p:sp>
        <p:nvSpPr>
          <p:cNvPr id="20" name="Star: 4 Points 19">
            <a:extLst>
              <a:ext uri="{FF2B5EF4-FFF2-40B4-BE49-F238E27FC236}">
                <a16:creationId xmlns:a16="http://schemas.microsoft.com/office/drawing/2014/main" id="{E49AC66F-4217-4E73-961E-A14023075E98}"/>
              </a:ext>
            </a:extLst>
          </p:cNvPr>
          <p:cNvSpPr/>
          <p:nvPr/>
        </p:nvSpPr>
        <p:spPr>
          <a:xfrm>
            <a:off x="2587276" y="3389777"/>
            <a:ext cx="231648" cy="21031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4 Points 20">
            <a:extLst>
              <a:ext uri="{FF2B5EF4-FFF2-40B4-BE49-F238E27FC236}">
                <a16:creationId xmlns:a16="http://schemas.microsoft.com/office/drawing/2014/main" id="{6155D83D-BE67-42B6-9B4E-70F9B5108615}"/>
              </a:ext>
            </a:extLst>
          </p:cNvPr>
          <p:cNvSpPr/>
          <p:nvPr/>
        </p:nvSpPr>
        <p:spPr>
          <a:xfrm>
            <a:off x="5962268" y="3218688"/>
            <a:ext cx="231648" cy="21031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4 Points 21">
            <a:extLst>
              <a:ext uri="{FF2B5EF4-FFF2-40B4-BE49-F238E27FC236}">
                <a16:creationId xmlns:a16="http://schemas.microsoft.com/office/drawing/2014/main" id="{36F5896A-67C6-4C2A-9DE6-4E1634FCA399}"/>
              </a:ext>
            </a:extLst>
          </p:cNvPr>
          <p:cNvSpPr/>
          <p:nvPr/>
        </p:nvSpPr>
        <p:spPr>
          <a:xfrm>
            <a:off x="7612096" y="4619531"/>
            <a:ext cx="231648" cy="21031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4 Points 22">
            <a:extLst>
              <a:ext uri="{FF2B5EF4-FFF2-40B4-BE49-F238E27FC236}">
                <a16:creationId xmlns:a16="http://schemas.microsoft.com/office/drawing/2014/main" id="{612ECB73-DAC7-421E-A4F5-FA443FFE4852}"/>
              </a:ext>
            </a:extLst>
          </p:cNvPr>
          <p:cNvSpPr/>
          <p:nvPr/>
        </p:nvSpPr>
        <p:spPr>
          <a:xfrm>
            <a:off x="4317396" y="4648940"/>
            <a:ext cx="231648" cy="21031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4 Points 23">
            <a:extLst>
              <a:ext uri="{FF2B5EF4-FFF2-40B4-BE49-F238E27FC236}">
                <a16:creationId xmlns:a16="http://schemas.microsoft.com/office/drawing/2014/main" id="{9688CD9A-C1AB-47F4-B535-D49FF96E84DC}"/>
              </a:ext>
            </a:extLst>
          </p:cNvPr>
          <p:cNvSpPr/>
          <p:nvPr/>
        </p:nvSpPr>
        <p:spPr>
          <a:xfrm>
            <a:off x="8997505" y="3323844"/>
            <a:ext cx="231648" cy="21031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4578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7E68-AFB9-4F0F-8015-8E0F46760A78}"/>
              </a:ext>
            </a:extLst>
          </p:cNvPr>
          <p:cNvSpPr>
            <a:spLocks noGrp="1"/>
          </p:cNvSpPr>
          <p:nvPr>
            <p:ph type="title"/>
          </p:nvPr>
        </p:nvSpPr>
        <p:spPr>
          <a:xfrm>
            <a:off x="1124712" y="228933"/>
            <a:ext cx="9720072" cy="1499616"/>
          </a:xfrm>
        </p:spPr>
        <p:txBody>
          <a:bodyPr>
            <a:normAutofit/>
          </a:bodyPr>
          <a:lstStyle/>
          <a:p>
            <a:pPr algn="ctr"/>
            <a:r>
              <a:rPr lang="en-US" sz="5400" dirty="0"/>
              <a:t>Features OF C USED </a:t>
            </a:r>
            <a:endParaRPr lang="en-IN" sz="5400" dirty="0"/>
          </a:p>
        </p:txBody>
      </p:sp>
      <p:sp>
        <p:nvSpPr>
          <p:cNvPr id="4" name="Flowchart: Connector 3">
            <a:extLst>
              <a:ext uri="{FF2B5EF4-FFF2-40B4-BE49-F238E27FC236}">
                <a16:creationId xmlns:a16="http://schemas.microsoft.com/office/drawing/2014/main" id="{9CA14B16-B374-4C6B-A293-C65B96A95B7B}"/>
              </a:ext>
            </a:extLst>
          </p:cNvPr>
          <p:cNvSpPr/>
          <p:nvPr/>
        </p:nvSpPr>
        <p:spPr>
          <a:xfrm>
            <a:off x="4850891" y="2980944"/>
            <a:ext cx="2066544" cy="2121408"/>
          </a:xfrm>
          <a:prstGeom prst="flowChartConnector">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DD4D007A-CCD2-4C4F-B5C2-B192CF2C9924}"/>
              </a:ext>
            </a:extLst>
          </p:cNvPr>
          <p:cNvSpPr txBox="1"/>
          <p:nvPr/>
        </p:nvSpPr>
        <p:spPr>
          <a:xfrm>
            <a:off x="4786884" y="3466683"/>
            <a:ext cx="2130551" cy="830997"/>
          </a:xfrm>
          <a:prstGeom prst="rect">
            <a:avLst/>
          </a:prstGeom>
          <a:noFill/>
        </p:spPr>
        <p:txBody>
          <a:bodyPr wrap="square" rtlCol="0">
            <a:spAutoFit/>
          </a:bodyPr>
          <a:lstStyle/>
          <a:p>
            <a:pPr algn="ctr"/>
            <a:r>
              <a:rPr lang="en-US" sz="4800" dirty="0"/>
              <a:t>C</a:t>
            </a:r>
            <a:r>
              <a:rPr lang="en-US" sz="2400" dirty="0"/>
              <a:t> </a:t>
            </a:r>
            <a:endParaRPr lang="en-IN" sz="4800" dirty="0"/>
          </a:p>
        </p:txBody>
      </p:sp>
      <p:sp>
        <p:nvSpPr>
          <p:cNvPr id="6" name="TextBox 5">
            <a:extLst>
              <a:ext uri="{FF2B5EF4-FFF2-40B4-BE49-F238E27FC236}">
                <a16:creationId xmlns:a16="http://schemas.microsoft.com/office/drawing/2014/main" id="{7F0E0D47-1C4A-4870-B598-5EE1051154A6}"/>
              </a:ext>
            </a:extLst>
          </p:cNvPr>
          <p:cNvSpPr txBox="1"/>
          <p:nvPr/>
        </p:nvSpPr>
        <p:spPr>
          <a:xfrm>
            <a:off x="5143499" y="4143791"/>
            <a:ext cx="1481328" cy="307777"/>
          </a:xfrm>
          <a:prstGeom prst="rect">
            <a:avLst/>
          </a:prstGeom>
          <a:noFill/>
        </p:spPr>
        <p:txBody>
          <a:bodyPr wrap="square" rtlCol="0">
            <a:spAutoFit/>
          </a:bodyPr>
          <a:lstStyle/>
          <a:p>
            <a:pPr algn="ctr"/>
            <a:r>
              <a:rPr lang="en-US" sz="1400" dirty="0"/>
              <a:t>By Dennis Ritchie</a:t>
            </a:r>
            <a:endParaRPr lang="en-IN" sz="1400" dirty="0"/>
          </a:p>
        </p:txBody>
      </p:sp>
      <p:sp>
        <p:nvSpPr>
          <p:cNvPr id="7" name="Rectangle: Rounded Corners 6">
            <a:extLst>
              <a:ext uri="{FF2B5EF4-FFF2-40B4-BE49-F238E27FC236}">
                <a16:creationId xmlns:a16="http://schemas.microsoft.com/office/drawing/2014/main" id="{92EB8ED9-68B5-4EEC-BCCF-D83563FA389A}"/>
              </a:ext>
            </a:extLst>
          </p:cNvPr>
          <p:cNvSpPr/>
          <p:nvPr/>
        </p:nvSpPr>
        <p:spPr>
          <a:xfrm>
            <a:off x="7342632" y="1597527"/>
            <a:ext cx="2066544" cy="12801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5A8F6AB6-41D2-4A25-987C-43B32E2708D9}"/>
              </a:ext>
            </a:extLst>
          </p:cNvPr>
          <p:cNvSpPr txBox="1"/>
          <p:nvPr/>
        </p:nvSpPr>
        <p:spPr>
          <a:xfrm>
            <a:off x="7342632" y="1874520"/>
            <a:ext cx="2066544" cy="707886"/>
          </a:xfrm>
          <a:prstGeom prst="rect">
            <a:avLst/>
          </a:prstGeom>
          <a:noFill/>
        </p:spPr>
        <p:txBody>
          <a:bodyPr wrap="square" rtlCol="0">
            <a:spAutoFit/>
          </a:bodyPr>
          <a:lstStyle/>
          <a:p>
            <a:r>
              <a:rPr lang="en-US" sz="4000" dirty="0"/>
              <a:t>STRINGS</a:t>
            </a:r>
            <a:endParaRPr lang="en-IN" sz="4000" dirty="0"/>
          </a:p>
        </p:txBody>
      </p:sp>
      <p:sp>
        <p:nvSpPr>
          <p:cNvPr id="10" name="Rectangle: Rounded Corners 9">
            <a:extLst>
              <a:ext uri="{FF2B5EF4-FFF2-40B4-BE49-F238E27FC236}">
                <a16:creationId xmlns:a16="http://schemas.microsoft.com/office/drawing/2014/main" id="{6D3239C6-C909-4C40-991D-4265A4083F70}"/>
              </a:ext>
            </a:extLst>
          </p:cNvPr>
          <p:cNvSpPr/>
          <p:nvPr/>
        </p:nvSpPr>
        <p:spPr>
          <a:xfrm>
            <a:off x="8467344" y="3466683"/>
            <a:ext cx="2660904" cy="16356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8004A8F3-31D4-44CA-95B0-5F79A701D836}"/>
              </a:ext>
            </a:extLst>
          </p:cNvPr>
          <p:cNvSpPr txBox="1"/>
          <p:nvPr/>
        </p:nvSpPr>
        <p:spPr>
          <a:xfrm>
            <a:off x="8511540" y="3718256"/>
            <a:ext cx="2572512" cy="1077218"/>
          </a:xfrm>
          <a:prstGeom prst="rect">
            <a:avLst/>
          </a:prstGeom>
          <a:noFill/>
        </p:spPr>
        <p:txBody>
          <a:bodyPr wrap="square" rtlCol="0">
            <a:spAutoFit/>
          </a:bodyPr>
          <a:lstStyle/>
          <a:p>
            <a:pPr algn="ctr"/>
            <a:r>
              <a:rPr lang="en-US" sz="3200" dirty="0"/>
              <a:t>CONTROL</a:t>
            </a:r>
          </a:p>
          <a:p>
            <a:pPr algn="ctr"/>
            <a:r>
              <a:rPr lang="en-US" sz="3200" dirty="0"/>
              <a:t>STATEMENTS</a:t>
            </a:r>
            <a:endParaRPr lang="en-IN" sz="3200" dirty="0"/>
          </a:p>
        </p:txBody>
      </p:sp>
      <p:cxnSp>
        <p:nvCxnSpPr>
          <p:cNvPr id="13" name="Straight Connector 12">
            <a:extLst>
              <a:ext uri="{FF2B5EF4-FFF2-40B4-BE49-F238E27FC236}">
                <a16:creationId xmlns:a16="http://schemas.microsoft.com/office/drawing/2014/main" id="{7C7FAFBD-6DFF-4556-8697-3B6FBF1ACC82}"/>
              </a:ext>
            </a:extLst>
          </p:cNvPr>
          <p:cNvCxnSpPr>
            <a:endCxn id="4" idx="7"/>
          </p:cNvCxnSpPr>
          <p:nvPr/>
        </p:nvCxnSpPr>
        <p:spPr>
          <a:xfrm flipH="1">
            <a:off x="6614797" y="2770632"/>
            <a:ext cx="727835" cy="520985"/>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7CB5CA78-5C78-4994-BE08-34298DD3E0EC}"/>
              </a:ext>
            </a:extLst>
          </p:cNvPr>
          <p:cNvCxnSpPr>
            <a:stCxn id="10" idx="1"/>
            <a:endCxn id="4" idx="6"/>
          </p:cNvCxnSpPr>
          <p:nvPr/>
        </p:nvCxnSpPr>
        <p:spPr>
          <a:xfrm flipH="1" flipV="1">
            <a:off x="6917435" y="4041648"/>
            <a:ext cx="1549909" cy="242870"/>
          </a:xfrm>
          <a:prstGeom prst="line">
            <a:avLst/>
          </a:prstGeom>
        </p:spPr>
        <p:style>
          <a:lnRef idx="3">
            <a:schemeClr val="accent6"/>
          </a:lnRef>
          <a:fillRef idx="0">
            <a:schemeClr val="accent6"/>
          </a:fillRef>
          <a:effectRef idx="2">
            <a:schemeClr val="accent6"/>
          </a:effectRef>
          <a:fontRef idx="minor">
            <a:schemeClr val="tx1"/>
          </a:fontRef>
        </p:style>
      </p:cxnSp>
      <p:sp>
        <p:nvSpPr>
          <p:cNvPr id="16" name="Rectangle: Rounded Corners 15">
            <a:extLst>
              <a:ext uri="{FF2B5EF4-FFF2-40B4-BE49-F238E27FC236}">
                <a16:creationId xmlns:a16="http://schemas.microsoft.com/office/drawing/2014/main" id="{A952D324-68B3-496B-B407-99E576A3C615}"/>
              </a:ext>
            </a:extLst>
          </p:cNvPr>
          <p:cNvSpPr/>
          <p:nvPr/>
        </p:nvSpPr>
        <p:spPr>
          <a:xfrm>
            <a:off x="7598664" y="5504688"/>
            <a:ext cx="2404872" cy="11806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D1F72B67-B5F4-4945-A1CE-51B56CF2A097}"/>
              </a:ext>
            </a:extLst>
          </p:cNvPr>
          <p:cNvSpPr txBox="1"/>
          <p:nvPr/>
        </p:nvSpPr>
        <p:spPr>
          <a:xfrm>
            <a:off x="7831836" y="5716200"/>
            <a:ext cx="1938528" cy="707886"/>
          </a:xfrm>
          <a:prstGeom prst="rect">
            <a:avLst/>
          </a:prstGeom>
          <a:noFill/>
        </p:spPr>
        <p:txBody>
          <a:bodyPr wrap="square" rtlCol="0">
            <a:spAutoFit/>
          </a:bodyPr>
          <a:lstStyle/>
          <a:p>
            <a:pPr algn="ctr"/>
            <a:r>
              <a:rPr lang="en-US" sz="4000" dirty="0"/>
              <a:t>ARRAYS</a:t>
            </a:r>
            <a:endParaRPr lang="en-IN" sz="4000" dirty="0"/>
          </a:p>
        </p:txBody>
      </p:sp>
      <p:cxnSp>
        <p:nvCxnSpPr>
          <p:cNvPr id="19" name="Straight Connector 18">
            <a:extLst>
              <a:ext uri="{FF2B5EF4-FFF2-40B4-BE49-F238E27FC236}">
                <a16:creationId xmlns:a16="http://schemas.microsoft.com/office/drawing/2014/main" id="{975749A5-40D7-451D-A134-1D8F15C10DB5}"/>
              </a:ext>
            </a:extLst>
          </p:cNvPr>
          <p:cNvCxnSpPr>
            <a:stCxn id="16" idx="1"/>
            <a:endCxn id="4" idx="5"/>
          </p:cNvCxnSpPr>
          <p:nvPr/>
        </p:nvCxnSpPr>
        <p:spPr>
          <a:xfrm flipH="1" flipV="1">
            <a:off x="6614797" y="4791679"/>
            <a:ext cx="983867" cy="1303351"/>
          </a:xfrm>
          <a:prstGeom prst="line">
            <a:avLst/>
          </a:prstGeom>
        </p:spPr>
        <p:style>
          <a:lnRef idx="3">
            <a:schemeClr val="accent6"/>
          </a:lnRef>
          <a:fillRef idx="0">
            <a:schemeClr val="accent6"/>
          </a:fillRef>
          <a:effectRef idx="2">
            <a:schemeClr val="accent6"/>
          </a:effectRef>
          <a:fontRef idx="minor">
            <a:schemeClr val="tx1"/>
          </a:fontRef>
        </p:style>
      </p:cxnSp>
      <p:sp>
        <p:nvSpPr>
          <p:cNvPr id="20" name="Rectangle: Rounded Corners 19">
            <a:extLst>
              <a:ext uri="{FF2B5EF4-FFF2-40B4-BE49-F238E27FC236}">
                <a16:creationId xmlns:a16="http://schemas.microsoft.com/office/drawing/2014/main" id="{07F1ED7B-49E8-49AA-AF32-B744E4FB5E90}"/>
              </a:ext>
            </a:extLst>
          </p:cNvPr>
          <p:cNvSpPr/>
          <p:nvPr/>
        </p:nvSpPr>
        <p:spPr>
          <a:xfrm>
            <a:off x="758951" y="3346477"/>
            <a:ext cx="2825496" cy="18207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9E24E524-3FFD-4B24-9056-23B6231AC8E0}"/>
              </a:ext>
            </a:extLst>
          </p:cNvPr>
          <p:cNvSpPr txBox="1"/>
          <p:nvPr/>
        </p:nvSpPr>
        <p:spPr>
          <a:xfrm>
            <a:off x="896112" y="3548979"/>
            <a:ext cx="2542032" cy="1323439"/>
          </a:xfrm>
          <a:prstGeom prst="rect">
            <a:avLst/>
          </a:prstGeom>
          <a:noFill/>
        </p:spPr>
        <p:txBody>
          <a:bodyPr wrap="square" rtlCol="0">
            <a:spAutoFit/>
          </a:bodyPr>
          <a:lstStyle/>
          <a:p>
            <a:pPr algn="ctr"/>
            <a:r>
              <a:rPr lang="en-US" sz="4000" dirty="0"/>
              <a:t>FILE</a:t>
            </a:r>
          </a:p>
          <a:p>
            <a:pPr algn="ctr"/>
            <a:r>
              <a:rPr lang="en-US" sz="4000" dirty="0"/>
              <a:t>HANDLING</a:t>
            </a:r>
            <a:endParaRPr lang="en-IN" sz="4000" dirty="0"/>
          </a:p>
        </p:txBody>
      </p:sp>
      <p:cxnSp>
        <p:nvCxnSpPr>
          <p:cNvPr id="23" name="Straight Connector 22">
            <a:extLst>
              <a:ext uri="{FF2B5EF4-FFF2-40B4-BE49-F238E27FC236}">
                <a16:creationId xmlns:a16="http://schemas.microsoft.com/office/drawing/2014/main" id="{AD65D9FD-95E3-4752-88D0-03057ACD6D45}"/>
              </a:ext>
            </a:extLst>
          </p:cNvPr>
          <p:cNvCxnSpPr>
            <a:cxnSpLocks/>
            <a:stCxn id="20" idx="3"/>
          </p:cNvCxnSpPr>
          <p:nvPr/>
        </p:nvCxnSpPr>
        <p:spPr>
          <a:xfrm flipV="1">
            <a:off x="3584447" y="4041648"/>
            <a:ext cx="1266444" cy="215217"/>
          </a:xfrm>
          <a:prstGeom prst="line">
            <a:avLst/>
          </a:prstGeom>
        </p:spPr>
        <p:style>
          <a:lnRef idx="3">
            <a:schemeClr val="accent6"/>
          </a:lnRef>
          <a:fillRef idx="0">
            <a:schemeClr val="accent6"/>
          </a:fillRef>
          <a:effectRef idx="2">
            <a:schemeClr val="accent6"/>
          </a:effectRef>
          <a:fontRef idx="minor">
            <a:schemeClr val="tx1"/>
          </a:fontRef>
        </p:style>
      </p:cxnSp>
      <p:sp>
        <p:nvSpPr>
          <p:cNvPr id="25" name="Rectangle: Rounded Corners 24">
            <a:extLst>
              <a:ext uri="{FF2B5EF4-FFF2-40B4-BE49-F238E27FC236}">
                <a16:creationId xmlns:a16="http://schemas.microsoft.com/office/drawing/2014/main" id="{D785DD46-10F2-433D-A4EB-09F34EEC2C6B}"/>
              </a:ext>
            </a:extLst>
          </p:cNvPr>
          <p:cNvSpPr/>
          <p:nvPr/>
        </p:nvSpPr>
        <p:spPr>
          <a:xfrm>
            <a:off x="1645920" y="1533519"/>
            <a:ext cx="2514600" cy="1344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TextBox 25">
            <a:extLst>
              <a:ext uri="{FF2B5EF4-FFF2-40B4-BE49-F238E27FC236}">
                <a16:creationId xmlns:a16="http://schemas.microsoft.com/office/drawing/2014/main" id="{C57D1469-85DD-4E4B-B692-FFCCA7B00D76}"/>
              </a:ext>
            </a:extLst>
          </p:cNvPr>
          <p:cNvSpPr txBox="1"/>
          <p:nvPr/>
        </p:nvSpPr>
        <p:spPr>
          <a:xfrm>
            <a:off x="1703069" y="1819313"/>
            <a:ext cx="2514600" cy="646331"/>
          </a:xfrm>
          <a:prstGeom prst="rect">
            <a:avLst/>
          </a:prstGeom>
          <a:noFill/>
        </p:spPr>
        <p:txBody>
          <a:bodyPr wrap="square" rtlCol="0">
            <a:spAutoFit/>
          </a:bodyPr>
          <a:lstStyle/>
          <a:p>
            <a:r>
              <a:rPr lang="en-US" sz="3600" dirty="0"/>
              <a:t>FUNCTIONS</a:t>
            </a:r>
            <a:endParaRPr lang="en-IN" sz="3600" dirty="0"/>
          </a:p>
        </p:txBody>
      </p:sp>
      <p:cxnSp>
        <p:nvCxnSpPr>
          <p:cNvPr id="28" name="Straight Connector 27">
            <a:extLst>
              <a:ext uri="{FF2B5EF4-FFF2-40B4-BE49-F238E27FC236}">
                <a16:creationId xmlns:a16="http://schemas.microsoft.com/office/drawing/2014/main" id="{AE5D8613-60DE-4529-8A52-D0C2A2915C3A}"/>
              </a:ext>
            </a:extLst>
          </p:cNvPr>
          <p:cNvCxnSpPr>
            <a:stCxn id="4" idx="1"/>
            <a:endCxn id="26" idx="3"/>
          </p:cNvCxnSpPr>
          <p:nvPr/>
        </p:nvCxnSpPr>
        <p:spPr>
          <a:xfrm flipH="1" flipV="1">
            <a:off x="4217669" y="2142479"/>
            <a:ext cx="935860" cy="1149138"/>
          </a:xfrm>
          <a:prstGeom prst="line">
            <a:avLst/>
          </a:prstGeom>
        </p:spPr>
        <p:style>
          <a:lnRef idx="3">
            <a:schemeClr val="accent6"/>
          </a:lnRef>
          <a:fillRef idx="0">
            <a:schemeClr val="accent6"/>
          </a:fillRef>
          <a:effectRef idx="2">
            <a:schemeClr val="accent6"/>
          </a:effectRef>
          <a:fontRef idx="minor">
            <a:schemeClr val="tx1"/>
          </a:fontRef>
        </p:style>
      </p:cxnSp>
      <p:sp>
        <p:nvSpPr>
          <p:cNvPr id="29" name="Rectangle: Rounded Corners 28">
            <a:extLst>
              <a:ext uri="{FF2B5EF4-FFF2-40B4-BE49-F238E27FC236}">
                <a16:creationId xmlns:a16="http://schemas.microsoft.com/office/drawing/2014/main" id="{31E9799E-4583-42CF-9AA1-709E10011210}"/>
              </a:ext>
            </a:extLst>
          </p:cNvPr>
          <p:cNvSpPr/>
          <p:nvPr/>
        </p:nvSpPr>
        <p:spPr>
          <a:xfrm>
            <a:off x="1474984" y="5559994"/>
            <a:ext cx="2611497" cy="11253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TextBox 29">
            <a:extLst>
              <a:ext uri="{FF2B5EF4-FFF2-40B4-BE49-F238E27FC236}">
                <a16:creationId xmlns:a16="http://schemas.microsoft.com/office/drawing/2014/main" id="{1D2226A3-0DB4-45A7-AB78-1845D6F6AFBE}"/>
              </a:ext>
            </a:extLst>
          </p:cNvPr>
          <p:cNvSpPr txBox="1"/>
          <p:nvPr/>
        </p:nvSpPr>
        <p:spPr>
          <a:xfrm>
            <a:off x="1542040" y="5799516"/>
            <a:ext cx="2611497" cy="646331"/>
          </a:xfrm>
          <a:prstGeom prst="rect">
            <a:avLst/>
          </a:prstGeom>
          <a:noFill/>
        </p:spPr>
        <p:txBody>
          <a:bodyPr wrap="square" rtlCol="0">
            <a:spAutoFit/>
          </a:bodyPr>
          <a:lstStyle/>
          <a:p>
            <a:r>
              <a:rPr lang="en-US" sz="3600" dirty="0"/>
              <a:t>STRUCTURES</a:t>
            </a:r>
            <a:endParaRPr lang="en-IN" sz="3600" dirty="0"/>
          </a:p>
        </p:txBody>
      </p:sp>
      <p:cxnSp>
        <p:nvCxnSpPr>
          <p:cNvPr id="32" name="Straight Connector 31">
            <a:extLst>
              <a:ext uri="{FF2B5EF4-FFF2-40B4-BE49-F238E27FC236}">
                <a16:creationId xmlns:a16="http://schemas.microsoft.com/office/drawing/2014/main" id="{4940A157-4F42-4474-998D-29EB5CF7FCC4}"/>
              </a:ext>
            </a:extLst>
          </p:cNvPr>
          <p:cNvCxnSpPr>
            <a:cxnSpLocks/>
            <a:stCxn id="4" idx="3"/>
            <a:endCxn id="30" idx="3"/>
          </p:cNvCxnSpPr>
          <p:nvPr/>
        </p:nvCxnSpPr>
        <p:spPr>
          <a:xfrm flipH="1">
            <a:off x="4153537" y="4791679"/>
            <a:ext cx="999992" cy="1331003"/>
          </a:xfrm>
          <a:prstGeom prst="line">
            <a:avLst/>
          </a:prstGeom>
        </p:spPr>
        <p:style>
          <a:lnRef idx="3">
            <a:schemeClr val="accent6"/>
          </a:lnRef>
          <a:fillRef idx="0">
            <a:schemeClr val="accent6"/>
          </a:fillRef>
          <a:effectRef idx="2">
            <a:schemeClr val="accent6"/>
          </a:effectRef>
          <a:fontRef idx="minor">
            <a:schemeClr val="tx1"/>
          </a:fontRef>
        </p:style>
      </p:cxnSp>
      <p:sp>
        <p:nvSpPr>
          <p:cNvPr id="36" name="Rectangle: Rounded Corners 35">
            <a:extLst>
              <a:ext uri="{FF2B5EF4-FFF2-40B4-BE49-F238E27FC236}">
                <a16:creationId xmlns:a16="http://schemas.microsoft.com/office/drawing/2014/main" id="{41641BD7-BA78-42B8-BEC1-A122F3EDD69B}"/>
              </a:ext>
            </a:extLst>
          </p:cNvPr>
          <p:cNvSpPr/>
          <p:nvPr/>
        </p:nvSpPr>
        <p:spPr>
          <a:xfrm>
            <a:off x="4850891" y="5716200"/>
            <a:ext cx="1879093" cy="8728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7" name="TextBox 36">
            <a:extLst>
              <a:ext uri="{FF2B5EF4-FFF2-40B4-BE49-F238E27FC236}">
                <a16:creationId xmlns:a16="http://schemas.microsoft.com/office/drawing/2014/main" id="{6E8D3D0C-72AD-409F-91E0-206DBC8F0B98}"/>
              </a:ext>
            </a:extLst>
          </p:cNvPr>
          <p:cNvSpPr txBox="1"/>
          <p:nvPr/>
        </p:nvSpPr>
        <p:spPr>
          <a:xfrm>
            <a:off x="5022217" y="5802404"/>
            <a:ext cx="1592580" cy="646331"/>
          </a:xfrm>
          <a:prstGeom prst="rect">
            <a:avLst/>
          </a:prstGeom>
          <a:noFill/>
        </p:spPr>
        <p:txBody>
          <a:bodyPr wrap="square" rtlCol="0">
            <a:spAutoFit/>
          </a:bodyPr>
          <a:lstStyle/>
          <a:p>
            <a:r>
              <a:rPr lang="en-US" sz="3600" dirty="0"/>
              <a:t>LOOPS</a:t>
            </a:r>
            <a:endParaRPr lang="en-IN" sz="3600" dirty="0"/>
          </a:p>
        </p:txBody>
      </p:sp>
      <p:cxnSp>
        <p:nvCxnSpPr>
          <p:cNvPr id="39" name="Straight Connector 38">
            <a:extLst>
              <a:ext uri="{FF2B5EF4-FFF2-40B4-BE49-F238E27FC236}">
                <a16:creationId xmlns:a16="http://schemas.microsoft.com/office/drawing/2014/main" id="{F1E24782-745C-4A09-A1EC-CD5818F3A9AA}"/>
              </a:ext>
            </a:extLst>
          </p:cNvPr>
          <p:cNvCxnSpPr>
            <a:stCxn id="4" idx="4"/>
            <a:endCxn id="36" idx="0"/>
          </p:cNvCxnSpPr>
          <p:nvPr/>
        </p:nvCxnSpPr>
        <p:spPr>
          <a:xfrm flipH="1">
            <a:off x="5790438" y="5102352"/>
            <a:ext cx="93725" cy="613848"/>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5795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8112-2579-4245-8347-FAC4D0B0D8BD}"/>
              </a:ext>
            </a:extLst>
          </p:cNvPr>
          <p:cNvSpPr>
            <a:spLocks noGrp="1"/>
          </p:cNvSpPr>
          <p:nvPr>
            <p:ph type="title"/>
          </p:nvPr>
        </p:nvSpPr>
        <p:spPr/>
        <p:txBody>
          <a:bodyPr/>
          <a:lstStyle/>
          <a:p>
            <a:pPr algn="ctr"/>
            <a:r>
              <a:rPr lang="en-US" dirty="0"/>
              <a:t>WELCOME SCREEN</a:t>
            </a:r>
            <a:endParaRPr lang="en-IN" dirty="0"/>
          </a:p>
        </p:txBody>
      </p:sp>
      <p:pic>
        <p:nvPicPr>
          <p:cNvPr id="7" name="Content Placeholder 6">
            <a:extLst>
              <a:ext uri="{FF2B5EF4-FFF2-40B4-BE49-F238E27FC236}">
                <a16:creationId xmlns:a16="http://schemas.microsoft.com/office/drawing/2014/main" id="{D2DBBCE6-7141-4B31-88E5-C77C01430C43}"/>
              </a:ext>
            </a:extLst>
          </p:cNvPr>
          <p:cNvPicPr>
            <a:picLocks noGrp="1" noChangeAspect="1"/>
          </p:cNvPicPr>
          <p:nvPr>
            <p:ph idx="1"/>
          </p:nvPr>
        </p:nvPicPr>
        <p:blipFill>
          <a:blip r:embed="rId2"/>
          <a:stretch>
            <a:fillRect/>
          </a:stretch>
        </p:blipFill>
        <p:spPr>
          <a:xfrm>
            <a:off x="2216470" y="2286000"/>
            <a:ext cx="7335197" cy="4022725"/>
          </a:xfrm>
        </p:spPr>
      </p:pic>
    </p:spTree>
    <p:extLst>
      <p:ext uri="{BB962C8B-B14F-4D97-AF65-F5344CB8AC3E}">
        <p14:creationId xmlns:p14="http://schemas.microsoft.com/office/powerpoint/2010/main" val="51568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97F4-D056-4B07-986B-2AE09FAB0BB6}"/>
              </a:ext>
            </a:extLst>
          </p:cNvPr>
          <p:cNvSpPr>
            <a:spLocks noGrp="1"/>
          </p:cNvSpPr>
          <p:nvPr>
            <p:ph type="title"/>
          </p:nvPr>
        </p:nvSpPr>
        <p:spPr/>
        <p:txBody>
          <a:bodyPr/>
          <a:lstStyle/>
          <a:p>
            <a:pPr algn="ctr"/>
            <a:r>
              <a:rPr lang="en-US" dirty="0"/>
              <a:t>LOGIN PAGE</a:t>
            </a:r>
            <a:endParaRPr lang="en-IN" dirty="0"/>
          </a:p>
        </p:txBody>
      </p:sp>
      <p:pic>
        <p:nvPicPr>
          <p:cNvPr id="5" name="Content Placeholder 4">
            <a:extLst>
              <a:ext uri="{FF2B5EF4-FFF2-40B4-BE49-F238E27FC236}">
                <a16:creationId xmlns:a16="http://schemas.microsoft.com/office/drawing/2014/main" id="{32114F08-746F-4164-9441-461CE872B065}"/>
              </a:ext>
            </a:extLst>
          </p:cNvPr>
          <p:cNvPicPr>
            <a:picLocks noGrp="1" noChangeAspect="1"/>
          </p:cNvPicPr>
          <p:nvPr>
            <p:ph idx="1"/>
          </p:nvPr>
        </p:nvPicPr>
        <p:blipFill>
          <a:blip r:embed="rId2"/>
          <a:stretch>
            <a:fillRect/>
          </a:stretch>
        </p:blipFill>
        <p:spPr>
          <a:xfrm>
            <a:off x="2113214" y="2286000"/>
            <a:ext cx="7541709" cy="4022725"/>
          </a:xfrm>
        </p:spPr>
      </p:pic>
    </p:spTree>
    <p:extLst>
      <p:ext uri="{BB962C8B-B14F-4D97-AF65-F5344CB8AC3E}">
        <p14:creationId xmlns:p14="http://schemas.microsoft.com/office/powerpoint/2010/main" val="2503298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525B-88E0-428E-9FD5-CE445BAB6B59}"/>
              </a:ext>
            </a:extLst>
          </p:cNvPr>
          <p:cNvSpPr>
            <a:spLocks noGrp="1"/>
          </p:cNvSpPr>
          <p:nvPr>
            <p:ph type="title"/>
          </p:nvPr>
        </p:nvSpPr>
        <p:spPr/>
        <p:txBody>
          <a:bodyPr/>
          <a:lstStyle/>
          <a:p>
            <a:pPr algn="ctr"/>
            <a:r>
              <a:rPr lang="en-US" dirty="0"/>
              <a:t>Too many wrong user Id or password</a:t>
            </a:r>
            <a:endParaRPr lang="en-IN" dirty="0"/>
          </a:p>
        </p:txBody>
      </p:sp>
      <p:pic>
        <p:nvPicPr>
          <p:cNvPr id="5" name="Content Placeholder 4">
            <a:extLst>
              <a:ext uri="{FF2B5EF4-FFF2-40B4-BE49-F238E27FC236}">
                <a16:creationId xmlns:a16="http://schemas.microsoft.com/office/drawing/2014/main" id="{2F91D497-CF77-49BF-A0CE-5E34B2C249E6}"/>
              </a:ext>
            </a:extLst>
          </p:cNvPr>
          <p:cNvPicPr>
            <a:picLocks noGrp="1" noChangeAspect="1"/>
          </p:cNvPicPr>
          <p:nvPr>
            <p:ph idx="1"/>
          </p:nvPr>
        </p:nvPicPr>
        <p:blipFill>
          <a:blip r:embed="rId2"/>
          <a:stretch>
            <a:fillRect/>
          </a:stretch>
        </p:blipFill>
        <p:spPr>
          <a:xfrm>
            <a:off x="2709018" y="1926409"/>
            <a:ext cx="6149712" cy="4536142"/>
          </a:xfrm>
        </p:spPr>
      </p:pic>
    </p:spTree>
    <p:extLst>
      <p:ext uri="{BB962C8B-B14F-4D97-AF65-F5344CB8AC3E}">
        <p14:creationId xmlns:p14="http://schemas.microsoft.com/office/powerpoint/2010/main" val="392143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5F2A-685D-45E1-9158-BA3A282B0E0B}"/>
              </a:ext>
            </a:extLst>
          </p:cNvPr>
          <p:cNvSpPr>
            <a:spLocks noGrp="1"/>
          </p:cNvSpPr>
          <p:nvPr>
            <p:ph type="title"/>
          </p:nvPr>
        </p:nvSpPr>
        <p:spPr/>
        <p:txBody>
          <a:bodyPr/>
          <a:lstStyle/>
          <a:p>
            <a:pPr algn="ctr"/>
            <a:r>
              <a:rPr lang="en-US" dirty="0"/>
              <a:t>Main menu</a:t>
            </a:r>
            <a:endParaRPr lang="en-IN" dirty="0"/>
          </a:p>
        </p:txBody>
      </p:sp>
      <p:pic>
        <p:nvPicPr>
          <p:cNvPr id="5" name="Content Placeholder 4">
            <a:extLst>
              <a:ext uri="{FF2B5EF4-FFF2-40B4-BE49-F238E27FC236}">
                <a16:creationId xmlns:a16="http://schemas.microsoft.com/office/drawing/2014/main" id="{53AED730-E90B-4440-B3C2-B7A39E790E88}"/>
              </a:ext>
            </a:extLst>
          </p:cNvPr>
          <p:cNvPicPr>
            <a:picLocks noGrp="1" noChangeAspect="1"/>
          </p:cNvPicPr>
          <p:nvPr>
            <p:ph idx="1"/>
          </p:nvPr>
        </p:nvPicPr>
        <p:blipFill>
          <a:blip r:embed="rId2"/>
          <a:stretch>
            <a:fillRect/>
          </a:stretch>
        </p:blipFill>
        <p:spPr>
          <a:xfrm>
            <a:off x="2594423" y="2286000"/>
            <a:ext cx="6579291" cy="4022725"/>
          </a:xfrm>
        </p:spPr>
      </p:pic>
    </p:spTree>
    <p:extLst>
      <p:ext uri="{BB962C8B-B14F-4D97-AF65-F5344CB8AC3E}">
        <p14:creationId xmlns:p14="http://schemas.microsoft.com/office/powerpoint/2010/main" val="32409891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240</TotalTime>
  <Words>309</Words>
  <Application>Microsoft Office PowerPoint</Application>
  <PresentationFormat>Widescreen</PresentationFormat>
  <Paragraphs>52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Tw Cen MT</vt:lpstr>
      <vt:lpstr>Tw Cen MT Condensed</vt:lpstr>
      <vt:lpstr>Wingdings 3</vt:lpstr>
      <vt:lpstr>Integral</vt:lpstr>
      <vt:lpstr>LIBRARY MANAGEMENT SYSTEM </vt:lpstr>
      <vt:lpstr>ACKNOWLEDGEMENT </vt:lpstr>
      <vt:lpstr>INTRODUCTION</vt:lpstr>
      <vt:lpstr>Features of this project</vt:lpstr>
      <vt:lpstr>Features OF C USED </vt:lpstr>
      <vt:lpstr>WELCOME SCREEN</vt:lpstr>
      <vt:lpstr>LOGIN PAGE</vt:lpstr>
      <vt:lpstr>Too many wrong user Id or password</vt:lpstr>
      <vt:lpstr>Main menu</vt:lpstr>
      <vt:lpstr>Add book</vt:lpstr>
      <vt:lpstr>Display books </vt:lpstr>
      <vt:lpstr>PowerPoint Presentation</vt:lpstr>
      <vt:lpstr>Search a book</vt:lpstr>
      <vt:lpstr>If wrong option is entered</vt:lpstr>
      <vt:lpstr>a) By book Id</vt:lpstr>
      <vt:lpstr>B) By book name</vt:lpstr>
      <vt:lpstr>List books with title</vt:lpstr>
      <vt:lpstr>Total number of books</vt:lpstr>
      <vt:lpstr>Delete a book</vt:lpstr>
      <vt:lpstr>After you enter book id It will show book details and ask for delete or not</vt:lpstr>
      <vt:lpstr>Book will only delete if y char is entered otherwise it will not delete</vt:lpstr>
      <vt:lpstr>If wrong id or key is pressed</vt:lpstr>
      <vt:lpstr>If book id matched and conformation is yes for delete it will be deleted.</vt:lpstr>
      <vt:lpstr>End screen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dc:title>
  <dc:creator>Bhawna Malik</dc:creator>
  <cp:lastModifiedBy>Bhawna Malik</cp:lastModifiedBy>
  <cp:revision>13</cp:revision>
  <dcterms:created xsi:type="dcterms:W3CDTF">2021-12-22T09:27:13Z</dcterms:created>
  <dcterms:modified xsi:type="dcterms:W3CDTF">2022-01-03T07:08:12Z</dcterms:modified>
</cp:coreProperties>
</file>