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D59A95D-D6CB-4511-9E45-1AB9594F7113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FBAF072-A2EC-4677-82FE-9B7EC42257C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ADA BOOST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3400" y="914400"/>
            <a:ext cx="8001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 smtClean="0"/>
              <a:t>What is ADA Boost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Adaboost is short for “ADOPTIVE BOOSTING”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Adaboost is a meta-algorithm 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Can be used with other learning algorithm to improve their performance.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It is a </a:t>
            </a:r>
            <a:r>
              <a:rPr lang="en-US" sz="2000" dirty="0"/>
              <a:t>supervised learning algorithm that is used to classify data by combining multiple weak or base learners (e.g., decision trees) into a strong learner.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b="1" dirty="0" smtClean="0"/>
              <a:t>Key Concepts of ADABOOST</a:t>
            </a:r>
            <a:r>
              <a:rPr lang="en-US" sz="2000" dirty="0" smtClean="0"/>
              <a:t>:</a:t>
            </a:r>
          </a:p>
          <a:p>
            <a:r>
              <a:rPr lang="en-US" sz="2000" b="1" dirty="0" smtClean="0"/>
              <a:t>Weak Learner:</a:t>
            </a:r>
            <a:r>
              <a:rPr lang="en-US" sz="2000" dirty="0" smtClean="0"/>
              <a:t> A model that performs slightly better than random guessing (commonly a decision stump — a one-level decision tree).</a:t>
            </a:r>
          </a:p>
          <a:p>
            <a:r>
              <a:rPr lang="en-US" sz="2000" b="1" dirty="0" smtClean="0"/>
              <a:t>Boosting:</a:t>
            </a:r>
            <a:r>
              <a:rPr lang="en-US" sz="2000" dirty="0" smtClean="0"/>
              <a:t> An ensemble technique that combines multiple weak learners in sequence, where each learner focuses more on the mistakes of the previous ones.</a:t>
            </a:r>
          </a:p>
          <a:p>
            <a:r>
              <a:rPr lang="en-US" sz="2000" b="1" dirty="0" smtClean="0"/>
              <a:t>Adaptive:</a:t>
            </a:r>
            <a:r>
              <a:rPr lang="en-US" sz="2000" dirty="0" smtClean="0"/>
              <a:t> It "adapts" by assigning more weight to misclassified instances in each iteration.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daboo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914400"/>
            <a:ext cx="8839200" cy="51435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228600" y="304800"/>
            <a:ext cx="518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How Adaboost works</a:t>
            </a:r>
            <a:endParaRPr 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990600"/>
            <a:ext cx="7010400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/>
              <a:t>Use cases of Adaboost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sz="2400" dirty="0" smtClean="0"/>
              <a:t>Adaboost are mainly used in following fields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Spam detection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Face recognition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Text classification</a:t>
            </a:r>
          </a:p>
          <a:p>
            <a:endParaRPr lang="en-US" sz="2000" dirty="0" smtClean="0"/>
          </a:p>
          <a:p>
            <a:pPr>
              <a:buFont typeface="Arial" pitchFamily="34" charset="0"/>
              <a:buChar char="•"/>
            </a:pPr>
            <a:r>
              <a:rPr lang="en-US" sz="2000" dirty="0" smtClean="0"/>
              <a:t> Medical diagnosis</a:t>
            </a:r>
          </a:p>
          <a:p>
            <a:pPr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304800"/>
            <a:ext cx="480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Advantages and Disadvantages of Adaboost</a:t>
            </a:r>
            <a:endParaRPr lang="en-US" sz="2000" b="1" dirty="0"/>
          </a:p>
        </p:txBody>
      </p:sp>
      <p:pic>
        <p:nvPicPr>
          <p:cNvPr id="3" name="Picture 2" descr="Adaboost Adv and Disad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143000"/>
            <a:ext cx="7924800" cy="472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44</TotalTime>
  <Words>165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Concourse</vt:lpstr>
      <vt:lpstr>ADA BOOST ALGORITHM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ALGORITHM</dc:title>
  <dc:creator>Lenovo</dc:creator>
  <cp:lastModifiedBy>Lenovo</cp:lastModifiedBy>
  <cp:revision>1</cp:revision>
  <dcterms:created xsi:type="dcterms:W3CDTF">2025-10-03T10:59:56Z</dcterms:created>
  <dcterms:modified xsi:type="dcterms:W3CDTF">2025-10-03T11:44:44Z</dcterms:modified>
</cp:coreProperties>
</file>