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</a:t>
            </a:r>
            <a:r>
              <a:rPr lang="en-US" sz="4400" dirty="0" smtClean="0"/>
              <a:t>G BOOSTING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85800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What is </a:t>
            </a:r>
            <a:r>
              <a:rPr lang="en-US" sz="2000" b="1" u="sng" dirty="0" smtClean="0"/>
              <a:t>L</a:t>
            </a:r>
            <a:r>
              <a:rPr lang="en-US" sz="2000" b="1" u="sng" dirty="0" smtClean="0"/>
              <a:t>G Boosting</a:t>
            </a:r>
            <a:endParaRPr lang="en-US" sz="2000" b="1" u="sng" dirty="0" smtClean="0"/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LG algorithm is nothing </a:t>
            </a:r>
            <a:r>
              <a:rPr lang="en-US" sz="2000" dirty="0" smtClean="0"/>
              <a:t>but the Light Gradient Boosting </a:t>
            </a:r>
            <a:r>
              <a:rPr lang="en-US" sz="2000" dirty="0" smtClean="0"/>
              <a:t>Machine.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Light GBM</a:t>
            </a:r>
            <a:r>
              <a:rPr lang="en-US" sz="2000" dirty="0" smtClean="0"/>
              <a:t> </a:t>
            </a:r>
            <a:r>
              <a:rPr lang="en-US" sz="2000" dirty="0" smtClean="0"/>
              <a:t>is a </a:t>
            </a:r>
            <a:r>
              <a:rPr lang="en-US" sz="2000" b="1" dirty="0" smtClean="0"/>
              <a:t>gradient boosting framework</a:t>
            </a:r>
            <a:r>
              <a:rPr lang="en-US" sz="2000" dirty="0" smtClean="0"/>
              <a:t> based on decision tree algorithms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It's designed to be </a:t>
            </a:r>
            <a:r>
              <a:rPr lang="en-US" sz="2000" b="1" dirty="0" smtClean="0"/>
              <a:t>highly efficient</a:t>
            </a:r>
            <a:r>
              <a:rPr lang="en-US" sz="2000" dirty="0" smtClean="0"/>
              <a:t>, </a:t>
            </a:r>
            <a:r>
              <a:rPr lang="en-US" sz="2000" b="1" dirty="0" smtClean="0"/>
              <a:t>scalable</a:t>
            </a:r>
            <a:r>
              <a:rPr lang="en-US" sz="2000" dirty="0" smtClean="0"/>
              <a:t>, and </a:t>
            </a:r>
            <a:r>
              <a:rPr lang="en-US" sz="2000" b="1" dirty="0" smtClean="0"/>
              <a:t>fast</a:t>
            </a:r>
            <a:r>
              <a:rPr lang="en-US" sz="2000" dirty="0" smtClean="0"/>
              <a:t>, especially for </a:t>
            </a:r>
            <a:r>
              <a:rPr lang="en-US" sz="2000" b="1" dirty="0" smtClean="0"/>
              <a:t>large datasets</a:t>
            </a:r>
            <a:r>
              <a:rPr lang="en-US" sz="2000" dirty="0" smtClean="0"/>
              <a:t> and </a:t>
            </a:r>
            <a:r>
              <a:rPr lang="en-US" sz="2000" b="1" dirty="0" smtClean="0"/>
              <a:t>high-dimensional features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b="1" u="sng" dirty="0" smtClean="0"/>
              <a:t>Key features of LG Boosting</a:t>
            </a:r>
          </a:p>
          <a:p>
            <a:endParaRPr lang="en-US" sz="2000" b="1" u="sng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Leaf-wise tree </a:t>
            </a:r>
            <a:r>
              <a:rPr lang="en-US" sz="2000" dirty="0" smtClean="0"/>
              <a:t>growth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dirty="0" smtClean="0"/>
              <a:t>Histogram-based learning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Gradient-based One-Side </a:t>
            </a:r>
            <a:r>
              <a:rPr lang="en-US" sz="2000" dirty="0" smtClean="0"/>
              <a:t>Sampling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Exclusive Feature Bundling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How L</a:t>
            </a:r>
            <a:r>
              <a:rPr lang="en-US" sz="2400" b="1" u="sng" dirty="0" smtClean="0"/>
              <a:t>G </a:t>
            </a:r>
            <a:r>
              <a:rPr lang="en-US" sz="2400" b="1" u="sng" dirty="0" smtClean="0"/>
              <a:t>boost </a:t>
            </a:r>
            <a:r>
              <a:rPr lang="en-US" sz="2400" b="1" u="sng" dirty="0" smtClean="0"/>
              <a:t>works</a:t>
            </a:r>
            <a:endParaRPr lang="en-US" sz="2400" b="1" u="sng" dirty="0"/>
          </a:p>
        </p:txBody>
      </p:sp>
      <p:sp>
        <p:nvSpPr>
          <p:cNvPr id="3074" name="AutoShape 2" descr="LightGBM (Light Gradient Boosting Machine)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Leaf-wise-vs-level-wise-tree-growth-strategies-in-a-LightGBM-and-b-XGBoo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6324600" cy="47275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90600"/>
            <a:ext cx="7010400" cy="41242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Use cases of </a:t>
            </a:r>
            <a:r>
              <a:rPr lang="en-US" sz="2400" b="1" u="sng" dirty="0" smtClean="0"/>
              <a:t>L</a:t>
            </a:r>
            <a:r>
              <a:rPr lang="en-US" sz="2400" b="1" u="sng" dirty="0" smtClean="0"/>
              <a:t>G boost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2400" dirty="0" smtClean="0"/>
              <a:t>L</a:t>
            </a:r>
            <a:r>
              <a:rPr lang="en-US" sz="2400" dirty="0" smtClean="0"/>
              <a:t>G boost </a:t>
            </a:r>
            <a:r>
              <a:rPr lang="en-US" sz="2400" dirty="0" smtClean="0"/>
              <a:t>are mainly used in following fields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Financial </a:t>
            </a:r>
            <a:r>
              <a:rPr lang="en-US" sz="2000" dirty="0" smtClean="0"/>
              <a:t>Services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Healthcare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Manufacturing and Predictive </a:t>
            </a:r>
            <a:r>
              <a:rPr lang="en-US" sz="2000" dirty="0" smtClean="0"/>
              <a:t>Maintenance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Anomaly Detection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u="sng" dirty="0" smtClean="0"/>
              <a:t>Pros and Cons of XG Boosting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2670506"/>
          </a:xfrm>
          <a:ln w="3175"/>
        </p:spPr>
        <p:txBody>
          <a:bodyPr/>
          <a:lstStyle/>
          <a:p>
            <a:r>
              <a:rPr lang="en-US" dirty="0" smtClean="0"/>
              <a:t>Speed and </a:t>
            </a:r>
            <a:r>
              <a:rPr lang="en-US" dirty="0" smtClean="0"/>
              <a:t>Efficiency</a:t>
            </a:r>
          </a:p>
          <a:p>
            <a:r>
              <a:rPr lang="en-US" dirty="0" smtClean="0"/>
              <a:t>Hardware </a:t>
            </a:r>
            <a:r>
              <a:rPr lang="en-US" dirty="0" smtClean="0"/>
              <a:t>Flexibility</a:t>
            </a:r>
          </a:p>
          <a:p>
            <a:r>
              <a:rPr lang="en-US" dirty="0" smtClean="0"/>
              <a:t>Flexibility	</a:t>
            </a:r>
          </a:p>
          <a:p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5"/>
            <a:ext cx="4041775" cy="2746706"/>
          </a:xfrm>
          <a:ln w="3175"/>
        </p:spPr>
        <p:txBody>
          <a:bodyPr/>
          <a:lstStyle/>
          <a:p>
            <a:r>
              <a:rPr lang="en-US" dirty="0" smtClean="0"/>
              <a:t>Complex Parameter </a:t>
            </a:r>
            <a:r>
              <a:rPr lang="en-US" dirty="0" smtClean="0"/>
              <a:t>Tuning</a:t>
            </a:r>
          </a:p>
          <a:p>
            <a:r>
              <a:rPr lang="en-US" dirty="0" smtClean="0"/>
              <a:t>Less Mature Ecosystem</a:t>
            </a:r>
          </a:p>
          <a:p>
            <a:r>
              <a:rPr lang="en-US" dirty="0" smtClean="0"/>
              <a:t>Risk of </a:t>
            </a:r>
            <a:r>
              <a:rPr lang="en-US" dirty="0" smtClean="0"/>
              <a:t>Over fitting</a:t>
            </a:r>
          </a:p>
          <a:p>
            <a:r>
              <a:rPr lang="en-US" dirty="0" smtClean="0"/>
              <a:t>Not Ideal for Small Datasets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314700" y="2628900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4114800"/>
            <a:ext cx="784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267200" y="38862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" y="41148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-800100" y="27813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276306" y="2781300"/>
            <a:ext cx="26677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42900" y="14859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</TotalTime>
  <Words>133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LG BOOSTING ALGORITHM</vt:lpstr>
      <vt:lpstr>Slide 2</vt:lpstr>
      <vt:lpstr>Slide 3</vt:lpstr>
      <vt:lpstr>Slide 4</vt:lpstr>
      <vt:lpstr>Pros and Cons of XG Boosting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ALGORITHM</dc:title>
  <dc:creator>Lenovo</dc:creator>
  <cp:lastModifiedBy>Lenovo</cp:lastModifiedBy>
  <cp:revision>7</cp:revision>
  <dcterms:created xsi:type="dcterms:W3CDTF">2025-10-03T10:59:56Z</dcterms:created>
  <dcterms:modified xsi:type="dcterms:W3CDTF">2025-10-03T15:48:22Z</dcterms:modified>
</cp:coreProperties>
</file>