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XG BOOSTING </a:t>
            </a:r>
            <a:r>
              <a:rPr lang="en-US" sz="4400" dirty="0" smtClean="0"/>
              <a:t>ALGORITHM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610136"/>
            <a:ext cx="8001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What is </a:t>
            </a:r>
            <a:r>
              <a:rPr lang="en-US" sz="2000" b="1" u="sng" dirty="0" smtClean="0"/>
              <a:t>XG Boosting</a:t>
            </a:r>
            <a:endParaRPr lang="en-US" sz="2000" b="1" u="sng" dirty="0" smtClean="0"/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XG Boosting </a:t>
            </a:r>
            <a:r>
              <a:rPr lang="en-US" sz="2000" dirty="0" smtClean="0"/>
              <a:t>algorithm, short for </a:t>
            </a:r>
            <a:r>
              <a:rPr lang="en-US" sz="2000" dirty="0" err="1" smtClean="0"/>
              <a:t>eXtreme</a:t>
            </a:r>
            <a:r>
              <a:rPr lang="en-US" sz="2000" dirty="0" smtClean="0"/>
              <a:t> Gradient Boosting, is an advanced machine learning technique that excels in predictive modeling for both classification and regression tasks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XG Boost </a:t>
            </a:r>
            <a:r>
              <a:rPr lang="en-US" sz="2000" dirty="0" smtClean="0"/>
              <a:t>is a highly efficient and customizable implementation of gradient boosting, and it is widely preferred for its scalability, speed, and superior performance on large and complex datasets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r>
              <a:rPr lang="en-US" sz="2000" b="1" u="sng" dirty="0" smtClean="0"/>
              <a:t>Key Concepts of XG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XG Boost </a:t>
            </a:r>
            <a:r>
              <a:rPr lang="en-US" sz="2000" dirty="0" smtClean="0"/>
              <a:t>employs regularization techniques </a:t>
            </a:r>
            <a:r>
              <a:rPr lang="en-US" sz="2000" dirty="0" smtClean="0"/>
              <a:t>to </a:t>
            </a:r>
            <a:r>
              <a:rPr lang="en-US" sz="2000" dirty="0" smtClean="0"/>
              <a:t>reduce </a:t>
            </a:r>
            <a:r>
              <a:rPr lang="en-US" sz="2000" dirty="0" smtClean="0"/>
              <a:t>over fitting </a:t>
            </a:r>
            <a:r>
              <a:rPr lang="en-US" sz="2000" dirty="0" smtClean="0"/>
              <a:t>and improve generalization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dirty="0" smtClean="0"/>
              <a:t>algorithm leverages parallel processing, cache awareness, and out-of-core computation to efficiently train on large datasets.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How </a:t>
            </a:r>
            <a:r>
              <a:rPr lang="en-US" sz="2400" b="1" u="sng" dirty="0" smtClean="0"/>
              <a:t>XG </a:t>
            </a:r>
            <a:r>
              <a:rPr lang="en-US" sz="2400" b="1" u="sng" dirty="0" smtClean="0"/>
              <a:t>boost </a:t>
            </a:r>
            <a:r>
              <a:rPr lang="en-US" sz="2400" b="1" u="sng" dirty="0" smtClean="0"/>
              <a:t>works</a:t>
            </a:r>
            <a:endParaRPr lang="en-US" sz="2400" b="1" u="sng" dirty="0"/>
          </a:p>
        </p:txBody>
      </p:sp>
      <p:pic>
        <p:nvPicPr>
          <p:cNvPr id="4" name="Picture 3" descr="XG Boost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458200" cy="41792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010400" cy="387798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Use cases of </a:t>
            </a:r>
            <a:r>
              <a:rPr lang="en-US" sz="2400" b="1" u="sng" dirty="0" smtClean="0"/>
              <a:t>XGboost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400" dirty="0" smtClean="0"/>
              <a:t>XGboost </a:t>
            </a:r>
            <a:r>
              <a:rPr lang="en-US" sz="2400" dirty="0" smtClean="0"/>
              <a:t>are mainly used in following fields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Stock Market Prediction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Fraud Detection in Finance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Time Series Forecasting</a:t>
            </a:r>
            <a:endParaRPr lang="en-US" sz="2000" dirty="0" smtClean="0"/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Healthcare Outcome Prediction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u="sng" dirty="0" smtClean="0"/>
              <a:t>Pros and Cons of XG Boosting</a:t>
            </a:r>
            <a:endParaRPr lang="en-US" u="sng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5"/>
            <a:ext cx="4040188" cy="2670506"/>
          </a:xfrm>
          <a:ln w="3175"/>
        </p:spPr>
        <p:txBody>
          <a:bodyPr/>
          <a:lstStyle/>
          <a:p>
            <a:r>
              <a:rPr lang="en-US" dirty="0" smtClean="0"/>
              <a:t>High Performance and </a:t>
            </a:r>
            <a:r>
              <a:rPr lang="en-US" dirty="0" smtClean="0"/>
              <a:t>Accuracy</a:t>
            </a:r>
          </a:p>
          <a:p>
            <a:r>
              <a:rPr lang="en-US" dirty="0" smtClean="0"/>
              <a:t>Efficient Handling of Large </a:t>
            </a:r>
            <a:r>
              <a:rPr lang="en-US" dirty="0" smtClean="0"/>
              <a:t>Datasets</a:t>
            </a:r>
          </a:p>
          <a:p>
            <a:r>
              <a:rPr lang="en-US" dirty="0" smtClean="0"/>
              <a:t>Flexibility	</a:t>
            </a:r>
          </a:p>
          <a:p>
            <a:r>
              <a:rPr lang="en-US" dirty="0" smtClean="0"/>
              <a:t>Handles Missing Values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5"/>
            <a:ext cx="4041775" cy="2746706"/>
          </a:xfrm>
          <a:ln w="3175"/>
        </p:spPr>
        <p:txBody>
          <a:bodyPr/>
          <a:lstStyle/>
          <a:p>
            <a:r>
              <a:rPr lang="en-US" dirty="0" smtClean="0"/>
              <a:t>Complex Parameter </a:t>
            </a:r>
            <a:r>
              <a:rPr lang="en-US" dirty="0" smtClean="0"/>
              <a:t>Tuning</a:t>
            </a:r>
          </a:p>
          <a:p>
            <a:r>
              <a:rPr lang="en-US" dirty="0" smtClean="0"/>
              <a:t>High Memory </a:t>
            </a:r>
            <a:r>
              <a:rPr lang="en-US" dirty="0" smtClean="0"/>
              <a:t>Usage</a:t>
            </a:r>
          </a:p>
          <a:p>
            <a:endParaRPr lang="en-US" dirty="0" smtClean="0"/>
          </a:p>
          <a:p>
            <a:r>
              <a:rPr lang="en-US" dirty="0" smtClean="0"/>
              <a:t>Risk of </a:t>
            </a:r>
            <a:r>
              <a:rPr lang="en-US" dirty="0" smtClean="0"/>
              <a:t>Over fitting</a:t>
            </a:r>
          </a:p>
          <a:p>
            <a:r>
              <a:rPr lang="en-US" dirty="0" smtClean="0"/>
              <a:t>Verbose and Complex Output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314700" y="2628900"/>
            <a:ext cx="2362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85800" y="4114800"/>
            <a:ext cx="784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267200" y="38862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" y="41148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-800100" y="2781300"/>
            <a:ext cx="2514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276306" y="2781300"/>
            <a:ext cx="2667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42900" y="1485900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</TotalTime>
  <Words>174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XG BOOSTING ALGORITHM</vt:lpstr>
      <vt:lpstr>Slide 2</vt:lpstr>
      <vt:lpstr>Slide 3</vt:lpstr>
      <vt:lpstr>Slide 4</vt:lpstr>
      <vt:lpstr>Pros and Cons of XG Boosting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</dc:title>
  <dc:creator>Lenovo</dc:creator>
  <cp:lastModifiedBy>Lenovo</cp:lastModifiedBy>
  <cp:revision>5</cp:revision>
  <dcterms:created xsi:type="dcterms:W3CDTF">2025-10-03T10:59:56Z</dcterms:created>
  <dcterms:modified xsi:type="dcterms:W3CDTF">2025-10-03T15:25:19Z</dcterms:modified>
</cp:coreProperties>
</file>