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26DA6-92A0-40CB-8B0F-094463E072B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8A73E0-7D23-4807-95C7-410D08D56995}">
      <dgm:prSet/>
      <dgm:spPr/>
      <dgm:t>
        <a:bodyPr/>
        <a:lstStyle/>
        <a:p>
          <a:r>
            <a:rPr lang="en-US" dirty="0"/>
            <a:t>Java - The new programming language developed by Sun Microsystems in 1</a:t>
          </a:r>
          <a:r>
            <a:rPr lang="en-AU" dirty="0"/>
            <a:t>991.</a:t>
          </a:r>
          <a:endParaRPr lang="en-US" dirty="0"/>
        </a:p>
      </dgm:t>
    </dgm:pt>
    <dgm:pt modelId="{F20840F0-509A-4DBD-91FD-9E629132D678}" type="parTrans" cxnId="{6CF83775-05AC-4206-9CA9-3A57F25A3E60}">
      <dgm:prSet/>
      <dgm:spPr/>
      <dgm:t>
        <a:bodyPr/>
        <a:lstStyle/>
        <a:p>
          <a:endParaRPr lang="en-US"/>
        </a:p>
      </dgm:t>
    </dgm:pt>
    <dgm:pt modelId="{DBA593B2-92D0-4F5A-A128-C9612F8F3C17}" type="sibTrans" cxnId="{6CF83775-05AC-4206-9CA9-3A57F25A3E60}">
      <dgm:prSet/>
      <dgm:spPr/>
      <dgm:t>
        <a:bodyPr/>
        <a:lstStyle/>
        <a:p>
          <a:endParaRPr lang="en-US"/>
        </a:p>
      </dgm:t>
    </dgm:pt>
    <dgm:pt modelId="{5F88F4CE-A0B6-43EF-8774-056896482E0A}">
      <dgm:prSet/>
      <dgm:spPr/>
      <dgm:t>
        <a:bodyPr/>
        <a:lstStyle/>
        <a:p>
          <a:r>
            <a:rPr lang="en-US" dirty="0"/>
            <a:t>Originally called Oak by James Gosling, one of the inventors of the Java Language.</a:t>
          </a:r>
        </a:p>
      </dgm:t>
    </dgm:pt>
    <dgm:pt modelId="{8BAE8825-F390-4F2F-B11B-328E61FDFBD4}" type="parTrans" cxnId="{D6C0AADB-9CB7-441F-B657-2DE958CA09A7}">
      <dgm:prSet/>
      <dgm:spPr/>
      <dgm:t>
        <a:bodyPr/>
        <a:lstStyle/>
        <a:p>
          <a:endParaRPr lang="en-US"/>
        </a:p>
      </dgm:t>
    </dgm:pt>
    <dgm:pt modelId="{8ED7BD62-FAD2-47C5-9D65-8CD56D0FB3E8}" type="sibTrans" cxnId="{D6C0AADB-9CB7-441F-B657-2DE958CA09A7}">
      <dgm:prSet/>
      <dgm:spPr/>
      <dgm:t>
        <a:bodyPr/>
        <a:lstStyle/>
        <a:p>
          <a:endParaRPr lang="en-US"/>
        </a:p>
      </dgm:t>
    </dgm:pt>
    <dgm:pt modelId="{77E6607A-B11F-47FC-AF1A-50D36111A6D1}">
      <dgm:prSet/>
      <dgm:spPr/>
      <dgm:t>
        <a:bodyPr/>
        <a:lstStyle/>
        <a:p>
          <a:r>
            <a:rPr lang="en-US" dirty="0"/>
            <a:t>Java -The  name that survived a patent search</a:t>
          </a:r>
        </a:p>
      </dgm:t>
    </dgm:pt>
    <dgm:pt modelId="{F0D9BFFE-901A-4C9C-9975-C874CB04248B}" type="parTrans" cxnId="{7F9C048D-EE4D-456B-9263-8136A639DE0F}">
      <dgm:prSet/>
      <dgm:spPr/>
      <dgm:t>
        <a:bodyPr/>
        <a:lstStyle/>
        <a:p>
          <a:endParaRPr lang="en-US"/>
        </a:p>
      </dgm:t>
    </dgm:pt>
    <dgm:pt modelId="{598A2966-18C5-46A6-9D95-FAF10B0C6258}" type="sibTrans" cxnId="{7F9C048D-EE4D-456B-9263-8136A639DE0F}">
      <dgm:prSet/>
      <dgm:spPr/>
      <dgm:t>
        <a:bodyPr/>
        <a:lstStyle/>
        <a:p>
          <a:endParaRPr lang="en-US"/>
        </a:p>
      </dgm:t>
    </dgm:pt>
    <dgm:pt modelId="{7F2F0773-2446-4E50-8904-5090469FACEA}">
      <dgm:prSet/>
      <dgm:spPr/>
      <dgm:t>
        <a:bodyPr/>
        <a:lstStyle/>
        <a:p>
          <a:r>
            <a:rPr lang="en-US" dirty="0"/>
            <a:t>Java Authors: Gosling, Arthur Van , and  others </a:t>
          </a:r>
        </a:p>
      </dgm:t>
    </dgm:pt>
    <dgm:pt modelId="{05711A58-8777-4B4D-A9BB-C4B3A31D5066}" type="parTrans" cxnId="{48D95EA3-E72D-4761-AF8F-2DF92677E92C}">
      <dgm:prSet/>
      <dgm:spPr/>
      <dgm:t>
        <a:bodyPr/>
        <a:lstStyle/>
        <a:p>
          <a:endParaRPr lang="en-US"/>
        </a:p>
      </dgm:t>
    </dgm:pt>
    <dgm:pt modelId="{FAFF06D0-2BBC-4BAA-8E1A-D9155DA350FC}" type="sibTrans" cxnId="{48D95EA3-E72D-4761-AF8F-2DF92677E92C}">
      <dgm:prSet/>
      <dgm:spPr/>
      <dgm:t>
        <a:bodyPr/>
        <a:lstStyle/>
        <a:p>
          <a:endParaRPr lang="en-US"/>
        </a:p>
      </dgm:t>
    </dgm:pt>
    <dgm:pt modelId="{2421D311-0BAE-451D-A283-D344BCF284CD}">
      <dgm:prSet/>
      <dgm:spPr/>
      <dgm:t>
        <a:bodyPr/>
        <a:lstStyle/>
        <a:p>
          <a:r>
            <a:rPr lang="en-US" dirty="0"/>
            <a:t>Java is </a:t>
          </a:r>
          <a:r>
            <a:rPr lang="en-AU" dirty="0"/>
            <a:t>really </a:t>
          </a:r>
          <a:r>
            <a:rPr lang="en-US" dirty="0"/>
            <a:t>“C++ -- ++ “</a:t>
          </a:r>
        </a:p>
      </dgm:t>
    </dgm:pt>
    <dgm:pt modelId="{398D8D49-FC39-45E0-AC98-D3A17BA2994F}" type="parTrans" cxnId="{72D97917-B2AC-4CAA-84E9-F1CC021464A3}">
      <dgm:prSet/>
      <dgm:spPr/>
      <dgm:t>
        <a:bodyPr/>
        <a:lstStyle/>
        <a:p>
          <a:endParaRPr lang="en-US"/>
        </a:p>
      </dgm:t>
    </dgm:pt>
    <dgm:pt modelId="{6D153FC0-40C1-4959-86F1-B82282940F9B}" type="sibTrans" cxnId="{72D97917-B2AC-4CAA-84E9-F1CC021464A3}">
      <dgm:prSet/>
      <dgm:spPr/>
      <dgm:t>
        <a:bodyPr/>
        <a:lstStyle/>
        <a:p>
          <a:endParaRPr lang="en-US"/>
        </a:p>
      </dgm:t>
    </dgm:pt>
    <dgm:pt modelId="{C33BF172-30EF-44C9-A80F-4D713B7A1525}" type="pres">
      <dgm:prSet presAssocID="{1E126DA6-92A0-40CB-8B0F-094463E072B1}" presName="vert0" presStyleCnt="0">
        <dgm:presLayoutVars>
          <dgm:dir/>
          <dgm:animOne val="branch"/>
          <dgm:animLvl val="lvl"/>
        </dgm:presLayoutVars>
      </dgm:prSet>
      <dgm:spPr/>
    </dgm:pt>
    <dgm:pt modelId="{7F8E95BC-5582-44A5-B7F6-98E4AAA85A1C}" type="pres">
      <dgm:prSet presAssocID="{C08A73E0-7D23-4807-95C7-410D08D56995}" presName="thickLine" presStyleLbl="alignNode1" presStyleIdx="0" presStyleCnt="5"/>
      <dgm:spPr/>
    </dgm:pt>
    <dgm:pt modelId="{0C90257A-5569-4A02-87FF-E63075B97D1C}" type="pres">
      <dgm:prSet presAssocID="{C08A73E0-7D23-4807-95C7-410D08D56995}" presName="horz1" presStyleCnt="0"/>
      <dgm:spPr/>
    </dgm:pt>
    <dgm:pt modelId="{8896C712-93B6-4CD7-93A4-F2CB6179C830}" type="pres">
      <dgm:prSet presAssocID="{C08A73E0-7D23-4807-95C7-410D08D56995}" presName="tx1" presStyleLbl="revTx" presStyleIdx="0" presStyleCnt="5"/>
      <dgm:spPr/>
    </dgm:pt>
    <dgm:pt modelId="{02CC053A-8986-4DC9-9438-D9F9BFF54174}" type="pres">
      <dgm:prSet presAssocID="{C08A73E0-7D23-4807-95C7-410D08D56995}" presName="vert1" presStyleCnt="0"/>
      <dgm:spPr/>
    </dgm:pt>
    <dgm:pt modelId="{5EFD3622-C445-44EA-9C62-807C8422970B}" type="pres">
      <dgm:prSet presAssocID="{5F88F4CE-A0B6-43EF-8774-056896482E0A}" presName="thickLine" presStyleLbl="alignNode1" presStyleIdx="1" presStyleCnt="5"/>
      <dgm:spPr/>
    </dgm:pt>
    <dgm:pt modelId="{98C6E974-9D9D-4B3C-AA8A-205E3446EBCC}" type="pres">
      <dgm:prSet presAssocID="{5F88F4CE-A0B6-43EF-8774-056896482E0A}" presName="horz1" presStyleCnt="0"/>
      <dgm:spPr/>
    </dgm:pt>
    <dgm:pt modelId="{BC07AEA5-23C7-463D-9C95-1005D25E836E}" type="pres">
      <dgm:prSet presAssocID="{5F88F4CE-A0B6-43EF-8774-056896482E0A}" presName="tx1" presStyleLbl="revTx" presStyleIdx="1" presStyleCnt="5"/>
      <dgm:spPr/>
    </dgm:pt>
    <dgm:pt modelId="{89CC0C2E-6332-4D6D-BE7E-1CB4D9931C2C}" type="pres">
      <dgm:prSet presAssocID="{5F88F4CE-A0B6-43EF-8774-056896482E0A}" presName="vert1" presStyleCnt="0"/>
      <dgm:spPr/>
    </dgm:pt>
    <dgm:pt modelId="{D45D9384-F087-4DAF-8BB2-9CB3D0FB14BC}" type="pres">
      <dgm:prSet presAssocID="{77E6607A-B11F-47FC-AF1A-50D36111A6D1}" presName="thickLine" presStyleLbl="alignNode1" presStyleIdx="2" presStyleCnt="5"/>
      <dgm:spPr/>
    </dgm:pt>
    <dgm:pt modelId="{BADD7DE9-A323-4AD8-9C64-5A4FD3A65B18}" type="pres">
      <dgm:prSet presAssocID="{77E6607A-B11F-47FC-AF1A-50D36111A6D1}" presName="horz1" presStyleCnt="0"/>
      <dgm:spPr/>
    </dgm:pt>
    <dgm:pt modelId="{30999811-E27D-4BB6-929B-EB6E6729E9E9}" type="pres">
      <dgm:prSet presAssocID="{77E6607A-B11F-47FC-AF1A-50D36111A6D1}" presName="tx1" presStyleLbl="revTx" presStyleIdx="2" presStyleCnt="5"/>
      <dgm:spPr/>
    </dgm:pt>
    <dgm:pt modelId="{6BA29185-2D45-43F4-AE5C-E45B856C6736}" type="pres">
      <dgm:prSet presAssocID="{77E6607A-B11F-47FC-AF1A-50D36111A6D1}" presName="vert1" presStyleCnt="0"/>
      <dgm:spPr/>
    </dgm:pt>
    <dgm:pt modelId="{4855966A-5AB9-42AD-A11A-25461B9DDB63}" type="pres">
      <dgm:prSet presAssocID="{7F2F0773-2446-4E50-8904-5090469FACEA}" presName="thickLine" presStyleLbl="alignNode1" presStyleIdx="3" presStyleCnt="5"/>
      <dgm:spPr/>
    </dgm:pt>
    <dgm:pt modelId="{68549FC3-4727-42A6-B896-D1E4837EB206}" type="pres">
      <dgm:prSet presAssocID="{7F2F0773-2446-4E50-8904-5090469FACEA}" presName="horz1" presStyleCnt="0"/>
      <dgm:spPr/>
    </dgm:pt>
    <dgm:pt modelId="{E82ADD50-ABA3-49AC-AAD2-C95B27607FC2}" type="pres">
      <dgm:prSet presAssocID="{7F2F0773-2446-4E50-8904-5090469FACEA}" presName="tx1" presStyleLbl="revTx" presStyleIdx="3" presStyleCnt="5"/>
      <dgm:spPr/>
    </dgm:pt>
    <dgm:pt modelId="{89189BB6-22DC-4831-8B24-6F44401EE11D}" type="pres">
      <dgm:prSet presAssocID="{7F2F0773-2446-4E50-8904-5090469FACEA}" presName="vert1" presStyleCnt="0"/>
      <dgm:spPr/>
    </dgm:pt>
    <dgm:pt modelId="{D9034A45-8CBB-4BA4-BCE7-C58D553C4E09}" type="pres">
      <dgm:prSet presAssocID="{2421D311-0BAE-451D-A283-D344BCF284CD}" presName="thickLine" presStyleLbl="alignNode1" presStyleIdx="4" presStyleCnt="5"/>
      <dgm:spPr/>
    </dgm:pt>
    <dgm:pt modelId="{7A3BCA0D-8E1F-4C8F-A219-AFAE8EF89EAB}" type="pres">
      <dgm:prSet presAssocID="{2421D311-0BAE-451D-A283-D344BCF284CD}" presName="horz1" presStyleCnt="0"/>
      <dgm:spPr/>
    </dgm:pt>
    <dgm:pt modelId="{AFC64404-EAAF-4E66-8D13-C7CE37B0B831}" type="pres">
      <dgm:prSet presAssocID="{2421D311-0BAE-451D-A283-D344BCF284CD}" presName="tx1" presStyleLbl="revTx" presStyleIdx="4" presStyleCnt="5"/>
      <dgm:spPr/>
    </dgm:pt>
    <dgm:pt modelId="{1B4A03BC-0FCB-42CA-9D1C-3C639A7B3E31}" type="pres">
      <dgm:prSet presAssocID="{2421D311-0BAE-451D-A283-D344BCF284CD}" presName="vert1" presStyleCnt="0"/>
      <dgm:spPr/>
    </dgm:pt>
  </dgm:ptLst>
  <dgm:cxnLst>
    <dgm:cxn modelId="{65426910-4407-45CA-85A0-8A48DA38B139}" type="presOf" srcId="{5F88F4CE-A0B6-43EF-8774-056896482E0A}" destId="{BC07AEA5-23C7-463D-9C95-1005D25E836E}" srcOrd="0" destOrd="0" presId="urn:microsoft.com/office/officeart/2008/layout/LinedList"/>
    <dgm:cxn modelId="{72D97917-B2AC-4CAA-84E9-F1CC021464A3}" srcId="{1E126DA6-92A0-40CB-8B0F-094463E072B1}" destId="{2421D311-0BAE-451D-A283-D344BCF284CD}" srcOrd="4" destOrd="0" parTransId="{398D8D49-FC39-45E0-AC98-D3A17BA2994F}" sibTransId="{6D153FC0-40C1-4959-86F1-B82282940F9B}"/>
    <dgm:cxn modelId="{B97D3D20-12E5-48E3-BE52-25E5B5C1BBF2}" type="presOf" srcId="{1E126DA6-92A0-40CB-8B0F-094463E072B1}" destId="{C33BF172-30EF-44C9-A80F-4D713B7A1525}" srcOrd="0" destOrd="0" presId="urn:microsoft.com/office/officeart/2008/layout/LinedList"/>
    <dgm:cxn modelId="{6CF83775-05AC-4206-9CA9-3A57F25A3E60}" srcId="{1E126DA6-92A0-40CB-8B0F-094463E072B1}" destId="{C08A73E0-7D23-4807-95C7-410D08D56995}" srcOrd="0" destOrd="0" parTransId="{F20840F0-509A-4DBD-91FD-9E629132D678}" sibTransId="{DBA593B2-92D0-4F5A-A128-C9612F8F3C17}"/>
    <dgm:cxn modelId="{ED127056-65AF-491E-9BF4-4CC420DC68D1}" type="presOf" srcId="{C08A73E0-7D23-4807-95C7-410D08D56995}" destId="{8896C712-93B6-4CD7-93A4-F2CB6179C830}" srcOrd="0" destOrd="0" presId="urn:microsoft.com/office/officeart/2008/layout/LinedList"/>
    <dgm:cxn modelId="{7F9C048D-EE4D-456B-9263-8136A639DE0F}" srcId="{1E126DA6-92A0-40CB-8B0F-094463E072B1}" destId="{77E6607A-B11F-47FC-AF1A-50D36111A6D1}" srcOrd="2" destOrd="0" parTransId="{F0D9BFFE-901A-4C9C-9975-C874CB04248B}" sibTransId="{598A2966-18C5-46A6-9D95-FAF10B0C6258}"/>
    <dgm:cxn modelId="{ABF6869C-E88A-482F-AD2E-6B2C476A536E}" type="presOf" srcId="{7F2F0773-2446-4E50-8904-5090469FACEA}" destId="{E82ADD50-ABA3-49AC-AAD2-C95B27607FC2}" srcOrd="0" destOrd="0" presId="urn:microsoft.com/office/officeart/2008/layout/LinedList"/>
    <dgm:cxn modelId="{48D95EA3-E72D-4761-AF8F-2DF92677E92C}" srcId="{1E126DA6-92A0-40CB-8B0F-094463E072B1}" destId="{7F2F0773-2446-4E50-8904-5090469FACEA}" srcOrd="3" destOrd="0" parTransId="{05711A58-8777-4B4D-A9BB-C4B3A31D5066}" sibTransId="{FAFF06D0-2BBC-4BAA-8E1A-D9155DA350FC}"/>
    <dgm:cxn modelId="{2D4201DA-04D3-4585-85E0-57CACC2AD617}" type="presOf" srcId="{2421D311-0BAE-451D-A283-D344BCF284CD}" destId="{AFC64404-EAAF-4E66-8D13-C7CE37B0B831}" srcOrd="0" destOrd="0" presId="urn:microsoft.com/office/officeart/2008/layout/LinedList"/>
    <dgm:cxn modelId="{D6C0AADB-9CB7-441F-B657-2DE958CA09A7}" srcId="{1E126DA6-92A0-40CB-8B0F-094463E072B1}" destId="{5F88F4CE-A0B6-43EF-8774-056896482E0A}" srcOrd="1" destOrd="0" parTransId="{8BAE8825-F390-4F2F-B11B-328E61FDFBD4}" sibTransId="{8ED7BD62-FAD2-47C5-9D65-8CD56D0FB3E8}"/>
    <dgm:cxn modelId="{8C7A5EF1-790F-4F02-969D-168605C8DA1B}" type="presOf" srcId="{77E6607A-B11F-47FC-AF1A-50D36111A6D1}" destId="{30999811-E27D-4BB6-929B-EB6E6729E9E9}" srcOrd="0" destOrd="0" presId="urn:microsoft.com/office/officeart/2008/layout/LinedList"/>
    <dgm:cxn modelId="{E30AEB6A-3B56-4AFF-B95A-504D75A8F2D0}" type="presParOf" srcId="{C33BF172-30EF-44C9-A80F-4D713B7A1525}" destId="{7F8E95BC-5582-44A5-B7F6-98E4AAA85A1C}" srcOrd="0" destOrd="0" presId="urn:microsoft.com/office/officeart/2008/layout/LinedList"/>
    <dgm:cxn modelId="{04252324-DBCB-403E-A588-84BA93FA0A4E}" type="presParOf" srcId="{C33BF172-30EF-44C9-A80F-4D713B7A1525}" destId="{0C90257A-5569-4A02-87FF-E63075B97D1C}" srcOrd="1" destOrd="0" presId="urn:microsoft.com/office/officeart/2008/layout/LinedList"/>
    <dgm:cxn modelId="{0CB1CA85-BB0A-43A7-87A0-C690A868EB51}" type="presParOf" srcId="{0C90257A-5569-4A02-87FF-E63075B97D1C}" destId="{8896C712-93B6-4CD7-93A4-F2CB6179C830}" srcOrd="0" destOrd="0" presId="urn:microsoft.com/office/officeart/2008/layout/LinedList"/>
    <dgm:cxn modelId="{6784A8C4-0F54-483B-A5E8-063CED90ABAD}" type="presParOf" srcId="{0C90257A-5569-4A02-87FF-E63075B97D1C}" destId="{02CC053A-8986-4DC9-9438-D9F9BFF54174}" srcOrd="1" destOrd="0" presId="urn:microsoft.com/office/officeart/2008/layout/LinedList"/>
    <dgm:cxn modelId="{1F0DFADA-40A0-43B0-BCBB-496C87081FF7}" type="presParOf" srcId="{C33BF172-30EF-44C9-A80F-4D713B7A1525}" destId="{5EFD3622-C445-44EA-9C62-807C8422970B}" srcOrd="2" destOrd="0" presId="urn:microsoft.com/office/officeart/2008/layout/LinedList"/>
    <dgm:cxn modelId="{BA10B400-742B-452B-B850-0C6B8220A739}" type="presParOf" srcId="{C33BF172-30EF-44C9-A80F-4D713B7A1525}" destId="{98C6E974-9D9D-4B3C-AA8A-205E3446EBCC}" srcOrd="3" destOrd="0" presId="urn:microsoft.com/office/officeart/2008/layout/LinedList"/>
    <dgm:cxn modelId="{8D532894-93D0-4A7D-92C0-8ADBC540FB0F}" type="presParOf" srcId="{98C6E974-9D9D-4B3C-AA8A-205E3446EBCC}" destId="{BC07AEA5-23C7-463D-9C95-1005D25E836E}" srcOrd="0" destOrd="0" presId="urn:microsoft.com/office/officeart/2008/layout/LinedList"/>
    <dgm:cxn modelId="{0E760F97-08FE-4F99-B02E-D22A8A62B7B5}" type="presParOf" srcId="{98C6E974-9D9D-4B3C-AA8A-205E3446EBCC}" destId="{89CC0C2E-6332-4D6D-BE7E-1CB4D9931C2C}" srcOrd="1" destOrd="0" presId="urn:microsoft.com/office/officeart/2008/layout/LinedList"/>
    <dgm:cxn modelId="{5FE2D392-C110-4B35-88AF-4FF6B239AB70}" type="presParOf" srcId="{C33BF172-30EF-44C9-A80F-4D713B7A1525}" destId="{D45D9384-F087-4DAF-8BB2-9CB3D0FB14BC}" srcOrd="4" destOrd="0" presId="urn:microsoft.com/office/officeart/2008/layout/LinedList"/>
    <dgm:cxn modelId="{7E77A7CD-2E54-48B5-9152-9490C265A1B6}" type="presParOf" srcId="{C33BF172-30EF-44C9-A80F-4D713B7A1525}" destId="{BADD7DE9-A323-4AD8-9C64-5A4FD3A65B18}" srcOrd="5" destOrd="0" presId="urn:microsoft.com/office/officeart/2008/layout/LinedList"/>
    <dgm:cxn modelId="{AEEA1BA6-7019-47FC-8C46-C8A4FDAE3378}" type="presParOf" srcId="{BADD7DE9-A323-4AD8-9C64-5A4FD3A65B18}" destId="{30999811-E27D-4BB6-929B-EB6E6729E9E9}" srcOrd="0" destOrd="0" presId="urn:microsoft.com/office/officeart/2008/layout/LinedList"/>
    <dgm:cxn modelId="{E0493BB7-320A-48E5-91B3-7869F400F1DD}" type="presParOf" srcId="{BADD7DE9-A323-4AD8-9C64-5A4FD3A65B18}" destId="{6BA29185-2D45-43F4-AE5C-E45B856C6736}" srcOrd="1" destOrd="0" presId="urn:microsoft.com/office/officeart/2008/layout/LinedList"/>
    <dgm:cxn modelId="{00313E7D-332D-49AA-A06C-20E48F0A59A9}" type="presParOf" srcId="{C33BF172-30EF-44C9-A80F-4D713B7A1525}" destId="{4855966A-5AB9-42AD-A11A-25461B9DDB63}" srcOrd="6" destOrd="0" presId="urn:microsoft.com/office/officeart/2008/layout/LinedList"/>
    <dgm:cxn modelId="{E346305F-2656-4231-B687-B7DD560834D2}" type="presParOf" srcId="{C33BF172-30EF-44C9-A80F-4D713B7A1525}" destId="{68549FC3-4727-42A6-B896-D1E4837EB206}" srcOrd="7" destOrd="0" presId="urn:microsoft.com/office/officeart/2008/layout/LinedList"/>
    <dgm:cxn modelId="{04A11D8B-CB54-498E-937A-83D383681715}" type="presParOf" srcId="{68549FC3-4727-42A6-B896-D1E4837EB206}" destId="{E82ADD50-ABA3-49AC-AAD2-C95B27607FC2}" srcOrd="0" destOrd="0" presId="urn:microsoft.com/office/officeart/2008/layout/LinedList"/>
    <dgm:cxn modelId="{2A41F8D3-24B5-4D23-9212-7367D6D71157}" type="presParOf" srcId="{68549FC3-4727-42A6-B896-D1E4837EB206}" destId="{89189BB6-22DC-4831-8B24-6F44401EE11D}" srcOrd="1" destOrd="0" presId="urn:microsoft.com/office/officeart/2008/layout/LinedList"/>
    <dgm:cxn modelId="{A9A79200-76D8-4348-8DD5-9BC5576C2677}" type="presParOf" srcId="{C33BF172-30EF-44C9-A80F-4D713B7A1525}" destId="{D9034A45-8CBB-4BA4-BCE7-C58D553C4E09}" srcOrd="8" destOrd="0" presId="urn:microsoft.com/office/officeart/2008/layout/LinedList"/>
    <dgm:cxn modelId="{7A0AD342-9C23-4FC9-ADA7-E6AF4C528FF8}" type="presParOf" srcId="{C33BF172-30EF-44C9-A80F-4D713B7A1525}" destId="{7A3BCA0D-8E1F-4C8F-A219-AFAE8EF89EAB}" srcOrd="9" destOrd="0" presId="urn:microsoft.com/office/officeart/2008/layout/LinedList"/>
    <dgm:cxn modelId="{E55CF819-1D44-4320-B931-EA5701EC5882}" type="presParOf" srcId="{7A3BCA0D-8E1F-4C8F-A219-AFAE8EF89EAB}" destId="{AFC64404-EAAF-4E66-8D13-C7CE37B0B831}" srcOrd="0" destOrd="0" presId="urn:microsoft.com/office/officeart/2008/layout/LinedList"/>
    <dgm:cxn modelId="{CE2CF5DE-E275-4AC5-8A3B-A2163B989847}" type="presParOf" srcId="{7A3BCA0D-8E1F-4C8F-A219-AFAE8EF89EAB}" destId="{1B4A03BC-0FCB-42CA-9D1C-3C639A7B3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70C73-6245-4B4D-B9BA-0C88CED0D85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6B11AE-A675-4352-8A19-8C96075EB04F}">
      <dgm:prSet/>
      <dgm:spPr/>
      <dgm:t>
        <a:bodyPr/>
        <a:lstStyle/>
        <a:p>
          <a:r>
            <a:rPr lang="en-US" dirty="0"/>
            <a:t>Simple and Powerful</a:t>
          </a:r>
        </a:p>
      </dgm:t>
    </dgm:pt>
    <dgm:pt modelId="{2347D4F1-CC7C-4464-B332-CE3F79F803DB}" type="parTrans" cxnId="{7425EE9F-8A8C-489F-8781-3FA59CD751FF}">
      <dgm:prSet/>
      <dgm:spPr/>
      <dgm:t>
        <a:bodyPr/>
        <a:lstStyle/>
        <a:p>
          <a:endParaRPr lang="en-US"/>
        </a:p>
      </dgm:t>
    </dgm:pt>
    <dgm:pt modelId="{95E6235F-1735-4FC3-909E-58176678F5EF}" type="sibTrans" cxnId="{7425EE9F-8A8C-489F-8781-3FA59CD751FF}">
      <dgm:prSet/>
      <dgm:spPr/>
      <dgm:t>
        <a:bodyPr/>
        <a:lstStyle/>
        <a:p>
          <a:endParaRPr lang="en-US"/>
        </a:p>
      </dgm:t>
    </dgm:pt>
    <dgm:pt modelId="{EE0AFF96-595F-4FB8-A11B-E1E46A679993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7AB285DB-D2FF-4D47-B8AA-698E340BF029}" type="parTrans" cxnId="{545D0D10-818E-4567-BA67-5A37C6735C24}">
      <dgm:prSet/>
      <dgm:spPr/>
      <dgm:t>
        <a:bodyPr/>
        <a:lstStyle/>
        <a:p>
          <a:endParaRPr lang="en-US"/>
        </a:p>
      </dgm:t>
    </dgm:pt>
    <dgm:pt modelId="{CECCB6FD-6FC2-496C-B1F0-063B5AF3AD43}" type="sibTrans" cxnId="{545D0D10-818E-4567-BA67-5A37C6735C24}">
      <dgm:prSet/>
      <dgm:spPr/>
      <dgm:t>
        <a:bodyPr/>
        <a:lstStyle/>
        <a:p>
          <a:endParaRPr lang="en-US"/>
        </a:p>
      </dgm:t>
    </dgm:pt>
    <dgm:pt modelId="{9E59BE73-E418-477F-9CF7-AE9C2FFDF9ED}">
      <dgm:prSet/>
      <dgm:spPr/>
      <dgm:t>
        <a:bodyPr/>
        <a:lstStyle/>
        <a:p>
          <a:r>
            <a:rPr lang="en-US" dirty="0"/>
            <a:t>Object Oriented</a:t>
          </a:r>
        </a:p>
      </dgm:t>
    </dgm:pt>
    <dgm:pt modelId="{FE9AE995-735E-42B1-A79F-BC003DB38DD8}" type="parTrans" cxnId="{08C39E67-A26F-47CE-949A-3B92FEFB4358}">
      <dgm:prSet/>
      <dgm:spPr/>
      <dgm:t>
        <a:bodyPr/>
        <a:lstStyle/>
        <a:p>
          <a:endParaRPr lang="en-US"/>
        </a:p>
      </dgm:t>
    </dgm:pt>
    <dgm:pt modelId="{7ECD4FFE-F880-42E2-9A00-ABEC204A843E}" type="sibTrans" cxnId="{08C39E67-A26F-47CE-949A-3B92FEFB4358}">
      <dgm:prSet/>
      <dgm:spPr/>
      <dgm:t>
        <a:bodyPr/>
        <a:lstStyle/>
        <a:p>
          <a:endParaRPr lang="en-US"/>
        </a:p>
      </dgm:t>
    </dgm:pt>
    <dgm:pt modelId="{67354900-6A90-4577-A2EB-6BD943845BC0}">
      <dgm:prSet/>
      <dgm:spPr/>
      <dgm:t>
        <a:bodyPr/>
        <a:lstStyle/>
        <a:p>
          <a:r>
            <a:rPr lang="en-US" dirty="0"/>
            <a:t>Robust</a:t>
          </a:r>
        </a:p>
      </dgm:t>
    </dgm:pt>
    <dgm:pt modelId="{C8EFC22B-EB84-4773-B1E0-EC1530B6D8AD}" type="parTrans" cxnId="{DEDB6FE4-94AC-471E-9095-E3A039749849}">
      <dgm:prSet/>
      <dgm:spPr/>
      <dgm:t>
        <a:bodyPr/>
        <a:lstStyle/>
        <a:p>
          <a:endParaRPr lang="en-US"/>
        </a:p>
      </dgm:t>
    </dgm:pt>
    <dgm:pt modelId="{29D0F869-C956-407F-B142-8ADC2106438B}" type="sibTrans" cxnId="{DEDB6FE4-94AC-471E-9095-E3A039749849}">
      <dgm:prSet/>
      <dgm:spPr/>
      <dgm:t>
        <a:bodyPr/>
        <a:lstStyle/>
        <a:p>
          <a:endParaRPr lang="en-US"/>
        </a:p>
      </dgm:t>
    </dgm:pt>
    <dgm:pt modelId="{4EECDB81-3C3C-4E8D-B0C9-F06B6B54F149}">
      <dgm:prSet/>
      <dgm:spPr/>
      <dgm:t>
        <a:bodyPr/>
        <a:lstStyle/>
        <a:p>
          <a:r>
            <a:rPr lang="en-US" dirty="0"/>
            <a:t>Architecture Neutral and Portable</a:t>
          </a:r>
        </a:p>
      </dgm:t>
    </dgm:pt>
    <dgm:pt modelId="{63DE1054-7F24-483C-B646-5473A93AF5B6}" type="parTrans" cxnId="{81E741F5-0791-419D-8FFD-59D37922213C}">
      <dgm:prSet/>
      <dgm:spPr/>
      <dgm:t>
        <a:bodyPr/>
        <a:lstStyle/>
        <a:p>
          <a:endParaRPr lang="en-US"/>
        </a:p>
      </dgm:t>
    </dgm:pt>
    <dgm:pt modelId="{ED164474-6C90-4190-AFD6-3C9462C146B8}" type="sibTrans" cxnId="{81E741F5-0791-419D-8FFD-59D37922213C}">
      <dgm:prSet/>
      <dgm:spPr/>
      <dgm:t>
        <a:bodyPr/>
        <a:lstStyle/>
        <a:p>
          <a:endParaRPr lang="en-US"/>
        </a:p>
      </dgm:t>
    </dgm:pt>
    <dgm:pt modelId="{229190D7-33BD-4BA9-8AFF-EF2EC25AE8F9}">
      <dgm:prSet/>
      <dgm:spPr/>
      <dgm:t>
        <a:bodyPr/>
        <a:lstStyle/>
        <a:p>
          <a:r>
            <a:rPr lang="en-US" dirty="0"/>
            <a:t>Interpreted and High Performance</a:t>
          </a:r>
        </a:p>
      </dgm:t>
    </dgm:pt>
    <dgm:pt modelId="{DCF28AB7-568E-49D8-AFE6-59A2BC3ACD52}" type="parTrans" cxnId="{CF89C351-602C-4193-B84D-766A9AF72E50}">
      <dgm:prSet/>
      <dgm:spPr/>
      <dgm:t>
        <a:bodyPr/>
        <a:lstStyle/>
        <a:p>
          <a:endParaRPr lang="en-US"/>
        </a:p>
      </dgm:t>
    </dgm:pt>
    <dgm:pt modelId="{EE23EA50-D19C-413B-9738-4441BFD95B71}" type="sibTrans" cxnId="{CF89C351-602C-4193-B84D-766A9AF72E50}">
      <dgm:prSet/>
      <dgm:spPr/>
      <dgm:t>
        <a:bodyPr/>
        <a:lstStyle/>
        <a:p>
          <a:endParaRPr lang="en-US"/>
        </a:p>
      </dgm:t>
    </dgm:pt>
    <dgm:pt modelId="{8379F602-5248-41D8-AD95-0B062D9729F3}">
      <dgm:prSet/>
      <dgm:spPr/>
      <dgm:t>
        <a:bodyPr/>
        <a:lstStyle/>
        <a:p>
          <a:r>
            <a:rPr lang="en-US" dirty="0"/>
            <a:t>Threaded </a:t>
          </a:r>
        </a:p>
      </dgm:t>
    </dgm:pt>
    <dgm:pt modelId="{6B1A0035-106F-48C8-ADFC-76AEB9CA0D8F}" type="parTrans" cxnId="{EEF5A91E-DF9A-43A3-9392-66B481E48A58}">
      <dgm:prSet/>
      <dgm:spPr/>
      <dgm:t>
        <a:bodyPr/>
        <a:lstStyle/>
        <a:p>
          <a:endParaRPr lang="en-US"/>
        </a:p>
      </dgm:t>
    </dgm:pt>
    <dgm:pt modelId="{A7E142E0-37EB-4731-AC5D-1E0119A2DA1B}" type="sibTrans" cxnId="{EEF5A91E-DF9A-43A3-9392-66B481E48A58}">
      <dgm:prSet/>
      <dgm:spPr/>
      <dgm:t>
        <a:bodyPr/>
        <a:lstStyle/>
        <a:p>
          <a:endParaRPr lang="en-US"/>
        </a:p>
      </dgm:t>
    </dgm:pt>
    <dgm:pt modelId="{109BE28E-200C-4BDB-A8C7-3BF8370AD391}">
      <dgm:prSet/>
      <dgm:spPr/>
      <dgm:t>
        <a:bodyPr/>
        <a:lstStyle/>
        <a:p>
          <a:r>
            <a:rPr lang="en-US" dirty="0"/>
            <a:t>Dynamic</a:t>
          </a:r>
        </a:p>
      </dgm:t>
    </dgm:pt>
    <dgm:pt modelId="{4752F840-BA45-486D-96BB-6C7B29CCF284}" type="parTrans" cxnId="{52C37E61-8B93-46AB-8882-6CDECB05A975}">
      <dgm:prSet/>
      <dgm:spPr/>
      <dgm:t>
        <a:bodyPr/>
        <a:lstStyle/>
        <a:p>
          <a:endParaRPr lang="en-US"/>
        </a:p>
      </dgm:t>
    </dgm:pt>
    <dgm:pt modelId="{A806C09A-161D-4A6A-87FA-17FEE8E84B39}" type="sibTrans" cxnId="{52C37E61-8B93-46AB-8882-6CDECB05A975}">
      <dgm:prSet/>
      <dgm:spPr/>
      <dgm:t>
        <a:bodyPr/>
        <a:lstStyle/>
        <a:p>
          <a:endParaRPr lang="en-US"/>
        </a:p>
      </dgm:t>
    </dgm:pt>
    <dgm:pt modelId="{F60C3247-7DBB-49F7-8B44-DF4C3A9225C9}" type="pres">
      <dgm:prSet presAssocID="{E8B70C73-6245-4B4D-B9BA-0C88CED0D850}" presName="vert0" presStyleCnt="0">
        <dgm:presLayoutVars>
          <dgm:dir/>
          <dgm:animOne val="branch"/>
          <dgm:animLvl val="lvl"/>
        </dgm:presLayoutVars>
      </dgm:prSet>
      <dgm:spPr/>
    </dgm:pt>
    <dgm:pt modelId="{1E528172-E5E9-4B45-A6BB-4A5C3FE6CED2}" type="pres">
      <dgm:prSet presAssocID="{EB6B11AE-A675-4352-8A19-8C96075EB04F}" presName="thickLine" presStyleLbl="alignNode1" presStyleIdx="0" presStyleCnt="8"/>
      <dgm:spPr/>
    </dgm:pt>
    <dgm:pt modelId="{9879938D-ACD7-4509-845D-035506AE75BA}" type="pres">
      <dgm:prSet presAssocID="{EB6B11AE-A675-4352-8A19-8C96075EB04F}" presName="horz1" presStyleCnt="0"/>
      <dgm:spPr/>
    </dgm:pt>
    <dgm:pt modelId="{1F09AFA3-6A97-4429-BDF2-125EB2DE8CD6}" type="pres">
      <dgm:prSet presAssocID="{EB6B11AE-A675-4352-8A19-8C96075EB04F}" presName="tx1" presStyleLbl="revTx" presStyleIdx="0" presStyleCnt="8"/>
      <dgm:spPr/>
    </dgm:pt>
    <dgm:pt modelId="{BECA486D-B389-4337-B9DB-078A50B38C81}" type="pres">
      <dgm:prSet presAssocID="{EB6B11AE-A675-4352-8A19-8C96075EB04F}" presName="vert1" presStyleCnt="0"/>
      <dgm:spPr/>
    </dgm:pt>
    <dgm:pt modelId="{C3E7B4FC-82FF-4033-9B24-D569DB6904E9}" type="pres">
      <dgm:prSet presAssocID="{EE0AFF96-595F-4FB8-A11B-E1E46A679993}" presName="thickLine" presStyleLbl="alignNode1" presStyleIdx="1" presStyleCnt="8"/>
      <dgm:spPr/>
    </dgm:pt>
    <dgm:pt modelId="{086D56D0-E0D7-4871-A0DC-5AC7C0B70E8A}" type="pres">
      <dgm:prSet presAssocID="{EE0AFF96-595F-4FB8-A11B-E1E46A679993}" presName="horz1" presStyleCnt="0"/>
      <dgm:spPr/>
    </dgm:pt>
    <dgm:pt modelId="{705A9246-2AA9-4ED1-8076-20520F7C2A62}" type="pres">
      <dgm:prSet presAssocID="{EE0AFF96-595F-4FB8-A11B-E1E46A679993}" presName="tx1" presStyleLbl="revTx" presStyleIdx="1" presStyleCnt="8"/>
      <dgm:spPr/>
    </dgm:pt>
    <dgm:pt modelId="{AD04E472-7E10-47D5-AAF1-72C3E8C16676}" type="pres">
      <dgm:prSet presAssocID="{EE0AFF96-595F-4FB8-A11B-E1E46A679993}" presName="vert1" presStyleCnt="0"/>
      <dgm:spPr/>
    </dgm:pt>
    <dgm:pt modelId="{5D21B21F-06AC-45EA-97F4-6328CB37B1C6}" type="pres">
      <dgm:prSet presAssocID="{9E59BE73-E418-477F-9CF7-AE9C2FFDF9ED}" presName="thickLine" presStyleLbl="alignNode1" presStyleIdx="2" presStyleCnt="8"/>
      <dgm:spPr/>
    </dgm:pt>
    <dgm:pt modelId="{54205CC1-1088-4CD3-B6E1-B9CFE87F8243}" type="pres">
      <dgm:prSet presAssocID="{9E59BE73-E418-477F-9CF7-AE9C2FFDF9ED}" presName="horz1" presStyleCnt="0"/>
      <dgm:spPr/>
    </dgm:pt>
    <dgm:pt modelId="{780EA581-DD5C-435E-A011-9B23EA31B6B7}" type="pres">
      <dgm:prSet presAssocID="{9E59BE73-E418-477F-9CF7-AE9C2FFDF9ED}" presName="tx1" presStyleLbl="revTx" presStyleIdx="2" presStyleCnt="8"/>
      <dgm:spPr/>
    </dgm:pt>
    <dgm:pt modelId="{A889855C-B344-4F83-896C-6A7919F6691D}" type="pres">
      <dgm:prSet presAssocID="{9E59BE73-E418-477F-9CF7-AE9C2FFDF9ED}" presName="vert1" presStyleCnt="0"/>
      <dgm:spPr/>
    </dgm:pt>
    <dgm:pt modelId="{4C10E3CF-4EE6-4DA2-9152-7FB6EE840DE9}" type="pres">
      <dgm:prSet presAssocID="{67354900-6A90-4577-A2EB-6BD943845BC0}" presName="thickLine" presStyleLbl="alignNode1" presStyleIdx="3" presStyleCnt="8"/>
      <dgm:spPr/>
    </dgm:pt>
    <dgm:pt modelId="{AFCD4324-5BED-42DB-9460-858EFF9555C7}" type="pres">
      <dgm:prSet presAssocID="{67354900-6A90-4577-A2EB-6BD943845BC0}" presName="horz1" presStyleCnt="0"/>
      <dgm:spPr/>
    </dgm:pt>
    <dgm:pt modelId="{C9CA11A6-EB1C-4DE5-AD01-2FF794148B38}" type="pres">
      <dgm:prSet presAssocID="{67354900-6A90-4577-A2EB-6BD943845BC0}" presName="tx1" presStyleLbl="revTx" presStyleIdx="3" presStyleCnt="8"/>
      <dgm:spPr/>
    </dgm:pt>
    <dgm:pt modelId="{F901C158-06EF-4FF6-9A74-412C334319C5}" type="pres">
      <dgm:prSet presAssocID="{67354900-6A90-4577-A2EB-6BD943845BC0}" presName="vert1" presStyleCnt="0"/>
      <dgm:spPr/>
    </dgm:pt>
    <dgm:pt modelId="{AF794766-77C6-442D-B72E-15BADD45D9D1}" type="pres">
      <dgm:prSet presAssocID="{4EECDB81-3C3C-4E8D-B0C9-F06B6B54F149}" presName="thickLine" presStyleLbl="alignNode1" presStyleIdx="4" presStyleCnt="8"/>
      <dgm:spPr/>
    </dgm:pt>
    <dgm:pt modelId="{EAECD5AA-D278-407A-A091-4E7518911719}" type="pres">
      <dgm:prSet presAssocID="{4EECDB81-3C3C-4E8D-B0C9-F06B6B54F149}" presName="horz1" presStyleCnt="0"/>
      <dgm:spPr/>
    </dgm:pt>
    <dgm:pt modelId="{1F53B3D4-BBEE-4E7B-8AC4-FB34C6BB56B4}" type="pres">
      <dgm:prSet presAssocID="{4EECDB81-3C3C-4E8D-B0C9-F06B6B54F149}" presName="tx1" presStyleLbl="revTx" presStyleIdx="4" presStyleCnt="8"/>
      <dgm:spPr/>
    </dgm:pt>
    <dgm:pt modelId="{2570B15D-7D9F-4036-B80C-AF6317CF6D8A}" type="pres">
      <dgm:prSet presAssocID="{4EECDB81-3C3C-4E8D-B0C9-F06B6B54F149}" presName="vert1" presStyleCnt="0"/>
      <dgm:spPr/>
    </dgm:pt>
    <dgm:pt modelId="{929AAF03-7135-499D-BA8D-AB657521FC6E}" type="pres">
      <dgm:prSet presAssocID="{229190D7-33BD-4BA9-8AFF-EF2EC25AE8F9}" presName="thickLine" presStyleLbl="alignNode1" presStyleIdx="5" presStyleCnt="8"/>
      <dgm:spPr/>
    </dgm:pt>
    <dgm:pt modelId="{3CD24AF9-5DC3-48F5-8B13-3C31A32B01CE}" type="pres">
      <dgm:prSet presAssocID="{229190D7-33BD-4BA9-8AFF-EF2EC25AE8F9}" presName="horz1" presStyleCnt="0"/>
      <dgm:spPr/>
    </dgm:pt>
    <dgm:pt modelId="{D989544B-2ED2-403B-94B1-F47C86E83470}" type="pres">
      <dgm:prSet presAssocID="{229190D7-33BD-4BA9-8AFF-EF2EC25AE8F9}" presName="tx1" presStyleLbl="revTx" presStyleIdx="5" presStyleCnt="8"/>
      <dgm:spPr/>
    </dgm:pt>
    <dgm:pt modelId="{9D870D3F-5972-459F-80B9-5B7201BB98F6}" type="pres">
      <dgm:prSet presAssocID="{229190D7-33BD-4BA9-8AFF-EF2EC25AE8F9}" presName="vert1" presStyleCnt="0"/>
      <dgm:spPr/>
    </dgm:pt>
    <dgm:pt modelId="{2060B466-77F2-4187-A33A-78A2C21934D2}" type="pres">
      <dgm:prSet presAssocID="{8379F602-5248-41D8-AD95-0B062D9729F3}" presName="thickLine" presStyleLbl="alignNode1" presStyleIdx="6" presStyleCnt="8"/>
      <dgm:spPr/>
    </dgm:pt>
    <dgm:pt modelId="{AE1D9C15-CE40-48AA-BEEB-86BCE89E7F45}" type="pres">
      <dgm:prSet presAssocID="{8379F602-5248-41D8-AD95-0B062D9729F3}" presName="horz1" presStyleCnt="0"/>
      <dgm:spPr/>
    </dgm:pt>
    <dgm:pt modelId="{7F276A37-A922-4021-BBF8-37F4DCCDF9D5}" type="pres">
      <dgm:prSet presAssocID="{8379F602-5248-41D8-AD95-0B062D9729F3}" presName="tx1" presStyleLbl="revTx" presStyleIdx="6" presStyleCnt="8"/>
      <dgm:spPr/>
    </dgm:pt>
    <dgm:pt modelId="{AB4921E7-3F90-42F4-AB4A-78DFCF7026EA}" type="pres">
      <dgm:prSet presAssocID="{8379F602-5248-41D8-AD95-0B062D9729F3}" presName="vert1" presStyleCnt="0"/>
      <dgm:spPr/>
    </dgm:pt>
    <dgm:pt modelId="{A265A930-CAE4-478A-8BF3-A04560BAF8A7}" type="pres">
      <dgm:prSet presAssocID="{109BE28E-200C-4BDB-A8C7-3BF8370AD391}" presName="thickLine" presStyleLbl="alignNode1" presStyleIdx="7" presStyleCnt="8"/>
      <dgm:spPr/>
    </dgm:pt>
    <dgm:pt modelId="{9A5D95FF-3930-4185-82BC-6ACD9024029C}" type="pres">
      <dgm:prSet presAssocID="{109BE28E-200C-4BDB-A8C7-3BF8370AD391}" presName="horz1" presStyleCnt="0"/>
      <dgm:spPr/>
    </dgm:pt>
    <dgm:pt modelId="{95B6598D-E029-4986-A628-56C08EA3177A}" type="pres">
      <dgm:prSet presAssocID="{109BE28E-200C-4BDB-A8C7-3BF8370AD391}" presName="tx1" presStyleLbl="revTx" presStyleIdx="7" presStyleCnt="8"/>
      <dgm:spPr/>
    </dgm:pt>
    <dgm:pt modelId="{9612341A-BE3C-4C12-8613-1E1ABA95C0B7}" type="pres">
      <dgm:prSet presAssocID="{109BE28E-200C-4BDB-A8C7-3BF8370AD391}" presName="vert1" presStyleCnt="0"/>
      <dgm:spPr/>
    </dgm:pt>
  </dgm:ptLst>
  <dgm:cxnLst>
    <dgm:cxn modelId="{7884B800-2C27-4A6E-B510-5321038A6B23}" type="presOf" srcId="{4EECDB81-3C3C-4E8D-B0C9-F06B6B54F149}" destId="{1F53B3D4-BBEE-4E7B-8AC4-FB34C6BB56B4}" srcOrd="0" destOrd="0" presId="urn:microsoft.com/office/officeart/2008/layout/LinedList"/>
    <dgm:cxn modelId="{5C7B3703-11BA-4FFC-9A7C-89A54B440B1F}" type="presOf" srcId="{9E59BE73-E418-477F-9CF7-AE9C2FFDF9ED}" destId="{780EA581-DD5C-435E-A011-9B23EA31B6B7}" srcOrd="0" destOrd="0" presId="urn:microsoft.com/office/officeart/2008/layout/LinedList"/>
    <dgm:cxn modelId="{545D0D10-818E-4567-BA67-5A37C6735C24}" srcId="{E8B70C73-6245-4B4D-B9BA-0C88CED0D850}" destId="{EE0AFF96-595F-4FB8-A11B-E1E46A679993}" srcOrd="1" destOrd="0" parTransId="{7AB285DB-D2FF-4D47-B8AA-698E340BF029}" sibTransId="{CECCB6FD-6FC2-496C-B1F0-063B5AF3AD43}"/>
    <dgm:cxn modelId="{3A46F419-85DE-47A0-B1F7-12E9D1CFB7A6}" type="presOf" srcId="{EB6B11AE-A675-4352-8A19-8C96075EB04F}" destId="{1F09AFA3-6A97-4429-BDF2-125EB2DE8CD6}" srcOrd="0" destOrd="0" presId="urn:microsoft.com/office/officeart/2008/layout/LinedList"/>
    <dgm:cxn modelId="{EEF5A91E-DF9A-43A3-9392-66B481E48A58}" srcId="{E8B70C73-6245-4B4D-B9BA-0C88CED0D850}" destId="{8379F602-5248-41D8-AD95-0B062D9729F3}" srcOrd="6" destOrd="0" parTransId="{6B1A0035-106F-48C8-ADFC-76AEB9CA0D8F}" sibTransId="{A7E142E0-37EB-4731-AC5D-1E0119A2DA1B}"/>
    <dgm:cxn modelId="{0A421C20-4E86-4093-B215-43CB11F411D4}" type="presOf" srcId="{229190D7-33BD-4BA9-8AFF-EF2EC25AE8F9}" destId="{D989544B-2ED2-403B-94B1-F47C86E83470}" srcOrd="0" destOrd="0" presId="urn:microsoft.com/office/officeart/2008/layout/LinedList"/>
    <dgm:cxn modelId="{52C37E61-8B93-46AB-8882-6CDECB05A975}" srcId="{E8B70C73-6245-4B4D-B9BA-0C88CED0D850}" destId="{109BE28E-200C-4BDB-A8C7-3BF8370AD391}" srcOrd="7" destOrd="0" parTransId="{4752F840-BA45-486D-96BB-6C7B29CCF284}" sibTransId="{A806C09A-161D-4A6A-87FA-17FEE8E84B39}"/>
    <dgm:cxn modelId="{08C39E67-A26F-47CE-949A-3B92FEFB4358}" srcId="{E8B70C73-6245-4B4D-B9BA-0C88CED0D850}" destId="{9E59BE73-E418-477F-9CF7-AE9C2FFDF9ED}" srcOrd="2" destOrd="0" parTransId="{FE9AE995-735E-42B1-A79F-BC003DB38DD8}" sibTransId="{7ECD4FFE-F880-42E2-9A00-ABEC204A843E}"/>
    <dgm:cxn modelId="{436DB250-A66C-4658-A6A7-E39573519FF3}" type="presOf" srcId="{109BE28E-200C-4BDB-A8C7-3BF8370AD391}" destId="{95B6598D-E029-4986-A628-56C08EA3177A}" srcOrd="0" destOrd="0" presId="urn:microsoft.com/office/officeart/2008/layout/LinedList"/>
    <dgm:cxn modelId="{CF89C351-602C-4193-B84D-766A9AF72E50}" srcId="{E8B70C73-6245-4B4D-B9BA-0C88CED0D850}" destId="{229190D7-33BD-4BA9-8AFF-EF2EC25AE8F9}" srcOrd="5" destOrd="0" parTransId="{DCF28AB7-568E-49D8-AFE6-59A2BC3ACD52}" sibTransId="{EE23EA50-D19C-413B-9738-4441BFD95B71}"/>
    <dgm:cxn modelId="{CCB34990-20C7-4187-8233-2E8969854DFC}" type="presOf" srcId="{E8B70C73-6245-4B4D-B9BA-0C88CED0D850}" destId="{F60C3247-7DBB-49F7-8B44-DF4C3A9225C9}" srcOrd="0" destOrd="0" presId="urn:microsoft.com/office/officeart/2008/layout/LinedList"/>
    <dgm:cxn modelId="{7425EE9F-8A8C-489F-8781-3FA59CD751FF}" srcId="{E8B70C73-6245-4B4D-B9BA-0C88CED0D850}" destId="{EB6B11AE-A675-4352-8A19-8C96075EB04F}" srcOrd="0" destOrd="0" parTransId="{2347D4F1-CC7C-4464-B332-CE3F79F803DB}" sibTransId="{95E6235F-1735-4FC3-909E-58176678F5EF}"/>
    <dgm:cxn modelId="{E0688ED4-17A3-497F-8645-F48F504551C3}" type="presOf" srcId="{67354900-6A90-4577-A2EB-6BD943845BC0}" destId="{C9CA11A6-EB1C-4DE5-AD01-2FF794148B38}" srcOrd="0" destOrd="0" presId="urn:microsoft.com/office/officeart/2008/layout/LinedList"/>
    <dgm:cxn modelId="{DEDB6FE4-94AC-471E-9095-E3A039749849}" srcId="{E8B70C73-6245-4B4D-B9BA-0C88CED0D850}" destId="{67354900-6A90-4577-A2EB-6BD943845BC0}" srcOrd="3" destOrd="0" parTransId="{C8EFC22B-EB84-4773-B1E0-EC1530B6D8AD}" sibTransId="{29D0F869-C956-407F-B142-8ADC2106438B}"/>
    <dgm:cxn modelId="{A2B1D6E8-8877-4F0D-84CD-7B324A4E6A35}" type="presOf" srcId="{8379F602-5248-41D8-AD95-0B062D9729F3}" destId="{7F276A37-A922-4021-BBF8-37F4DCCDF9D5}" srcOrd="0" destOrd="0" presId="urn:microsoft.com/office/officeart/2008/layout/LinedList"/>
    <dgm:cxn modelId="{90268EED-E9C5-4E24-92C6-D8F01DBA91A2}" type="presOf" srcId="{EE0AFF96-595F-4FB8-A11B-E1E46A679993}" destId="{705A9246-2AA9-4ED1-8076-20520F7C2A62}" srcOrd="0" destOrd="0" presId="urn:microsoft.com/office/officeart/2008/layout/LinedList"/>
    <dgm:cxn modelId="{81E741F5-0791-419D-8FFD-59D37922213C}" srcId="{E8B70C73-6245-4B4D-B9BA-0C88CED0D850}" destId="{4EECDB81-3C3C-4E8D-B0C9-F06B6B54F149}" srcOrd="4" destOrd="0" parTransId="{63DE1054-7F24-483C-B646-5473A93AF5B6}" sibTransId="{ED164474-6C90-4190-AFD6-3C9462C146B8}"/>
    <dgm:cxn modelId="{829C596C-E97B-442D-8F64-B0BABA0A11F6}" type="presParOf" srcId="{F60C3247-7DBB-49F7-8B44-DF4C3A9225C9}" destId="{1E528172-E5E9-4B45-A6BB-4A5C3FE6CED2}" srcOrd="0" destOrd="0" presId="urn:microsoft.com/office/officeart/2008/layout/LinedList"/>
    <dgm:cxn modelId="{02DED7F5-279F-419C-ADC9-6CEE0A7E0DBC}" type="presParOf" srcId="{F60C3247-7DBB-49F7-8B44-DF4C3A9225C9}" destId="{9879938D-ACD7-4509-845D-035506AE75BA}" srcOrd="1" destOrd="0" presId="urn:microsoft.com/office/officeart/2008/layout/LinedList"/>
    <dgm:cxn modelId="{80F04621-4F48-460A-9228-2CB422BF84B9}" type="presParOf" srcId="{9879938D-ACD7-4509-845D-035506AE75BA}" destId="{1F09AFA3-6A97-4429-BDF2-125EB2DE8CD6}" srcOrd="0" destOrd="0" presId="urn:microsoft.com/office/officeart/2008/layout/LinedList"/>
    <dgm:cxn modelId="{61AF4E80-C1CA-44C3-B110-7607099FA005}" type="presParOf" srcId="{9879938D-ACD7-4509-845D-035506AE75BA}" destId="{BECA486D-B389-4337-B9DB-078A50B38C81}" srcOrd="1" destOrd="0" presId="urn:microsoft.com/office/officeart/2008/layout/LinedList"/>
    <dgm:cxn modelId="{B02EDB28-4F33-4664-B096-73CD300BEE99}" type="presParOf" srcId="{F60C3247-7DBB-49F7-8B44-DF4C3A9225C9}" destId="{C3E7B4FC-82FF-4033-9B24-D569DB6904E9}" srcOrd="2" destOrd="0" presId="urn:microsoft.com/office/officeart/2008/layout/LinedList"/>
    <dgm:cxn modelId="{2E6AB6EE-7C78-4A5E-97CB-DE2F3627E71D}" type="presParOf" srcId="{F60C3247-7DBB-49F7-8B44-DF4C3A9225C9}" destId="{086D56D0-E0D7-4871-A0DC-5AC7C0B70E8A}" srcOrd="3" destOrd="0" presId="urn:microsoft.com/office/officeart/2008/layout/LinedList"/>
    <dgm:cxn modelId="{355001E8-24F0-4C4E-9143-61D7A369D630}" type="presParOf" srcId="{086D56D0-E0D7-4871-A0DC-5AC7C0B70E8A}" destId="{705A9246-2AA9-4ED1-8076-20520F7C2A62}" srcOrd="0" destOrd="0" presId="urn:microsoft.com/office/officeart/2008/layout/LinedList"/>
    <dgm:cxn modelId="{E5D8A755-B4CC-4690-8FE9-E2F32AF619B2}" type="presParOf" srcId="{086D56D0-E0D7-4871-A0DC-5AC7C0B70E8A}" destId="{AD04E472-7E10-47D5-AAF1-72C3E8C16676}" srcOrd="1" destOrd="0" presId="urn:microsoft.com/office/officeart/2008/layout/LinedList"/>
    <dgm:cxn modelId="{E97F1303-E81F-4252-BC5E-251698902D1B}" type="presParOf" srcId="{F60C3247-7DBB-49F7-8B44-DF4C3A9225C9}" destId="{5D21B21F-06AC-45EA-97F4-6328CB37B1C6}" srcOrd="4" destOrd="0" presId="urn:microsoft.com/office/officeart/2008/layout/LinedList"/>
    <dgm:cxn modelId="{D727754E-9627-458B-A333-D9B2D5B31039}" type="presParOf" srcId="{F60C3247-7DBB-49F7-8B44-DF4C3A9225C9}" destId="{54205CC1-1088-4CD3-B6E1-B9CFE87F8243}" srcOrd="5" destOrd="0" presId="urn:microsoft.com/office/officeart/2008/layout/LinedList"/>
    <dgm:cxn modelId="{E7C51B14-ECCF-4FCE-8821-A1CE7F2A3B41}" type="presParOf" srcId="{54205CC1-1088-4CD3-B6E1-B9CFE87F8243}" destId="{780EA581-DD5C-435E-A011-9B23EA31B6B7}" srcOrd="0" destOrd="0" presId="urn:microsoft.com/office/officeart/2008/layout/LinedList"/>
    <dgm:cxn modelId="{AC78EAFF-3C57-4D70-9663-77CD151BA8F3}" type="presParOf" srcId="{54205CC1-1088-4CD3-B6E1-B9CFE87F8243}" destId="{A889855C-B344-4F83-896C-6A7919F6691D}" srcOrd="1" destOrd="0" presId="urn:microsoft.com/office/officeart/2008/layout/LinedList"/>
    <dgm:cxn modelId="{59102D2F-6180-4D62-8481-6B28E709AAD8}" type="presParOf" srcId="{F60C3247-7DBB-49F7-8B44-DF4C3A9225C9}" destId="{4C10E3CF-4EE6-4DA2-9152-7FB6EE840DE9}" srcOrd="6" destOrd="0" presId="urn:microsoft.com/office/officeart/2008/layout/LinedList"/>
    <dgm:cxn modelId="{D0C6B21C-8E03-4A1E-B91F-6CD1E81C01D4}" type="presParOf" srcId="{F60C3247-7DBB-49F7-8B44-DF4C3A9225C9}" destId="{AFCD4324-5BED-42DB-9460-858EFF9555C7}" srcOrd="7" destOrd="0" presId="urn:microsoft.com/office/officeart/2008/layout/LinedList"/>
    <dgm:cxn modelId="{4ADF1686-2BBA-4914-828A-C32D36032087}" type="presParOf" srcId="{AFCD4324-5BED-42DB-9460-858EFF9555C7}" destId="{C9CA11A6-EB1C-4DE5-AD01-2FF794148B38}" srcOrd="0" destOrd="0" presId="urn:microsoft.com/office/officeart/2008/layout/LinedList"/>
    <dgm:cxn modelId="{0EC750A7-B428-4E09-ADDD-411E2F5F5E94}" type="presParOf" srcId="{AFCD4324-5BED-42DB-9460-858EFF9555C7}" destId="{F901C158-06EF-4FF6-9A74-412C334319C5}" srcOrd="1" destOrd="0" presId="urn:microsoft.com/office/officeart/2008/layout/LinedList"/>
    <dgm:cxn modelId="{C721863F-2EFB-4DC0-872A-E055C0E058B3}" type="presParOf" srcId="{F60C3247-7DBB-49F7-8B44-DF4C3A9225C9}" destId="{AF794766-77C6-442D-B72E-15BADD45D9D1}" srcOrd="8" destOrd="0" presId="urn:microsoft.com/office/officeart/2008/layout/LinedList"/>
    <dgm:cxn modelId="{744F616F-AD70-4F9A-8635-23751D897F00}" type="presParOf" srcId="{F60C3247-7DBB-49F7-8B44-DF4C3A9225C9}" destId="{EAECD5AA-D278-407A-A091-4E7518911719}" srcOrd="9" destOrd="0" presId="urn:microsoft.com/office/officeart/2008/layout/LinedList"/>
    <dgm:cxn modelId="{9D68FB7C-6AF5-4CFA-9747-0B7CE47AE9F3}" type="presParOf" srcId="{EAECD5AA-D278-407A-A091-4E7518911719}" destId="{1F53B3D4-BBEE-4E7B-8AC4-FB34C6BB56B4}" srcOrd="0" destOrd="0" presId="urn:microsoft.com/office/officeart/2008/layout/LinedList"/>
    <dgm:cxn modelId="{8A1084BB-2B5F-493D-B515-A081F5816B32}" type="presParOf" srcId="{EAECD5AA-D278-407A-A091-4E7518911719}" destId="{2570B15D-7D9F-4036-B80C-AF6317CF6D8A}" srcOrd="1" destOrd="0" presId="urn:microsoft.com/office/officeart/2008/layout/LinedList"/>
    <dgm:cxn modelId="{9CA358B3-901B-4CFB-B2F5-7C5B1972D960}" type="presParOf" srcId="{F60C3247-7DBB-49F7-8B44-DF4C3A9225C9}" destId="{929AAF03-7135-499D-BA8D-AB657521FC6E}" srcOrd="10" destOrd="0" presId="urn:microsoft.com/office/officeart/2008/layout/LinedList"/>
    <dgm:cxn modelId="{16749F80-B6F2-41F9-AF52-34B1656DCDF3}" type="presParOf" srcId="{F60C3247-7DBB-49F7-8B44-DF4C3A9225C9}" destId="{3CD24AF9-5DC3-48F5-8B13-3C31A32B01CE}" srcOrd="11" destOrd="0" presId="urn:microsoft.com/office/officeart/2008/layout/LinedList"/>
    <dgm:cxn modelId="{652BCB9E-AFA8-4EE5-9386-7409414A1272}" type="presParOf" srcId="{3CD24AF9-5DC3-48F5-8B13-3C31A32B01CE}" destId="{D989544B-2ED2-403B-94B1-F47C86E83470}" srcOrd="0" destOrd="0" presId="urn:microsoft.com/office/officeart/2008/layout/LinedList"/>
    <dgm:cxn modelId="{DE5AF403-40AB-41B7-BE75-1DA3741BD4B4}" type="presParOf" srcId="{3CD24AF9-5DC3-48F5-8B13-3C31A32B01CE}" destId="{9D870D3F-5972-459F-80B9-5B7201BB98F6}" srcOrd="1" destOrd="0" presId="urn:microsoft.com/office/officeart/2008/layout/LinedList"/>
    <dgm:cxn modelId="{90F96391-8507-4257-9E61-97BE2FF83C59}" type="presParOf" srcId="{F60C3247-7DBB-49F7-8B44-DF4C3A9225C9}" destId="{2060B466-77F2-4187-A33A-78A2C21934D2}" srcOrd="12" destOrd="0" presId="urn:microsoft.com/office/officeart/2008/layout/LinedList"/>
    <dgm:cxn modelId="{5A1AAD74-18F1-45C0-B091-C8FA47089FFF}" type="presParOf" srcId="{F60C3247-7DBB-49F7-8B44-DF4C3A9225C9}" destId="{AE1D9C15-CE40-48AA-BEEB-86BCE89E7F45}" srcOrd="13" destOrd="0" presId="urn:microsoft.com/office/officeart/2008/layout/LinedList"/>
    <dgm:cxn modelId="{AC6986A6-839F-491B-8DC3-EE202CBF338E}" type="presParOf" srcId="{AE1D9C15-CE40-48AA-BEEB-86BCE89E7F45}" destId="{7F276A37-A922-4021-BBF8-37F4DCCDF9D5}" srcOrd="0" destOrd="0" presId="urn:microsoft.com/office/officeart/2008/layout/LinedList"/>
    <dgm:cxn modelId="{F7112548-C8AF-4B5B-9D88-0D0B6E834C73}" type="presParOf" srcId="{AE1D9C15-CE40-48AA-BEEB-86BCE89E7F45}" destId="{AB4921E7-3F90-42F4-AB4A-78DFCF7026EA}" srcOrd="1" destOrd="0" presId="urn:microsoft.com/office/officeart/2008/layout/LinedList"/>
    <dgm:cxn modelId="{B2BD1DB2-A20B-4AA5-B41B-C89E9FFA2132}" type="presParOf" srcId="{F60C3247-7DBB-49F7-8B44-DF4C3A9225C9}" destId="{A265A930-CAE4-478A-8BF3-A04560BAF8A7}" srcOrd="14" destOrd="0" presId="urn:microsoft.com/office/officeart/2008/layout/LinedList"/>
    <dgm:cxn modelId="{D05419E0-AE04-4401-8E79-EB1A994177AB}" type="presParOf" srcId="{F60C3247-7DBB-49F7-8B44-DF4C3A9225C9}" destId="{9A5D95FF-3930-4185-82BC-6ACD9024029C}" srcOrd="15" destOrd="0" presId="urn:microsoft.com/office/officeart/2008/layout/LinedList"/>
    <dgm:cxn modelId="{9F95D8BE-D51A-4303-BED2-067DF70D21C9}" type="presParOf" srcId="{9A5D95FF-3930-4185-82BC-6ACD9024029C}" destId="{95B6598D-E029-4986-A628-56C08EA3177A}" srcOrd="0" destOrd="0" presId="urn:microsoft.com/office/officeart/2008/layout/LinedList"/>
    <dgm:cxn modelId="{92B3EDDC-0474-4114-A211-8CF22DBCDA5B}" type="presParOf" srcId="{9A5D95FF-3930-4185-82BC-6ACD9024029C}" destId="{9612341A-BE3C-4C12-8613-1E1ABA95C0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EBF40-49B2-436A-A2AF-75F9A42F65AC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DBDABE-BF47-49FF-B508-74EC9FCC5587}">
      <dgm:prSet/>
      <dgm:spPr/>
      <dgm:t>
        <a:bodyPr/>
        <a:lstStyle/>
        <a:p>
          <a:r>
            <a:rPr lang="en-US" dirty="0"/>
            <a:t>Familiar, Simple, Small</a:t>
          </a:r>
        </a:p>
      </dgm:t>
    </dgm:pt>
    <dgm:pt modelId="{7F1F36C2-F69A-48D4-A5C5-FD2720DC4A11}" type="parTrans" cxnId="{1D22B43A-6C02-40B7-890E-2BD1FA64F9FC}">
      <dgm:prSet/>
      <dgm:spPr/>
      <dgm:t>
        <a:bodyPr/>
        <a:lstStyle/>
        <a:p>
          <a:endParaRPr lang="en-US"/>
        </a:p>
      </dgm:t>
    </dgm:pt>
    <dgm:pt modelId="{1CFE12E3-BA66-4550-8F23-43B9C1B965A6}" type="sibTrans" cxnId="{1D22B43A-6C02-40B7-890E-2BD1FA64F9FC}">
      <dgm:prSet/>
      <dgm:spPr/>
      <dgm:t>
        <a:bodyPr/>
        <a:lstStyle/>
        <a:p>
          <a:endParaRPr lang="en-US"/>
        </a:p>
      </dgm:t>
    </dgm:pt>
    <dgm:pt modelId="{74E527B2-507F-4C54-8716-A6B935B74C8B}">
      <dgm:prSet/>
      <dgm:spPr/>
      <dgm:t>
        <a:bodyPr/>
        <a:lstStyle/>
        <a:p>
          <a:r>
            <a:rPr lang="en-US" dirty="0"/>
            <a:t>Compiled and Interpreted</a:t>
          </a:r>
        </a:p>
      </dgm:t>
    </dgm:pt>
    <dgm:pt modelId="{528CD638-DB7B-4E4E-A1C6-EBFF6539CD80}" type="parTrans" cxnId="{81B3F721-7D72-4B29-ACBB-B3379BFEA4EB}">
      <dgm:prSet/>
      <dgm:spPr/>
      <dgm:t>
        <a:bodyPr/>
        <a:lstStyle/>
        <a:p>
          <a:endParaRPr lang="en-US"/>
        </a:p>
      </dgm:t>
    </dgm:pt>
    <dgm:pt modelId="{5C36F85D-5CE5-43F2-B93D-AEC662AFD10C}" type="sibTrans" cxnId="{81B3F721-7D72-4B29-ACBB-B3379BFEA4EB}">
      <dgm:prSet/>
      <dgm:spPr/>
      <dgm:t>
        <a:bodyPr/>
        <a:lstStyle/>
        <a:p>
          <a:endParaRPr lang="en-US"/>
        </a:p>
      </dgm:t>
    </dgm:pt>
    <dgm:pt modelId="{A47C2757-06C5-4F71-A4F6-10BB6CB72020}">
      <dgm:prSet/>
      <dgm:spPr/>
      <dgm:t>
        <a:bodyPr/>
        <a:lstStyle/>
        <a:p>
          <a:r>
            <a:rPr lang="en-US" dirty="0"/>
            <a:t>Platform-Independent and Portable</a:t>
          </a:r>
        </a:p>
      </dgm:t>
    </dgm:pt>
    <dgm:pt modelId="{48BCB283-58A9-40F4-B7A2-C9DA5E888E3C}" type="parTrans" cxnId="{A1FC12E6-DB33-4D89-9F7D-BDE0DE7935B8}">
      <dgm:prSet/>
      <dgm:spPr/>
      <dgm:t>
        <a:bodyPr/>
        <a:lstStyle/>
        <a:p>
          <a:endParaRPr lang="en-US"/>
        </a:p>
      </dgm:t>
    </dgm:pt>
    <dgm:pt modelId="{253C9B4F-B036-4A90-BC1D-C7FC0FC9C5AD}" type="sibTrans" cxnId="{A1FC12E6-DB33-4D89-9F7D-BDE0DE7935B8}">
      <dgm:prSet/>
      <dgm:spPr/>
      <dgm:t>
        <a:bodyPr/>
        <a:lstStyle/>
        <a:p>
          <a:endParaRPr lang="en-US"/>
        </a:p>
      </dgm:t>
    </dgm:pt>
    <dgm:pt modelId="{C3B81781-4CAA-4BA0-BCEC-9F45D2153702}">
      <dgm:prSet/>
      <dgm:spPr/>
      <dgm:t>
        <a:bodyPr/>
        <a:lstStyle/>
        <a:p>
          <a:r>
            <a:rPr lang="en-US" dirty="0"/>
            <a:t>Object-Oriented </a:t>
          </a:r>
        </a:p>
      </dgm:t>
    </dgm:pt>
    <dgm:pt modelId="{E3F25174-5B4E-4700-B3E3-9733161CFAC1}" type="parTrans" cxnId="{B3EB4488-CCF1-4185-8D5E-1EBCC4931DD8}">
      <dgm:prSet/>
      <dgm:spPr/>
      <dgm:t>
        <a:bodyPr/>
        <a:lstStyle/>
        <a:p>
          <a:endParaRPr lang="en-US"/>
        </a:p>
      </dgm:t>
    </dgm:pt>
    <dgm:pt modelId="{C6E4BB6A-0A02-45C8-812E-7977A1285F89}" type="sibTrans" cxnId="{B3EB4488-CCF1-4185-8D5E-1EBCC4931DD8}">
      <dgm:prSet/>
      <dgm:spPr/>
      <dgm:t>
        <a:bodyPr/>
        <a:lstStyle/>
        <a:p>
          <a:endParaRPr lang="en-US"/>
        </a:p>
      </dgm:t>
    </dgm:pt>
    <dgm:pt modelId="{D7BE34D4-9BBB-4FE8-90CA-5892BFE1E248}">
      <dgm:prSet/>
      <dgm:spPr/>
      <dgm:t>
        <a:bodyPr/>
        <a:lstStyle/>
        <a:p>
          <a:r>
            <a:rPr lang="en-US" dirty="0"/>
            <a:t>Robust and Secure</a:t>
          </a:r>
        </a:p>
      </dgm:t>
    </dgm:pt>
    <dgm:pt modelId="{7C387744-D3DB-4415-B245-37BDC1BBA172}" type="parTrans" cxnId="{47AA00BB-C7A2-4730-B696-0B1550B90684}">
      <dgm:prSet/>
      <dgm:spPr/>
      <dgm:t>
        <a:bodyPr/>
        <a:lstStyle/>
        <a:p>
          <a:endParaRPr lang="en-US"/>
        </a:p>
      </dgm:t>
    </dgm:pt>
    <dgm:pt modelId="{D3E51EE8-07CB-4FBE-9EA0-371024ECEF9D}" type="sibTrans" cxnId="{47AA00BB-C7A2-4730-B696-0B1550B90684}">
      <dgm:prSet/>
      <dgm:spPr/>
      <dgm:t>
        <a:bodyPr/>
        <a:lstStyle/>
        <a:p>
          <a:endParaRPr lang="en-US"/>
        </a:p>
      </dgm:t>
    </dgm:pt>
    <dgm:pt modelId="{10DEBDFE-A73E-4809-9FCE-89D0DB0726B1}">
      <dgm:prSet/>
      <dgm:spPr/>
      <dgm:t>
        <a:bodyPr/>
        <a:lstStyle/>
        <a:p>
          <a:r>
            <a:rPr lang="en-US" dirty="0"/>
            <a:t>Distributed</a:t>
          </a:r>
        </a:p>
      </dgm:t>
    </dgm:pt>
    <dgm:pt modelId="{AB55453F-AFCB-472E-9C72-DA40968BAB8F}" type="parTrans" cxnId="{20B3EEEF-37DC-4D55-AF79-67F0BABD0A2A}">
      <dgm:prSet/>
      <dgm:spPr/>
      <dgm:t>
        <a:bodyPr/>
        <a:lstStyle/>
        <a:p>
          <a:endParaRPr lang="en-US"/>
        </a:p>
      </dgm:t>
    </dgm:pt>
    <dgm:pt modelId="{F0FF573D-4758-47A2-822E-896439AD1DA8}" type="sibTrans" cxnId="{20B3EEEF-37DC-4D55-AF79-67F0BABD0A2A}">
      <dgm:prSet/>
      <dgm:spPr/>
      <dgm:t>
        <a:bodyPr/>
        <a:lstStyle/>
        <a:p>
          <a:endParaRPr lang="en-US"/>
        </a:p>
      </dgm:t>
    </dgm:pt>
    <dgm:pt modelId="{CE97348F-C33F-4884-AA00-6041B64B565C}">
      <dgm:prSet/>
      <dgm:spPr/>
      <dgm:t>
        <a:bodyPr/>
        <a:lstStyle/>
        <a:p>
          <a:r>
            <a:rPr lang="en-US" dirty="0"/>
            <a:t>Multithreaded and Interactive</a:t>
          </a:r>
        </a:p>
      </dgm:t>
    </dgm:pt>
    <dgm:pt modelId="{6651DB4A-3B39-4D79-8605-552036B1E090}" type="parTrans" cxnId="{DEBA94D8-2FB0-4EB6-89DE-5DB6FF48BCB8}">
      <dgm:prSet/>
      <dgm:spPr/>
      <dgm:t>
        <a:bodyPr/>
        <a:lstStyle/>
        <a:p>
          <a:endParaRPr lang="en-US"/>
        </a:p>
      </dgm:t>
    </dgm:pt>
    <dgm:pt modelId="{BDE8855D-C906-4FA2-ADD4-068D3665D08B}" type="sibTrans" cxnId="{DEBA94D8-2FB0-4EB6-89DE-5DB6FF48BCB8}">
      <dgm:prSet/>
      <dgm:spPr/>
      <dgm:t>
        <a:bodyPr/>
        <a:lstStyle/>
        <a:p>
          <a:endParaRPr lang="en-US"/>
        </a:p>
      </dgm:t>
    </dgm:pt>
    <dgm:pt modelId="{CD853FB3-41B3-4E9E-9DCB-2A126F3B72BC}">
      <dgm:prSet/>
      <dgm:spPr/>
      <dgm:t>
        <a:bodyPr/>
        <a:lstStyle/>
        <a:p>
          <a:r>
            <a:rPr lang="en-US" dirty="0"/>
            <a:t>High Performance</a:t>
          </a:r>
        </a:p>
      </dgm:t>
    </dgm:pt>
    <dgm:pt modelId="{2C721DFB-A5BE-41CB-8C67-ED48C3ACA761}" type="parTrans" cxnId="{7C9E1382-9D58-42A2-9D6A-8A0FA7690AB8}">
      <dgm:prSet/>
      <dgm:spPr/>
      <dgm:t>
        <a:bodyPr/>
        <a:lstStyle/>
        <a:p>
          <a:endParaRPr lang="en-US"/>
        </a:p>
      </dgm:t>
    </dgm:pt>
    <dgm:pt modelId="{F7A75DC3-3A4E-40AD-8EA9-2B61F4E812F8}" type="sibTrans" cxnId="{7C9E1382-9D58-42A2-9D6A-8A0FA7690AB8}">
      <dgm:prSet/>
      <dgm:spPr/>
      <dgm:t>
        <a:bodyPr/>
        <a:lstStyle/>
        <a:p>
          <a:endParaRPr lang="en-US"/>
        </a:p>
      </dgm:t>
    </dgm:pt>
    <dgm:pt modelId="{DAF01C59-53FF-4B80-8F09-B921D775EF2B}">
      <dgm:prSet/>
      <dgm:spPr/>
      <dgm:t>
        <a:bodyPr/>
        <a:lstStyle/>
        <a:p>
          <a:r>
            <a:rPr lang="en-US" dirty="0"/>
            <a:t>Dynamic and Extensible</a:t>
          </a:r>
        </a:p>
      </dgm:t>
    </dgm:pt>
    <dgm:pt modelId="{D3AAE9B1-4245-495B-886F-D196A3582FBF}" type="parTrans" cxnId="{2E20C048-8CFB-4C06-BA46-7842DAF86BCB}">
      <dgm:prSet/>
      <dgm:spPr/>
      <dgm:t>
        <a:bodyPr/>
        <a:lstStyle/>
        <a:p>
          <a:endParaRPr lang="en-US"/>
        </a:p>
      </dgm:t>
    </dgm:pt>
    <dgm:pt modelId="{08AAC249-5E6C-4202-83FC-DE1559301FD0}" type="sibTrans" cxnId="{2E20C048-8CFB-4C06-BA46-7842DAF86BCB}">
      <dgm:prSet/>
      <dgm:spPr/>
      <dgm:t>
        <a:bodyPr/>
        <a:lstStyle/>
        <a:p>
          <a:endParaRPr lang="en-US"/>
        </a:p>
      </dgm:t>
    </dgm:pt>
    <dgm:pt modelId="{5AA98363-7B2C-463F-99DC-302CBF470D77}" type="pres">
      <dgm:prSet presAssocID="{E62EBF40-49B2-436A-A2AF-75F9A42F65AC}" presName="vert0" presStyleCnt="0">
        <dgm:presLayoutVars>
          <dgm:dir/>
          <dgm:animOne val="branch"/>
          <dgm:animLvl val="lvl"/>
        </dgm:presLayoutVars>
      </dgm:prSet>
      <dgm:spPr/>
    </dgm:pt>
    <dgm:pt modelId="{61AE2868-A774-4491-AEDE-BC290757B97B}" type="pres">
      <dgm:prSet presAssocID="{3FDBDABE-BF47-49FF-B508-74EC9FCC5587}" presName="thickLine" presStyleLbl="alignNode1" presStyleIdx="0" presStyleCnt="9"/>
      <dgm:spPr/>
    </dgm:pt>
    <dgm:pt modelId="{CF66A4C8-9CE5-4CC0-9FB3-60E2D8B8F375}" type="pres">
      <dgm:prSet presAssocID="{3FDBDABE-BF47-49FF-B508-74EC9FCC5587}" presName="horz1" presStyleCnt="0"/>
      <dgm:spPr/>
    </dgm:pt>
    <dgm:pt modelId="{AA38994D-315E-4000-A69F-2CE1F021228E}" type="pres">
      <dgm:prSet presAssocID="{3FDBDABE-BF47-49FF-B508-74EC9FCC5587}" presName="tx1" presStyleLbl="revTx" presStyleIdx="0" presStyleCnt="9"/>
      <dgm:spPr/>
    </dgm:pt>
    <dgm:pt modelId="{7F98DC47-6886-4A19-A414-639740806A55}" type="pres">
      <dgm:prSet presAssocID="{3FDBDABE-BF47-49FF-B508-74EC9FCC5587}" presName="vert1" presStyleCnt="0"/>
      <dgm:spPr/>
    </dgm:pt>
    <dgm:pt modelId="{DD74981C-B3BB-4910-813E-1DCA51AD6A33}" type="pres">
      <dgm:prSet presAssocID="{74E527B2-507F-4C54-8716-A6B935B74C8B}" presName="thickLine" presStyleLbl="alignNode1" presStyleIdx="1" presStyleCnt="9"/>
      <dgm:spPr/>
    </dgm:pt>
    <dgm:pt modelId="{98964099-DF89-4257-9659-AFA766DEFA8A}" type="pres">
      <dgm:prSet presAssocID="{74E527B2-507F-4C54-8716-A6B935B74C8B}" presName="horz1" presStyleCnt="0"/>
      <dgm:spPr/>
    </dgm:pt>
    <dgm:pt modelId="{5CC0009F-0C3D-47C5-A8A8-07413C59ECCB}" type="pres">
      <dgm:prSet presAssocID="{74E527B2-507F-4C54-8716-A6B935B74C8B}" presName="tx1" presStyleLbl="revTx" presStyleIdx="1" presStyleCnt="9"/>
      <dgm:spPr/>
    </dgm:pt>
    <dgm:pt modelId="{AF57768C-50A3-45D5-AC60-FDF921CAF504}" type="pres">
      <dgm:prSet presAssocID="{74E527B2-507F-4C54-8716-A6B935B74C8B}" presName="vert1" presStyleCnt="0"/>
      <dgm:spPr/>
    </dgm:pt>
    <dgm:pt modelId="{04BA363F-5A2D-4751-B668-A3BBB4125856}" type="pres">
      <dgm:prSet presAssocID="{A47C2757-06C5-4F71-A4F6-10BB6CB72020}" presName="thickLine" presStyleLbl="alignNode1" presStyleIdx="2" presStyleCnt="9"/>
      <dgm:spPr/>
    </dgm:pt>
    <dgm:pt modelId="{24B65BDC-BA11-470A-A882-156948FF7980}" type="pres">
      <dgm:prSet presAssocID="{A47C2757-06C5-4F71-A4F6-10BB6CB72020}" presName="horz1" presStyleCnt="0"/>
      <dgm:spPr/>
    </dgm:pt>
    <dgm:pt modelId="{037F1C32-9DB7-41C0-A614-2C409645BA0A}" type="pres">
      <dgm:prSet presAssocID="{A47C2757-06C5-4F71-A4F6-10BB6CB72020}" presName="tx1" presStyleLbl="revTx" presStyleIdx="2" presStyleCnt="9"/>
      <dgm:spPr/>
    </dgm:pt>
    <dgm:pt modelId="{7A943A53-1B0C-4AA3-94E2-AAA9B0DAB44D}" type="pres">
      <dgm:prSet presAssocID="{A47C2757-06C5-4F71-A4F6-10BB6CB72020}" presName="vert1" presStyleCnt="0"/>
      <dgm:spPr/>
    </dgm:pt>
    <dgm:pt modelId="{47217A17-978C-4498-B5A8-8FB378CEA860}" type="pres">
      <dgm:prSet presAssocID="{C3B81781-4CAA-4BA0-BCEC-9F45D2153702}" presName="thickLine" presStyleLbl="alignNode1" presStyleIdx="3" presStyleCnt="9"/>
      <dgm:spPr/>
    </dgm:pt>
    <dgm:pt modelId="{1BAB7A3B-999C-49C4-9780-B0945E6DB160}" type="pres">
      <dgm:prSet presAssocID="{C3B81781-4CAA-4BA0-BCEC-9F45D2153702}" presName="horz1" presStyleCnt="0"/>
      <dgm:spPr/>
    </dgm:pt>
    <dgm:pt modelId="{BA17C65C-6775-4AAD-ACE9-8481CECE8F0B}" type="pres">
      <dgm:prSet presAssocID="{C3B81781-4CAA-4BA0-BCEC-9F45D2153702}" presName="tx1" presStyleLbl="revTx" presStyleIdx="3" presStyleCnt="9"/>
      <dgm:spPr/>
    </dgm:pt>
    <dgm:pt modelId="{CBE7FA2B-0407-4D2C-A0B7-4F3345272278}" type="pres">
      <dgm:prSet presAssocID="{C3B81781-4CAA-4BA0-BCEC-9F45D2153702}" presName="vert1" presStyleCnt="0"/>
      <dgm:spPr/>
    </dgm:pt>
    <dgm:pt modelId="{BBF079C1-3447-4F8D-BBB0-8F945F764EBA}" type="pres">
      <dgm:prSet presAssocID="{D7BE34D4-9BBB-4FE8-90CA-5892BFE1E248}" presName="thickLine" presStyleLbl="alignNode1" presStyleIdx="4" presStyleCnt="9"/>
      <dgm:spPr/>
    </dgm:pt>
    <dgm:pt modelId="{D4C71B28-069B-4E9D-A446-703B44185B6C}" type="pres">
      <dgm:prSet presAssocID="{D7BE34D4-9BBB-4FE8-90CA-5892BFE1E248}" presName="horz1" presStyleCnt="0"/>
      <dgm:spPr/>
    </dgm:pt>
    <dgm:pt modelId="{A63DFC3E-75CE-4B39-AD63-10F202DBEB3E}" type="pres">
      <dgm:prSet presAssocID="{D7BE34D4-9BBB-4FE8-90CA-5892BFE1E248}" presName="tx1" presStyleLbl="revTx" presStyleIdx="4" presStyleCnt="9"/>
      <dgm:spPr/>
    </dgm:pt>
    <dgm:pt modelId="{E5792371-BB54-44D8-9DF5-80E8270A93A1}" type="pres">
      <dgm:prSet presAssocID="{D7BE34D4-9BBB-4FE8-90CA-5892BFE1E248}" presName="vert1" presStyleCnt="0"/>
      <dgm:spPr/>
    </dgm:pt>
    <dgm:pt modelId="{AA7EEDBE-C52A-4F18-8077-A0B82CE4A7A6}" type="pres">
      <dgm:prSet presAssocID="{10DEBDFE-A73E-4809-9FCE-89D0DB0726B1}" presName="thickLine" presStyleLbl="alignNode1" presStyleIdx="5" presStyleCnt="9"/>
      <dgm:spPr/>
    </dgm:pt>
    <dgm:pt modelId="{BCCD015A-DCA7-4E20-94EA-189F97925F3F}" type="pres">
      <dgm:prSet presAssocID="{10DEBDFE-A73E-4809-9FCE-89D0DB0726B1}" presName="horz1" presStyleCnt="0"/>
      <dgm:spPr/>
    </dgm:pt>
    <dgm:pt modelId="{9E2841FF-3ED8-43A9-97F6-736268F9FC7A}" type="pres">
      <dgm:prSet presAssocID="{10DEBDFE-A73E-4809-9FCE-89D0DB0726B1}" presName="tx1" presStyleLbl="revTx" presStyleIdx="5" presStyleCnt="9"/>
      <dgm:spPr/>
    </dgm:pt>
    <dgm:pt modelId="{2030DBEC-FC1F-4087-B685-A60243DB1B62}" type="pres">
      <dgm:prSet presAssocID="{10DEBDFE-A73E-4809-9FCE-89D0DB0726B1}" presName="vert1" presStyleCnt="0"/>
      <dgm:spPr/>
    </dgm:pt>
    <dgm:pt modelId="{859B74D0-99E1-4FC7-BBCB-988DB6C9528A}" type="pres">
      <dgm:prSet presAssocID="{CE97348F-C33F-4884-AA00-6041B64B565C}" presName="thickLine" presStyleLbl="alignNode1" presStyleIdx="6" presStyleCnt="9"/>
      <dgm:spPr/>
    </dgm:pt>
    <dgm:pt modelId="{9A3FA400-C7A8-4D10-B81C-CB1D959F99FA}" type="pres">
      <dgm:prSet presAssocID="{CE97348F-C33F-4884-AA00-6041B64B565C}" presName="horz1" presStyleCnt="0"/>
      <dgm:spPr/>
    </dgm:pt>
    <dgm:pt modelId="{A0D56183-D318-4D49-A9FD-089E90A34A3D}" type="pres">
      <dgm:prSet presAssocID="{CE97348F-C33F-4884-AA00-6041B64B565C}" presName="tx1" presStyleLbl="revTx" presStyleIdx="6" presStyleCnt="9"/>
      <dgm:spPr/>
    </dgm:pt>
    <dgm:pt modelId="{CDA1C8C0-33F5-41B0-9CE4-D776E121091F}" type="pres">
      <dgm:prSet presAssocID="{CE97348F-C33F-4884-AA00-6041B64B565C}" presName="vert1" presStyleCnt="0"/>
      <dgm:spPr/>
    </dgm:pt>
    <dgm:pt modelId="{F79D595C-274F-457A-82CA-A80893C749DE}" type="pres">
      <dgm:prSet presAssocID="{CD853FB3-41B3-4E9E-9DCB-2A126F3B72BC}" presName="thickLine" presStyleLbl="alignNode1" presStyleIdx="7" presStyleCnt="9"/>
      <dgm:spPr/>
    </dgm:pt>
    <dgm:pt modelId="{7F51F1DC-5BCB-4DC0-9D68-584DEC84DEFC}" type="pres">
      <dgm:prSet presAssocID="{CD853FB3-41B3-4E9E-9DCB-2A126F3B72BC}" presName="horz1" presStyleCnt="0"/>
      <dgm:spPr/>
    </dgm:pt>
    <dgm:pt modelId="{EB4C0E49-0DAD-46B9-93FB-F38BB0B2759D}" type="pres">
      <dgm:prSet presAssocID="{CD853FB3-41B3-4E9E-9DCB-2A126F3B72BC}" presName="tx1" presStyleLbl="revTx" presStyleIdx="7" presStyleCnt="9"/>
      <dgm:spPr/>
    </dgm:pt>
    <dgm:pt modelId="{8DF20E51-549C-40CD-B211-DBFC7D7C9A58}" type="pres">
      <dgm:prSet presAssocID="{CD853FB3-41B3-4E9E-9DCB-2A126F3B72BC}" presName="vert1" presStyleCnt="0"/>
      <dgm:spPr/>
    </dgm:pt>
    <dgm:pt modelId="{8450836B-DFD1-4A68-9AC2-A270F4FFDD14}" type="pres">
      <dgm:prSet presAssocID="{DAF01C59-53FF-4B80-8F09-B921D775EF2B}" presName="thickLine" presStyleLbl="alignNode1" presStyleIdx="8" presStyleCnt="9"/>
      <dgm:spPr/>
    </dgm:pt>
    <dgm:pt modelId="{E64979D4-A0B4-4F82-869C-9A3099498E5B}" type="pres">
      <dgm:prSet presAssocID="{DAF01C59-53FF-4B80-8F09-B921D775EF2B}" presName="horz1" presStyleCnt="0"/>
      <dgm:spPr/>
    </dgm:pt>
    <dgm:pt modelId="{E354647D-13ED-44A9-9B24-C24A1A7474E9}" type="pres">
      <dgm:prSet presAssocID="{DAF01C59-53FF-4B80-8F09-B921D775EF2B}" presName="tx1" presStyleLbl="revTx" presStyleIdx="8" presStyleCnt="9"/>
      <dgm:spPr/>
    </dgm:pt>
    <dgm:pt modelId="{DCF1B6AD-B52A-49B2-A4D5-586DDC90AD9B}" type="pres">
      <dgm:prSet presAssocID="{DAF01C59-53FF-4B80-8F09-B921D775EF2B}" presName="vert1" presStyleCnt="0"/>
      <dgm:spPr/>
    </dgm:pt>
  </dgm:ptLst>
  <dgm:cxnLst>
    <dgm:cxn modelId="{81B3F721-7D72-4B29-ACBB-B3379BFEA4EB}" srcId="{E62EBF40-49B2-436A-A2AF-75F9A42F65AC}" destId="{74E527B2-507F-4C54-8716-A6B935B74C8B}" srcOrd="1" destOrd="0" parTransId="{528CD638-DB7B-4E4E-A1C6-EBFF6539CD80}" sibTransId="{5C36F85D-5CE5-43F2-B93D-AEC662AFD10C}"/>
    <dgm:cxn modelId="{3E2D672F-DB77-427B-BEC9-2312D7FD17F0}" type="presOf" srcId="{D7BE34D4-9BBB-4FE8-90CA-5892BFE1E248}" destId="{A63DFC3E-75CE-4B39-AD63-10F202DBEB3E}" srcOrd="0" destOrd="0" presId="urn:microsoft.com/office/officeart/2008/layout/LinedList"/>
    <dgm:cxn modelId="{1D22B43A-6C02-40B7-890E-2BD1FA64F9FC}" srcId="{E62EBF40-49B2-436A-A2AF-75F9A42F65AC}" destId="{3FDBDABE-BF47-49FF-B508-74EC9FCC5587}" srcOrd="0" destOrd="0" parTransId="{7F1F36C2-F69A-48D4-A5C5-FD2720DC4A11}" sibTransId="{1CFE12E3-BA66-4550-8F23-43B9C1B965A6}"/>
    <dgm:cxn modelId="{6769103F-0190-4FB0-A924-883823823CDC}" type="presOf" srcId="{CD853FB3-41B3-4E9E-9DCB-2A126F3B72BC}" destId="{EB4C0E49-0DAD-46B9-93FB-F38BB0B2759D}" srcOrd="0" destOrd="0" presId="urn:microsoft.com/office/officeart/2008/layout/LinedList"/>
    <dgm:cxn modelId="{8660155D-B478-4F3B-A3B5-1F9BF21DE82D}" type="presOf" srcId="{10DEBDFE-A73E-4809-9FCE-89D0DB0726B1}" destId="{9E2841FF-3ED8-43A9-97F6-736268F9FC7A}" srcOrd="0" destOrd="0" presId="urn:microsoft.com/office/officeart/2008/layout/LinedList"/>
    <dgm:cxn modelId="{2E20C048-8CFB-4C06-BA46-7842DAF86BCB}" srcId="{E62EBF40-49B2-436A-A2AF-75F9A42F65AC}" destId="{DAF01C59-53FF-4B80-8F09-B921D775EF2B}" srcOrd="8" destOrd="0" parTransId="{D3AAE9B1-4245-495B-886F-D196A3582FBF}" sibTransId="{08AAC249-5E6C-4202-83FC-DE1559301FD0}"/>
    <dgm:cxn modelId="{8BE9EC6D-A7A8-4FB9-9527-FEBB90906685}" type="presOf" srcId="{CE97348F-C33F-4884-AA00-6041B64B565C}" destId="{A0D56183-D318-4D49-A9FD-089E90A34A3D}" srcOrd="0" destOrd="0" presId="urn:microsoft.com/office/officeart/2008/layout/LinedList"/>
    <dgm:cxn modelId="{68EDC27E-4DA9-446A-A109-DDB6AF972516}" type="presOf" srcId="{DAF01C59-53FF-4B80-8F09-B921D775EF2B}" destId="{E354647D-13ED-44A9-9B24-C24A1A7474E9}" srcOrd="0" destOrd="0" presId="urn:microsoft.com/office/officeart/2008/layout/LinedList"/>
    <dgm:cxn modelId="{7C9E1382-9D58-42A2-9D6A-8A0FA7690AB8}" srcId="{E62EBF40-49B2-436A-A2AF-75F9A42F65AC}" destId="{CD853FB3-41B3-4E9E-9DCB-2A126F3B72BC}" srcOrd="7" destOrd="0" parTransId="{2C721DFB-A5BE-41CB-8C67-ED48C3ACA761}" sibTransId="{F7A75DC3-3A4E-40AD-8EA9-2B61F4E812F8}"/>
    <dgm:cxn modelId="{B3EB4488-CCF1-4185-8D5E-1EBCC4931DD8}" srcId="{E62EBF40-49B2-436A-A2AF-75F9A42F65AC}" destId="{C3B81781-4CAA-4BA0-BCEC-9F45D2153702}" srcOrd="3" destOrd="0" parTransId="{E3F25174-5B4E-4700-B3E3-9733161CFAC1}" sibTransId="{C6E4BB6A-0A02-45C8-812E-7977A1285F89}"/>
    <dgm:cxn modelId="{546F1397-332E-4809-B8A4-B45370EA25A1}" type="presOf" srcId="{3FDBDABE-BF47-49FF-B508-74EC9FCC5587}" destId="{AA38994D-315E-4000-A69F-2CE1F021228E}" srcOrd="0" destOrd="0" presId="urn:microsoft.com/office/officeart/2008/layout/LinedList"/>
    <dgm:cxn modelId="{7551AD9A-D843-4F18-8035-49F965509AAC}" type="presOf" srcId="{C3B81781-4CAA-4BA0-BCEC-9F45D2153702}" destId="{BA17C65C-6775-4AAD-ACE9-8481CECE8F0B}" srcOrd="0" destOrd="0" presId="urn:microsoft.com/office/officeart/2008/layout/LinedList"/>
    <dgm:cxn modelId="{9BEA08AC-ABE7-47D1-BFF1-742440BB2D69}" type="presOf" srcId="{A47C2757-06C5-4F71-A4F6-10BB6CB72020}" destId="{037F1C32-9DB7-41C0-A614-2C409645BA0A}" srcOrd="0" destOrd="0" presId="urn:microsoft.com/office/officeart/2008/layout/LinedList"/>
    <dgm:cxn modelId="{47AA00BB-C7A2-4730-B696-0B1550B90684}" srcId="{E62EBF40-49B2-436A-A2AF-75F9A42F65AC}" destId="{D7BE34D4-9BBB-4FE8-90CA-5892BFE1E248}" srcOrd="4" destOrd="0" parTransId="{7C387744-D3DB-4415-B245-37BDC1BBA172}" sibTransId="{D3E51EE8-07CB-4FBE-9EA0-371024ECEF9D}"/>
    <dgm:cxn modelId="{DEBA94D8-2FB0-4EB6-89DE-5DB6FF48BCB8}" srcId="{E62EBF40-49B2-436A-A2AF-75F9A42F65AC}" destId="{CE97348F-C33F-4884-AA00-6041B64B565C}" srcOrd="6" destOrd="0" parTransId="{6651DB4A-3B39-4D79-8605-552036B1E090}" sibTransId="{BDE8855D-C906-4FA2-ADD4-068D3665D08B}"/>
    <dgm:cxn modelId="{A1FC12E6-DB33-4D89-9F7D-BDE0DE7935B8}" srcId="{E62EBF40-49B2-436A-A2AF-75F9A42F65AC}" destId="{A47C2757-06C5-4F71-A4F6-10BB6CB72020}" srcOrd="2" destOrd="0" parTransId="{48BCB283-58A9-40F4-B7A2-C9DA5E888E3C}" sibTransId="{253C9B4F-B036-4A90-BC1D-C7FC0FC9C5AD}"/>
    <dgm:cxn modelId="{252EACEA-FEE5-4453-A486-165812CD69C9}" type="presOf" srcId="{74E527B2-507F-4C54-8716-A6B935B74C8B}" destId="{5CC0009F-0C3D-47C5-A8A8-07413C59ECCB}" srcOrd="0" destOrd="0" presId="urn:microsoft.com/office/officeart/2008/layout/LinedList"/>
    <dgm:cxn modelId="{20B3EEEF-37DC-4D55-AF79-67F0BABD0A2A}" srcId="{E62EBF40-49B2-436A-A2AF-75F9A42F65AC}" destId="{10DEBDFE-A73E-4809-9FCE-89D0DB0726B1}" srcOrd="5" destOrd="0" parTransId="{AB55453F-AFCB-472E-9C72-DA40968BAB8F}" sibTransId="{F0FF573D-4758-47A2-822E-896439AD1DA8}"/>
    <dgm:cxn modelId="{8C9E84FD-D7F5-4B5A-9384-5780B9A6AF17}" type="presOf" srcId="{E62EBF40-49B2-436A-A2AF-75F9A42F65AC}" destId="{5AA98363-7B2C-463F-99DC-302CBF470D77}" srcOrd="0" destOrd="0" presId="urn:microsoft.com/office/officeart/2008/layout/LinedList"/>
    <dgm:cxn modelId="{F0D6C6A2-930E-4D13-81ED-16DC63A0D384}" type="presParOf" srcId="{5AA98363-7B2C-463F-99DC-302CBF470D77}" destId="{61AE2868-A774-4491-AEDE-BC290757B97B}" srcOrd="0" destOrd="0" presId="urn:microsoft.com/office/officeart/2008/layout/LinedList"/>
    <dgm:cxn modelId="{953F68CF-EEF9-4684-8C9B-0EBD7593309E}" type="presParOf" srcId="{5AA98363-7B2C-463F-99DC-302CBF470D77}" destId="{CF66A4C8-9CE5-4CC0-9FB3-60E2D8B8F375}" srcOrd="1" destOrd="0" presId="urn:microsoft.com/office/officeart/2008/layout/LinedList"/>
    <dgm:cxn modelId="{CD05FE15-BA81-4B77-AB18-7FD6967454AA}" type="presParOf" srcId="{CF66A4C8-9CE5-4CC0-9FB3-60E2D8B8F375}" destId="{AA38994D-315E-4000-A69F-2CE1F021228E}" srcOrd="0" destOrd="0" presId="urn:microsoft.com/office/officeart/2008/layout/LinedList"/>
    <dgm:cxn modelId="{CAAA454C-8077-4E02-979D-42ADED2FD518}" type="presParOf" srcId="{CF66A4C8-9CE5-4CC0-9FB3-60E2D8B8F375}" destId="{7F98DC47-6886-4A19-A414-639740806A55}" srcOrd="1" destOrd="0" presId="urn:microsoft.com/office/officeart/2008/layout/LinedList"/>
    <dgm:cxn modelId="{4FF37472-0FBA-4198-B329-1C223C57BAA3}" type="presParOf" srcId="{5AA98363-7B2C-463F-99DC-302CBF470D77}" destId="{DD74981C-B3BB-4910-813E-1DCA51AD6A33}" srcOrd="2" destOrd="0" presId="urn:microsoft.com/office/officeart/2008/layout/LinedList"/>
    <dgm:cxn modelId="{25587035-A77E-4873-BEDF-F285ED54F270}" type="presParOf" srcId="{5AA98363-7B2C-463F-99DC-302CBF470D77}" destId="{98964099-DF89-4257-9659-AFA766DEFA8A}" srcOrd="3" destOrd="0" presId="urn:microsoft.com/office/officeart/2008/layout/LinedList"/>
    <dgm:cxn modelId="{04983FC6-FCB9-4EAB-8DC9-3F3A998C68F5}" type="presParOf" srcId="{98964099-DF89-4257-9659-AFA766DEFA8A}" destId="{5CC0009F-0C3D-47C5-A8A8-07413C59ECCB}" srcOrd="0" destOrd="0" presId="urn:microsoft.com/office/officeart/2008/layout/LinedList"/>
    <dgm:cxn modelId="{74FA8163-AB7A-4889-9FA4-A0C743B9BFFB}" type="presParOf" srcId="{98964099-DF89-4257-9659-AFA766DEFA8A}" destId="{AF57768C-50A3-45D5-AC60-FDF921CAF504}" srcOrd="1" destOrd="0" presId="urn:microsoft.com/office/officeart/2008/layout/LinedList"/>
    <dgm:cxn modelId="{BE9477E8-2C7D-47C2-A693-72242477B94C}" type="presParOf" srcId="{5AA98363-7B2C-463F-99DC-302CBF470D77}" destId="{04BA363F-5A2D-4751-B668-A3BBB4125856}" srcOrd="4" destOrd="0" presId="urn:microsoft.com/office/officeart/2008/layout/LinedList"/>
    <dgm:cxn modelId="{A680FB16-54D7-4B2A-A7DC-E72C631C71BD}" type="presParOf" srcId="{5AA98363-7B2C-463F-99DC-302CBF470D77}" destId="{24B65BDC-BA11-470A-A882-156948FF7980}" srcOrd="5" destOrd="0" presId="urn:microsoft.com/office/officeart/2008/layout/LinedList"/>
    <dgm:cxn modelId="{F15A0062-B97F-4BB7-933C-A0D25F40598E}" type="presParOf" srcId="{24B65BDC-BA11-470A-A882-156948FF7980}" destId="{037F1C32-9DB7-41C0-A614-2C409645BA0A}" srcOrd="0" destOrd="0" presId="urn:microsoft.com/office/officeart/2008/layout/LinedList"/>
    <dgm:cxn modelId="{864F71B0-8B1F-402D-A7C6-8050292A3286}" type="presParOf" srcId="{24B65BDC-BA11-470A-A882-156948FF7980}" destId="{7A943A53-1B0C-4AA3-94E2-AAA9B0DAB44D}" srcOrd="1" destOrd="0" presId="urn:microsoft.com/office/officeart/2008/layout/LinedList"/>
    <dgm:cxn modelId="{5E5E4A15-822E-46D8-AC83-3D861660AD8A}" type="presParOf" srcId="{5AA98363-7B2C-463F-99DC-302CBF470D77}" destId="{47217A17-978C-4498-B5A8-8FB378CEA860}" srcOrd="6" destOrd="0" presId="urn:microsoft.com/office/officeart/2008/layout/LinedList"/>
    <dgm:cxn modelId="{B1775CA2-DDBE-4119-8F38-37071E82C3F0}" type="presParOf" srcId="{5AA98363-7B2C-463F-99DC-302CBF470D77}" destId="{1BAB7A3B-999C-49C4-9780-B0945E6DB160}" srcOrd="7" destOrd="0" presId="urn:microsoft.com/office/officeart/2008/layout/LinedList"/>
    <dgm:cxn modelId="{CB124F62-BDA5-4F6A-831A-13549B1E7AF2}" type="presParOf" srcId="{1BAB7A3B-999C-49C4-9780-B0945E6DB160}" destId="{BA17C65C-6775-4AAD-ACE9-8481CECE8F0B}" srcOrd="0" destOrd="0" presId="urn:microsoft.com/office/officeart/2008/layout/LinedList"/>
    <dgm:cxn modelId="{4A372DCD-4CE8-4E82-8E43-4DCE9CA03D6A}" type="presParOf" srcId="{1BAB7A3B-999C-49C4-9780-B0945E6DB160}" destId="{CBE7FA2B-0407-4D2C-A0B7-4F3345272278}" srcOrd="1" destOrd="0" presId="urn:microsoft.com/office/officeart/2008/layout/LinedList"/>
    <dgm:cxn modelId="{1629D48D-6CFC-4E78-883F-971EBD1AEF97}" type="presParOf" srcId="{5AA98363-7B2C-463F-99DC-302CBF470D77}" destId="{BBF079C1-3447-4F8D-BBB0-8F945F764EBA}" srcOrd="8" destOrd="0" presId="urn:microsoft.com/office/officeart/2008/layout/LinedList"/>
    <dgm:cxn modelId="{24494A23-A875-40D0-886F-B3B4C4910EEC}" type="presParOf" srcId="{5AA98363-7B2C-463F-99DC-302CBF470D77}" destId="{D4C71B28-069B-4E9D-A446-703B44185B6C}" srcOrd="9" destOrd="0" presId="urn:microsoft.com/office/officeart/2008/layout/LinedList"/>
    <dgm:cxn modelId="{CEA835D6-0162-401A-B546-369A2951F4B6}" type="presParOf" srcId="{D4C71B28-069B-4E9D-A446-703B44185B6C}" destId="{A63DFC3E-75CE-4B39-AD63-10F202DBEB3E}" srcOrd="0" destOrd="0" presId="urn:microsoft.com/office/officeart/2008/layout/LinedList"/>
    <dgm:cxn modelId="{3DA41A46-90AD-4B20-A19C-504964DCBE8B}" type="presParOf" srcId="{D4C71B28-069B-4E9D-A446-703B44185B6C}" destId="{E5792371-BB54-44D8-9DF5-80E8270A93A1}" srcOrd="1" destOrd="0" presId="urn:microsoft.com/office/officeart/2008/layout/LinedList"/>
    <dgm:cxn modelId="{74D1BFC7-0A85-4B7B-98ED-2FF6AE94931B}" type="presParOf" srcId="{5AA98363-7B2C-463F-99DC-302CBF470D77}" destId="{AA7EEDBE-C52A-4F18-8077-A0B82CE4A7A6}" srcOrd="10" destOrd="0" presId="urn:microsoft.com/office/officeart/2008/layout/LinedList"/>
    <dgm:cxn modelId="{3F492E75-8AAC-48EB-937A-4DF54421C89C}" type="presParOf" srcId="{5AA98363-7B2C-463F-99DC-302CBF470D77}" destId="{BCCD015A-DCA7-4E20-94EA-189F97925F3F}" srcOrd="11" destOrd="0" presId="urn:microsoft.com/office/officeart/2008/layout/LinedList"/>
    <dgm:cxn modelId="{7354D689-1987-40A8-8C5D-4F1F325CF97F}" type="presParOf" srcId="{BCCD015A-DCA7-4E20-94EA-189F97925F3F}" destId="{9E2841FF-3ED8-43A9-97F6-736268F9FC7A}" srcOrd="0" destOrd="0" presId="urn:microsoft.com/office/officeart/2008/layout/LinedList"/>
    <dgm:cxn modelId="{3BF23C38-2794-40D1-8E5B-CE616544ED1F}" type="presParOf" srcId="{BCCD015A-DCA7-4E20-94EA-189F97925F3F}" destId="{2030DBEC-FC1F-4087-B685-A60243DB1B62}" srcOrd="1" destOrd="0" presId="urn:microsoft.com/office/officeart/2008/layout/LinedList"/>
    <dgm:cxn modelId="{B0C0117D-E47D-4D8D-B17E-3C9C2BC3C57F}" type="presParOf" srcId="{5AA98363-7B2C-463F-99DC-302CBF470D77}" destId="{859B74D0-99E1-4FC7-BBCB-988DB6C9528A}" srcOrd="12" destOrd="0" presId="urn:microsoft.com/office/officeart/2008/layout/LinedList"/>
    <dgm:cxn modelId="{5391CB7E-B58E-44CB-87D7-403619340B54}" type="presParOf" srcId="{5AA98363-7B2C-463F-99DC-302CBF470D77}" destId="{9A3FA400-C7A8-4D10-B81C-CB1D959F99FA}" srcOrd="13" destOrd="0" presId="urn:microsoft.com/office/officeart/2008/layout/LinedList"/>
    <dgm:cxn modelId="{3592D7D8-DE59-46CA-9400-0A0FFB40C806}" type="presParOf" srcId="{9A3FA400-C7A8-4D10-B81C-CB1D959F99FA}" destId="{A0D56183-D318-4D49-A9FD-089E90A34A3D}" srcOrd="0" destOrd="0" presId="urn:microsoft.com/office/officeart/2008/layout/LinedList"/>
    <dgm:cxn modelId="{3B3DE049-9BFA-4AA5-B684-471F7DECF3C4}" type="presParOf" srcId="{9A3FA400-C7A8-4D10-B81C-CB1D959F99FA}" destId="{CDA1C8C0-33F5-41B0-9CE4-D776E121091F}" srcOrd="1" destOrd="0" presId="urn:microsoft.com/office/officeart/2008/layout/LinedList"/>
    <dgm:cxn modelId="{0CBB1C70-A352-4969-A0A4-FB2EEE33C904}" type="presParOf" srcId="{5AA98363-7B2C-463F-99DC-302CBF470D77}" destId="{F79D595C-274F-457A-82CA-A80893C749DE}" srcOrd="14" destOrd="0" presId="urn:microsoft.com/office/officeart/2008/layout/LinedList"/>
    <dgm:cxn modelId="{8B44D14A-5A74-4EF6-9576-CBBEB6C2EDAB}" type="presParOf" srcId="{5AA98363-7B2C-463F-99DC-302CBF470D77}" destId="{7F51F1DC-5BCB-4DC0-9D68-584DEC84DEFC}" srcOrd="15" destOrd="0" presId="urn:microsoft.com/office/officeart/2008/layout/LinedList"/>
    <dgm:cxn modelId="{C1986E13-B55F-46BF-86D7-C8B5B1C6F422}" type="presParOf" srcId="{7F51F1DC-5BCB-4DC0-9D68-584DEC84DEFC}" destId="{EB4C0E49-0DAD-46B9-93FB-F38BB0B2759D}" srcOrd="0" destOrd="0" presId="urn:microsoft.com/office/officeart/2008/layout/LinedList"/>
    <dgm:cxn modelId="{7B7BE404-7215-41D0-A0BC-29C5F0954B2F}" type="presParOf" srcId="{7F51F1DC-5BCB-4DC0-9D68-584DEC84DEFC}" destId="{8DF20E51-549C-40CD-B211-DBFC7D7C9A58}" srcOrd="1" destOrd="0" presId="urn:microsoft.com/office/officeart/2008/layout/LinedList"/>
    <dgm:cxn modelId="{38F8579E-D33E-4AFE-B15E-78411B08ECC6}" type="presParOf" srcId="{5AA98363-7B2C-463F-99DC-302CBF470D77}" destId="{8450836B-DFD1-4A68-9AC2-A270F4FFDD14}" srcOrd="16" destOrd="0" presId="urn:microsoft.com/office/officeart/2008/layout/LinedList"/>
    <dgm:cxn modelId="{853D4E36-DB12-4807-A12E-096B988371B3}" type="presParOf" srcId="{5AA98363-7B2C-463F-99DC-302CBF470D77}" destId="{E64979D4-A0B4-4F82-869C-9A3099498E5B}" srcOrd="17" destOrd="0" presId="urn:microsoft.com/office/officeart/2008/layout/LinedList"/>
    <dgm:cxn modelId="{4FFDF490-0CE8-4149-BDE6-37BAA258CD4F}" type="presParOf" srcId="{E64979D4-A0B4-4F82-869C-9A3099498E5B}" destId="{E354647D-13ED-44A9-9B24-C24A1A7474E9}" srcOrd="0" destOrd="0" presId="urn:microsoft.com/office/officeart/2008/layout/LinedList"/>
    <dgm:cxn modelId="{BE2DC674-D3A6-4E8D-BAAC-B4BDDB4CD02A}" type="presParOf" srcId="{E64979D4-A0B4-4F82-869C-9A3099498E5B}" destId="{DCF1B6AD-B52A-49B2-A4D5-586DDC90A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95BC-5582-44A5-B7F6-98E4AAA85A1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6C712-93B6-4CD7-93A4-F2CB6179C830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- The new programming language developed by Sun Microsystems in 1</a:t>
          </a:r>
          <a:r>
            <a:rPr lang="en-AU" sz="3000" kern="1200" dirty="0"/>
            <a:t>991.</a:t>
          </a:r>
          <a:endParaRPr lang="en-US" sz="3000" kern="1200" dirty="0"/>
        </a:p>
      </dsp:txBody>
      <dsp:txXfrm>
        <a:off x="0" y="675"/>
        <a:ext cx="6900512" cy="1106957"/>
      </dsp:txXfrm>
    </dsp:sp>
    <dsp:sp modelId="{5EFD3622-C445-44EA-9C62-807C8422970B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AEA5-23C7-463D-9C95-1005D25E836E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Originally called Oak by James Gosling, one of the inventors of the Java Language.</a:t>
          </a:r>
        </a:p>
      </dsp:txBody>
      <dsp:txXfrm>
        <a:off x="0" y="1107633"/>
        <a:ext cx="6900512" cy="1106957"/>
      </dsp:txXfrm>
    </dsp:sp>
    <dsp:sp modelId="{D45D9384-F087-4DAF-8BB2-9CB3D0FB14B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99811-E27D-4BB6-929B-EB6E6729E9E9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-The  name that survived a patent search</a:t>
          </a:r>
        </a:p>
      </dsp:txBody>
      <dsp:txXfrm>
        <a:off x="0" y="2214591"/>
        <a:ext cx="6900512" cy="1106957"/>
      </dsp:txXfrm>
    </dsp:sp>
    <dsp:sp modelId="{4855966A-5AB9-42AD-A11A-25461B9DDB6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DD50-ABA3-49AC-AAD2-C95B27607FC2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Authors: Gosling, Arthur Van , and  others </a:t>
          </a:r>
        </a:p>
      </dsp:txBody>
      <dsp:txXfrm>
        <a:off x="0" y="3321549"/>
        <a:ext cx="6900512" cy="1106957"/>
      </dsp:txXfrm>
    </dsp:sp>
    <dsp:sp modelId="{D9034A45-8CBB-4BA4-BCE7-C58D553C4E09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4404-EAAF-4E66-8D13-C7CE37B0B831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is </a:t>
          </a:r>
          <a:r>
            <a:rPr lang="en-AU" sz="3000" kern="1200" dirty="0"/>
            <a:t>really </a:t>
          </a:r>
          <a:r>
            <a:rPr lang="en-US" sz="3000" kern="1200" dirty="0"/>
            <a:t>“C++ -- ++ “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28172-E5E9-4B45-A6BB-4A5C3FE6CED2}">
      <dsp:nvSpPr>
        <dsp:cNvPr id="0" name=""/>
        <dsp:cNvSpPr/>
      </dsp:nvSpPr>
      <dsp:spPr>
        <a:xfrm>
          <a:off x="0" y="0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AFA3-6A97-4429-BDF2-125EB2DE8CD6}">
      <dsp:nvSpPr>
        <dsp:cNvPr id="0" name=""/>
        <dsp:cNvSpPr/>
      </dsp:nvSpPr>
      <dsp:spPr>
        <a:xfrm>
          <a:off x="0" y="0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and Powerful</a:t>
          </a:r>
        </a:p>
      </dsp:txBody>
      <dsp:txXfrm>
        <a:off x="0" y="0"/>
        <a:ext cx="6586489" cy="473177"/>
      </dsp:txXfrm>
    </dsp:sp>
    <dsp:sp modelId="{C3E7B4FC-82FF-4033-9B24-D569DB6904E9}">
      <dsp:nvSpPr>
        <dsp:cNvPr id="0" name=""/>
        <dsp:cNvSpPr/>
      </dsp:nvSpPr>
      <dsp:spPr>
        <a:xfrm>
          <a:off x="0" y="473177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A9246-2AA9-4ED1-8076-20520F7C2A62}">
      <dsp:nvSpPr>
        <dsp:cNvPr id="0" name=""/>
        <dsp:cNvSpPr/>
      </dsp:nvSpPr>
      <dsp:spPr>
        <a:xfrm>
          <a:off x="0" y="473177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Safe</a:t>
          </a:r>
        </a:p>
      </dsp:txBody>
      <dsp:txXfrm>
        <a:off x="0" y="473177"/>
        <a:ext cx="6586489" cy="473177"/>
      </dsp:txXfrm>
    </dsp:sp>
    <dsp:sp modelId="{5D21B21F-06AC-45EA-97F4-6328CB37B1C6}">
      <dsp:nvSpPr>
        <dsp:cNvPr id="0" name=""/>
        <dsp:cNvSpPr/>
      </dsp:nvSpPr>
      <dsp:spPr>
        <a:xfrm>
          <a:off x="0" y="946354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EA581-DD5C-435E-A011-9B23EA31B6B7}">
      <dsp:nvSpPr>
        <dsp:cNvPr id="0" name=""/>
        <dsp:cNvSpPr/>
      </dsp:nvSpPr>
      <dsp:spPr>
        <a:xfrm>
          <a:off x="0" y="946354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 Oriented</a:t>
          </a:r>
        </a:p>
      </dsp:txBody>
      <dsp:txXfrm>
        <a:off x="0" y="946354"/>
        <a:ext cx="6586489" cy="473177"/>
      </dsp:txXfrm>
    </dsp:sp>
    <dsp:sp modelId="{4C10E3CF-4EE6-4DA2-9152-7FB6EE840DE9}">
      <dsp:nvSpPr>
        <dsp:cNvPr id="0" name=""/>
        <dsp:cNvSpPr/>
      </dsp:nvSpPr>
      <dsp:spPr>
        <a:xfrm>
          <a:off x="0" y="1419532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11A6-EB1C-4DE5-AD01-2FF794148B38}">
      <dsp:nvSpPr>
        <dsp:cNvPr id="0" name=""/>
        <dsp:cNvSpPr/>
      </dsp:nvSpPr>
      <dsp:spPr>
        <a:xfrm>
          <a:off x="0" y="1419532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Robust</a:t>
          </a:r>
        </a:p>
      </dsp:txBody>
      <dsp:txXfrm>
        <a:off x="0" y="1419532"/>
        <a:ext cx="6586489" cy="473177"/>
      </dsp:txXfrm>
    </dsp:sp>
    <dsp:sp modelId="{AF794766-77C6-442D-B72E-15BADD45D9D1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3B3D4-BBEE-4E7B-8AC4-FB34C6BB56B4}">
      <dsp:nvSpPr>
        <dsp:cNvPr id="0" name=""/>
        <dsp:cNvSpPr/>
      </dsp:nvSpPr>
      <dsp:spPr>
        <a:xfrm>
          <a:off x="0" y="1892709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Architecture Neutral and Portable</a:t>
          </a:r>
        </a:p>
      </dsp:txBody>
      <dsp:txXfrm>
        <a:off x="0" y="1892709"/>
        <a:ext cx="6586489" cy="473177"/>
      </dsp:txXfrm>
    </dsp:sp>
    <dsp:sp modelId="{929AAF03-7135-499D-BA8D-AB657521FC6E}">
      <dsp:nvSpPr>
        <dsp:cNvPr id="0" name=""/>
        <dsp:cNvSpPr/>
      </dsp:nvSpPr>
      <dsp:spPr>
        <a:xfrm>
          <a:off x="0" y="2365886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9544B-2ED2-403B-94B1-F47C86E83470}">
      <dsp:nvSpPr>
        <dsp:cNvPr id="0" name=""/>
        <dsp:cNvSpPr/>
      </dsp:nvSpPr>
      <dsp:spPr>
        <a:xfrm>
          <a:off x="0" y="2365886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Interpreted and High Performance</a:t>
          </a:r>
        </a:p>
      </dsp:txBody>
      <dsp:txXfrm>
        <a:off x="0" y="2365886"/>
        <a:ext cx="6586489" cy="473177"/>
      </dsp:txXfrm>
    </dsp:sp>
    <dsp:sp modelId="{2060B466-77F2-4187-A33A-78A2C21934D2}">
      <dsp:nvSpPr>
        <dsp:cNvPr id="0" name=""/>
        <dsp:cNvSpPr/>
      </dsp:nvSpPr>
      <dsp:spPr>
        <a:xfrm>
          <a:off x="0" y="2839064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76A37-A922-4021-BBF8-37F4DCCDF9D5}">
      <dsp:nvSpPr>
        <dsp:cNvPr id="0" name=""/>
        <dsp:cNvSpPr/>
      </dsp:nvSpPr>
      <dsp:spPr>
        <a:xfrm>
          <a:off x="0" y="2839064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Threaded </a:t>
          </a:r>
        </a:p>
      </dsp:txBody>
      <dsp:txXfrm>
        <a:off x="0" y="2839064"/>
        <a:ext cx="6586489" cy="473177"/>
      </dsp:txXfrm>
    </dsp:sp>
    <dsp:sp modelId="{A265A930-CAE4-478A-8BF3-A04560BAF8A7}">
      <dsp:nvSpPr>
        <dsp:cNvPr id="0" name=""/>
        <dsp:cNvSpPr/>
      </dsp:nvSpPr>
      <dsp:spPr>
        <a:xfrm>
          <a:off x="0" y="3312241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598D-E029-4986-A628-56C08EA3177A}">
      <dsp:nvSpPr>
        <dsp:cNvPr id="0" name=""/>
        <dsp:cNvSpPr/>
      </dsp:nvSpPr>
      <dsp:spPr>
        <a:xfrm>
          <a:off x="0" y="3312241"/>
          <a:ext cx="6586489" cy="47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Dynamic</a:t>
          </a:r>
        </a:p>
      </dsp:txBody>
      <dsp:txXfrm>
        <a:off x="0" y="3312241"/>
        <a:ext cx="6586489" cy="473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E2868-A774-4491-AEDE-BC290757B97B}">
      <dsp:nvSpPr>
        <dsp:cNvPr id="0" name=""/>
        <dsp:cNvSpPr/>
      </dsp:nvSpPr>
      <dsp:spPr>
        <a:xfrm>
          <a:off x="0" y="462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38994D-315E-4000-A69F-2CE1F021228E}">
      <dsp:nvSpPr>
        <dsp:cNvPr id="0" name=""/>
        <dsp:cNvSpPr/>
      </dsp:nvSpPr>
      <dsp:spPr>
        <a:xfrm>
          <a:off x="0" y="462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Familiar, Simple, Small</a:t>
          </a:r>
        </a:p>
      </dsp:txBody>
      <dsp:txXfrm>
        <a:off x="0" y="462"/>
        <a:ext cx="6586489" cy="420499"/>
      </dsp:txXfrm>
    </dsp:sp>
    <dsp:sp modelId="{DD74981C-B3BB-4910-813E-1DCA51AD6A33}">
      <dsp:nvSpPr>
        <dsp:cNvPr id="0" name=""/>
        <dsp:cNvSpPr/>
      </dsp:nvSpPr>
      <dsp:spPr>
        <a:xfrm>
          <a:off x="0" y="420961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C0009F-0C3D-47C5-A8A8-07413C59ECCB}">
      <dsp:nvSpPr>
        <dsp:cNvPr id="0" name=""/>
        <dsp:cNvSpPr/>
      </dsp:nvSpPr>
      <dsp:spPr>
        <a:xfrm>
          <a:off x="0" y="420961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Compiled and Interpreted</a:t>
          </a:r>
        </a:p>
      </dsp:txBody>
      <dsp:txXfrm>
        <a:off x="0" y="420961"/>
        <a:ext cx="6586489" cy="420499"/>
      </dsp:txXfrm>
    </dsp:sp>
    <dsp:sp modelId="{04BA363F-5A2D-4751-B668-A3BBB4125856}">
      <dsp:nvSpPr>
        <dsp:cNvPr id="0" name=""/>
        <dsp:cNvSpPr/>
      </dsp:nvSpPr>
      <dsp:spPr>
        <a:xfrm>
          <a:off x="0" y="841460"/>
          <a:ext cx="65864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7F1C32-9DB7-41C0-A614-2C409645BA0A}">
      <dsp:nvSpPr>
        <dsp:cNvPr id="0" name=""/>
        <dsp:cNvSpPr/>
      </dsp:nvSpPr>
      <dsp:spPr>
        <a:xfrm>
          <a:off x="0" y="841460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Platform-Independent and Portable</a:t>
          </a:r>
        </a:p>
      </dsp:txBody>
      <dsp:txXfrm>
        <a:off x="0" y="841460"/>
        <a:ext cx="6586489" cy="420499"/>
      </dsp:txXfrm>
    </dsp:sp>
    <dsp:sp modelId="{47217A17-978C-4498-B5A8-8FB378CEA860}">
      <dsp:nvSpPr>
        <dsp:cNvPr id="0" name=""/>
        <dsp:cNvSpPr/>
      </dsp:nvSpPr>
      <dsp:spPr>
        <a:xfrm>
          <a:off x="0" y="1261960"/>
          <a:ext cx="658648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7C65C-6775-4AAD-ACE9-8481CECE8F0B}">
      <dsp:nvSpPr>
        <dsp:cNvPr id="0" name=""/>
        <dsp:cNvSpPr/>
      </dsp:nvSpPr>
      <dsp:spPr>
        <a:xfrm>
          <a:off x="0" y="1261960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Object-Oriented </a:t>
          </a:r>
        </a:p>
      </dsp:txBody>
      <dsp:txXfrm>
        <a:off x="0" y="1261960"/>
        <a:ext cx="6586489" cy="420499"/>
      </dsp:txXfrm>
    </dsp:sp>
    <dsp:sp modelId="{BBF079C1-3447-4F8D-BBB0-8F945F764EBA}">
      <dsp:nvSpPr>
        <dsp:cNvPr id="0" name=""/>
        <dsp:cNvSpPr/>
      </dsp:nvSpPr>
      <dsp:spPr>
        <a:xfrm>
          <a:off x="0" y="1682459"/>
          <a:ext cx="658648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3DFC3E-75CE-4B39-AD63-10F202DBEB3E}">
      <dsp:nvSpPr>
        <dsp:cNvPr id="0" name=""/>
        <dsp:cNvSpPr/>
      </dsp:nvSpPr>
      <dsp:spPr>
        <a:xfrm>
          <a:off x="0" y="1682459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Robust and Secure</a:t>
          </a:r>
        </a:p>
      </dsp:txBody>
      <dsp:txXfrm>
        <a:off x="0" y="1682459"/>
        <a:ext cx="6586489" cy="420499"/>
      </dsp:txXfrm>
    </dsp:sp>
    <dsp:sp modelId="{AA7EEDBE-C52A-4F18-8077-A0B82CE4A7A6}">
      <dsp:nvSpPr>
        <dsp:cNvPr id="0" name=""/>
        <dsp:cNvSpPr/>
      </dsp:nvSpPr>
      <dsp:spPr>
        <a:xfrm>
          <a:off x="0" y="2102959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2841FF-3ED8-43A9-97F6-736268F9FC7A}">
      <dsp:nvSpPr>
        <dsp:cNvPr id="0" name=""/>
        <dsp:cNvSpPr/>
      </dsp:nvSpPr>
      <dsp:spPr>
        <a:xfrm>
          <a:off x="0" y="2102959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Distributed</a:t>
          </a:r>
        </a:p>
      </dsp:txBody>
      <dsp:txXfrm>
        <a:off x="0" y="2102959"/>
        <a:ext cx="6586489" cy="420499"/>
      </dsp:txXfrm>
    </dsp:sp>
    <dsp:sp modelId="{859B74D0-99E1-4FC7-BBCB-988DB6C9528A}">
      <dsp:nvSpPr>
        <dsp:cNvPr id="0" name=""/>
        <dsp:cNvSpPr/>
      </dsp:nvSpPr>
      <dsp:spPr>
        <a:xfrm>
          <a:off x="0" y="2523458"/>
          <a:ext cx="65864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D56183-D318-4D49-A9FD-089E90A34A3D}">
      <dsp:nvSpPr>
        <dsp:cNvPr id="0" name=""/>
        <dsp:cNvSpPr/>
      </dsp:nvSpPr>
      <dsp:spPr>
        <a:xfrm>
          <a:off x="0" y="2523458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Multithreaded and Interactive</a:t>
          </a:r>
        </a:p>
      </dsp:txBody>
      <dsp:txXfrm>
        <a:off x="0" y="2523458"/>
        <a:ext cx="6586489" cy="420499"/>
      </dsp:txXfrm>
    </dsp:sp>
    <dsp:sp modelId="{F79D595C-274F-457A-82CA-A80893C749DE}">
      <dsp:nvSpPr>
        <dsp:cNvPr id="0" name=""/>
        <dsp:cNvSpPr/>
      </dsp:nvSpPr>
      <dsp:spPr>
        <a:xfrm>
          <a:off x="0" y="2943958"/>
          <a:ext cx="65864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4C0E49-0DAD-46B9-93FB-F38BB0B2759D}">
      <dsp:nvSpPr>
        <dsp:cNvPr id="0" name=""/>
        <dsp:cNvSpPr/>
      </dsp:nvSpPr>
      <dsp:spPr>
        <a:xfrm>
          <a:off x="0" y="2943958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Performance</a:t>
          </a:r>
        </a:p>
      </dsp:txBody>
      <dsp:txXfrm>
        <a:off x="0" y="2943958"/>
        <a:ext cx="6586489" cy="420499"/>
      </dsp:txXfrm>
    </dsp:sp>
    <dsp:sp modelId="{8450836B-DFD1-4A68-9AC2-A270F4FFDD14}">
      <dsp:nvSpPr>
        <dsp:cNvPr id="0" name=""/>
        <dsp:cNvSpPr/>
      </dsp:nvSpPr>
      <dsp:spPr>
        <a:xfrm>
          <a:off x="0" y="3364457"/>
          <a:ext cx="658648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54647D-13ED-44A9-9B24-C24A1A7474E9}">
      <dsp:nvSpPr>
        <dsp:cNvPr id="0" name=""/>
        <dsp:cNvSpPr/>
      </dsp:nvSpPr>
      <dsp:spPr>
        <a:xfrm>
          <a:off x="0" y="3364457"/>
          <a:ext cx="6586489" cy="42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Dynamic and Extensible</a:t>
          </a:r>
        </a:p>
      </dsp:txBody>
      <dsp:txXfrm>
        <a:off x="0" y="3364457"/>
        <a:ext cx="6586489" cy="420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602A-F915-46D8-8EBA-54CC81D0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5DB0F-6EBA-4A9E-A6EA-983FF1E99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AF70-6BBE-4878-A89B-002BA3DE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61DA-59FA-4B2C-85F1-27F34218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2E-2624-457A-BAC9-23E4CF57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6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C91-690B-4AAA-A957-ECBBD2AD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ACABE-1A38-4837-AFF6-A0205CAF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107D-4A1D-408C-A40A-225623BB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6065-4DD1-4338-85AD-02206C9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F8FA-986D-440B-A2F8-90E23BB3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6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E3F76-FA79-42F5-81A3-53B2A6FF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6B589-81B6-42D2-8A84-5053373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01E8-33FC-44C7-BF00-1BC7DA87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09DA-3C17-4E1D-8939-DA866FB7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5D03-6A3C-4DD4-A104-99D44B6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5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C564-0B52-4B8C-885F-7A08EAB2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A392-0B52-4162-AF32-07FB6E91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EBFA-41B8-4F6F-A4A5-D697516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14F7-02D5-4177-AEB2-8DD8B996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2640-65D4-4DFE-8E48-E0B4575E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4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6103-14DD-4045-A968-63727BB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684E-1BE6-4442-9A97-967CEBEE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52D1-C116-46B3-9EB7-D065362E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BA9B-3BBC-4C5B-AF94-EC587A3B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4EC4-04F2-40DC-9530-68D5198F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5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51CE-D3A5-4451-8CF9-07ACDB52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0524-2666-4F43-8980-FF84FBC1B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9391B-4BFB-49C1-ACC5-52C8F523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61C6F-A9AB-4C4C-8F49-F28D64F8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6831-B93A-4296-8768-26FD7489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A717-A600-4039-85AA-C1A7D163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37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60B5-A04F-4824-94E4-66F3240E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F7268-4B2D-4485-A27E-547CBA7C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C6E6D-04DE-4D79-9540-B30EBB8A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73B6E-C45E-41B7-A098-D8D9034CB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9E801-C27B-46DE-AC8A-C6B70282F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0288-4E10-4C24-B97B-F6F4CEA3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ED658-F85B-495E-B1D9-4899F7C5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60F85-1F9D-4829-9F37-06F5E3C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36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173-6AA1-4FEE-9176-E4CF6FB3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AE808-195E-4395-986D-F48066C9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92DED-EB53-47CE-887C-B9B9C00D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08411-8B85-4B22-A7FA-8B7EE07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1DB38-5D03-4A90-99BD-EE3AA177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79595-5833-42C8-8541-F9D5A251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AFAA-4706-4BD3-B540-58FB2766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6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CA9-7E55-4F9D-8A49-40643B9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56C0-EAA8-4442-83F1-766CD9E7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47CB6-971B-466A-B75C-97D93893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BECD-7079-42E4-91A9-2A583748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985B-DB3D-4BC6-8442-8C7D367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40E2-ED74-41C4-B057-77F594A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2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124D-695C-4625-9E22-35BE11F4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25EC8-4C4B-49B6-A1DD-FB06666E0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DC54-F443-4867-A378-94CCDC1B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32C59-62B0-45D0-8DE1-64C16071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3957-EC1F-4982-AD4D-0ED99DD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3CE5-D299-4F56-AE16-EECD961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3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0EB96-1CBB-4F0E-AB62-11EAFC1B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2EDD-2283-42AE-9FA4-894FE1C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D6AD-7BA7-416E-B4C1-E8A854B8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87FC-A4ED-4123-A348-B04426084837}" type="datetimeFigureOut">
              <a:rPr lang="en-IN" smtClean="0"/>
              <a:t>13-07-2021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C204-E857-4683-B592-CBDEECEF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0F64-AB96-426F-9831-9FF055AC0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8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3F5C1-8A68-4697-B50D-5976BA1A3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8" b="35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0956A-4145-4FC7-A141-E63B9BFB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Java  Evolution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6EF02-6322-45F2-A233-FA5D2498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15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761-1DE8-4116-B801-4FB27FB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3B35-7FBF-4AFF-A69D-9E62E4C5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Java Introduction</a:t>
            </a:r>
          </a:p>
          <a:p>
            <a:r>
              <a:rPr lang="en-US" altLang="en-US" sz="2000" dirty="0"/>
              <a:t>Java Features</a:t>
            </a:r>
          </a:p>
          <a:p>
            <a:r>
              <a:rPr lang="en-US" altLang="en-US" sz="2000" dirty="0"/>
              <a:t>How Java Differs from other OO languages</a:t>
            </a:r>
          </a:p>
          <a:p>
            <a:r>
              <a:rPr lang="en-US" altLang="en-US" sz="2000" dirty="0"/>
              <a:t>Java and the World Wide Web</a:t>
            </a:r>
          </a:p>
          <a:p>
            <a:r>
              <a:rPr lang="en-US" altLang="en-US" sz="2000" dirty="0"/>
              <a:t>Java Environment</a:t>
            </a:r>
          </a:p>
          <a:p>
            <a:r>
              <a:rPr lang="en-US" altLang="en-US" sz="2000" dirty="0"/>
              <a:t>Build your first Java Program</a:t>
            </a:r>
          </a:p>
          <a:p>
            <a:r>
              <a:rPr lang="en-US" altLang="en-US" sz="2000" dirty="0"/>
              <a:t>Summary and Reference</a:t>
            </a:r>
            <a:endParaRPr lang="en-IN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ADDCF80-0DAE-4243-A028-E0941D85E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71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C31B-ED73-46B6-9FD7-FF57EA1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en-AU" sz="5000" dirty="0"/>
              <a:t>Java - An Introduction</a:t>
            </a:r>
            <a:endParaRPr lang="en-IN" sz="5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960B0-4BED-41C7-BE66-52817556C7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E9BB-3730-402A-9AA7-EBA398EE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Simple Java Features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705D4-0A71-4553-AB58-CBAE2C1D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9" r="3803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D88096-AEFE-4B56-892E-6578427971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416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C7AA-3B02-44FD-9B5C-AD76505C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Attributes of Java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F30B4-12FB-43BF-91FB-EA1DF52D4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1" r="3123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34C9E1-5B2D-4517-B6AA-C1196228C4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9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D8C2E103-E9BA-47D3-8229-59DB0781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7" y="1167295"/>
            <a:ext cx="6540500" cy="1206500"/>
          </a:xfrm>
          <a:prstGeom prst="cube">
            <a:avLst>
              <a:gd name="adj" fmla="val 24995"/>
            </a:avLst>
          </a:prstGeom>
          <a:solidFill>
            <a:srgbClr val="00B7A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5AAF8-61FF-407C-836E-B4CA3719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1540358"/>
            <a:ext cx="403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JAVA COMPILER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D7D14EDB-EBCB-4AE1-830E-1D20FD85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7" y="2380145"/>
            <a:ext cx="6553200" cy="1295400"/>
          </a:xfrm>
          <a:prstGeom prst="hexagon">
            <a:avLst>
              <a:gd name="adj" fmla="val 126447"/>
              <a:gd name="vf" fmla="val 115470"/>
            </a:avLst>
          </a:prstGeom>
          <a:solidFill>
            <a:srgbClr val="B50069"/>
          </a:solidFill>
          <a:ln>
            <a:noFill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17D59-4882-44E5-BC82-DB63A79B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683358"/>
            <a:ext cx="419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36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JAVA BYTE 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96B08-154A-48E0-9968-C3B9BFA7723B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4970973"/>
            <a:ext cx="1773238" cy="1296995"/>
            <a:chOff x="3024" y="3168"/>
            <a:chExt cx="1117" cy="817"/>
          </a:xfrm>
        </p:grpSpPr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F9CFC2E3-D9CA-446D-8E14-924DAC66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797"/>
              <a:ext cx="110" cy="61"/>
            </a:xfrm>
            <a:custGeom>
              <a:avLst/>
              <a:gdLst>
                <a:gd name="T0" fmla="*/ 107 w 110"/>
                <a:gd name="T1" fmla="*/ 0 h 61"/>
                <a:gd name="T2" fmla="*/ 83 w 110"/>
                <a:gd name="T3" fmla="*/ 0 h 61"/>
                <a:gd name="T4" fmla="*/ 69 w 110"/>
                <a:gd name="T5" fmla="*/ 1 h 61"/>
                <a:gd name="T6" fmla="*/ 55 w 110"/>
                <a:gd name="T7" fmla="*/ 3 h 61"/>
                <a:gd name="T8" fmla="*/ 38 w 110"/>
                <a:gd name="T9" fmla="*/ 6 h 61"/>
                <a:gd name="T10" fmla="*/ 25 w 110"/>
                <a:gd name="T11" fmla="*/ 9 h 61"/>
                <a:gd name="T12" fmla="*/ 17 w 110"/>
                <a:gd name="T13" fmla="*/ 12 h 61"/>
                <a:gd name="T14" fmla="*/ 11 w 110"/>
                <a:gd name="T15" fmla="*/ 15 h 61"/>
                <a:gd name="T16" fmla="*/ 6 w 110"/>
                <a:gd name="T17" fmla="*/ 19 h 61"/>
                <a:gd name="T18" fmla="*/ 2 w 110"/>
                <a:gd name="T19" fmla="*/ 23 h 61"/>
                <a:gd name="T20" fmla="*/ 0 w 110"/>
                <a:gd name="T21" fmla="*/ 27 h 61"/>
                <a:gd name="T22" fmla="*/ 1 w 110"/>
                <a:gd name="T23" fmla="*/ 32 h 61"/>
                <a:gd name="T24" fmla="*/ 4 w 110"/>
                <a:gd name="T25" fmla="*/ 36 h 61"/>
                <a:gd name="T26" fmla="*/ 8 w 110"/>
                <a:gd name="T27" fmla="*/ 38 h 61"/>
                <a:gd name="T28" fmla="*/ 15 w 110"/>
                <a:gd name="T29" fmla="*/ 39 h 61"/>
                <a:gd name="T30" fmla="*/ 24 w 110"/>
                <a:gd name="T31" fmla="*/ 39 h 61"/>
                <a:gd name="T32" fmla="*/ 34 w 110"/>
                <a:gd name="T33" fmla="*/ 38 h 61"/>
                <a:gd name="T34" fmla="*/ 46 w 110"/>
                <a:gd name="T35" fmla="*/ 38 h 61"/>
                <a:gd name="T36" fmla="*/ 58 w 110"/>
                <a:gd name="T37" fmla="*/ 38 h 61"/>
                <a:gd name="T38" fmla="*/ 67 w 110"/>
                <a:gd name="T39" fmla="*/ 39 h 61"/>
                <a:gd name="T40" fmla="*/ 75 w 110"/>
                <a:gd name="T41" fmla="*/ 41 h 61"/>
                <a:gd name="T42" fmla="*/ 84 w 110"/>
                <a:gd name="T43" fmla="*/ 45 h 61"/>
                <a:gd name="T44" fmla="*/ 109 w 110"/>
                <a:gd name="T45" fmla="*/ 60 h 61"/>
                <a:gd name="T46" fmla="*/ 108 w 110"/>
                <a:gd name="T47" fmla="*/ 60 h 61"/>
                <a:gd name="T48" fmla="*/ 109 w 110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61">
                  <a:moveTo>
                    <a:pt x="107" y="0"/>
                  </a:moveTo>
                  <a:lnTo>
                    <a:pt x="83" y="0"/>
                  </a:lnTo>
                  <a:lnTo>
                    <a:pt x="69" y="1"/>
                  </a:lnTo>
                  <a:lnTo>
                    <a:pt x="55" y="3"/>
                  </a:lnTo>
                  <a:lnTo>
                    <a:pt x="38" y="6"/>
                  </a:lnTo>
                  <a:lnTo>
                    <a:pt x="25" y="9"/>
                  </a:lnTo>
                  <a:lnTo>
                    <a:pt x="17" y="12"/>
                  </a:lnTo>
                  <a:lnTo>
                    <a:pt x="11" y="15"/>
                  </a:lnTo>
                  <a:lnTo>
                    <a:pt x="6" y="19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5" y="39"/>
                  </a:lnTo>
                  <a:lnTo>
                    <a:pt x="24" y="39"/>
                  </a:lnTo>
                  <a:lnTo>
                    <a:pt x="34" y="38"/>
                  </a:lnTo>
                  <a:lnTo>
                    <a:pt x="46" y="38"/>
                  </a:lnTo>
                  <a:lnTo>
                    <a:pt x="58" y="38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4" y="45"/>
                  </a:lnTo>
                  <a:lnTo>
                    <a:pt x="109" y="60"/>
                  </a:lnTo>
                  <a:lnTo>
                    <a:pt x="108" y="60"/>
                  </a:lnTo>
                  <a:lnTo>
                    <a:pt x="109" y="59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6090E7C-3F78-4635-917E-2725EC20F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8" y="3624"/>
              <a:ext cx="869" cy="277"/>
              <a:chOff x="3118" y="3624"/>
              <a:chExt cx="869" cy="277"/>
            </a:xfrm>
          </p:grpSpPr>
          <p:sp>
            <p:nvSpPr>
              <p:cNvPr id="313" name="Freeform 8">
                <a:extLst>
                  <a:ext uri="{FF2B5EF4-FFF2-40B4-BE49-F238E27FC236}">
                    <a16:creationId xmlns:a16="http://schemas.microsoft.com/office/drawing/2014/main" id="{018CB5AD-9FF5-4B5D-95A1-E3303652A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" y="3766"/>
                <a:ext cx="863" cy="135"/>
              </a:xfrm>
              <a:custGeom>
                <a:avLst/>
                <a:gdLst>
                  <a:gd name="T0" fmla="*/ 0 w 863"/>
                  <a:gd name="T1" fmla="*/ 8 h 135"/>
                  <a:gd name="T2" fmla="*/ 0 w 863"/>
                  <a:gd name="T3" fmla="*/ 67 h 135"/>
                  <a:gd name="T4" fmla="*/ 700 w 863"/>
                  <a:gd name="T5" fmla="*/ 134 h 135"/>
                  <a:gd name="T6" fmla="*/ 862 w 863"/>
                  <a:gd name="T7" fmla="*/ 52 h 135"/>
                  <a:gd name="T8" fmla="*/ 862 w 863"/>
                  <a:gd name="T9" fmla="*/ 0 h 135"/>
                  <a:gd name="T10" fmla="*/ 694 w 863"/>
                  <a:gd name="T11" fmla="*/ 70 h 135"/>
                  <a:gd name="T12" fmla="*/ 0 w 863"/>
                  <a:gd name="T13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3" h="135">
                    <a:moveTo>
                      <a:pt x="0" y="8"/>
                    </a:moveTo>
                    <a:lnTo>
                      <a:pt x="0" y="67"/>
                    </a:lnTo>
                    <a:lnTo>
                      <a:pt x="700" y="134"/>
                    </a:lnTo>
                    <a:lnTo>
                      <a:pt x="862" y="52"/>
                    </a:lnTo>
                    <a:lnTo>
                      <a:pt x="862" y="0"/>
                    </a:lnTo>
                    <a:lnTo>
                      <a:pt x="694" y="7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314" name="Freeform 9">
                <a:extLst>
                  <a:ext uri="{FF2B5EF4-FFF2-40B4-BE49-F238E27FC236}">
                    <a16:creationId xmlns:a16="http://schemas.microsoft.com/office/drawing/2014/main" id="{163387A9-29C8-4B49-A365-A1C493840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" y="3624"/>
                <a:ext cx="702" cy="211"/>
              </a:xfrm>
              <a:custGeom>
                <a:avLst/>
                <a:gdLst>
                  <a:gd name="T0" fmla="*/ 0 w 702"/>
                  <a:gd name="T1" fmla="*/ 0 h 211"/>
                  <a:gd name="T2" fmla="*/ 701 w 702"/>
                  <a:gd name="T3" fmla="*/ 46 h 211"/>
                  <a:gd name="T4" fmla="*/ 701 w 702"/>
                  <a:gd name="T5" fmla="*/ 210 h 211"/>
                  <a:gd name="T6" fmla="*/ 0 w 702"/>
                  <a:gd name="T7" fmla="*/ 147 h 211"/>
                  <a:gd name="T8" fmla="*/ 0 w 702"/>
                  <a:gd name="T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211">
                    <a:moveTo>
                      <a:pt x="0" y="0"/>
                    </a:moveTo>
                    <a:lnTo>
                      <a:pt x="701" y="46"/>
                    </a:lnTo>
                    <a:lnTo>
                      <a:pt x="701" y="210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003DD94-A92E-4EFF-9CEC-887B267ED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663"/>
                <a:ext cx="708" cy="87"/>
                <a:chOff x="3120" y="3663"/>
                <a:chExt cx="708" cy="87"/>
              </a:xfrm>
            </p:grpSpPr>
            <p:sp>
              <p:nvSpPr>
                <p:cNvPr id="316" name="Line 10">
                  <a:extLst>
                    <a:ext uri="{FF2B5EF4-FFF2-40B4-BE49-F238E27FC236}">
                      <a16:creationId xmlns:a16="http://schemas.microsoft.com/office/drawing/2014/main" id="{7D677125-C474-4D95-B859-D5E96E86C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663"/>
                  <a:ext cx="707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317" name="Line 11">
                  <a:extLst>
                    <a:ext uri="{FF2B5EF4-FFF2-40B4-BE49-F238E27FC236}">
                      <a16:creationId xmlns:a16="http://schemas.microsoft.com/office/drawing/2014/main" id="{97EC230F-1FDC-44A7-AF70-7D5D7DD1B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9" y="3704"/>
                  <a:ext cx="14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318" name="Line 12">
                  <a:extLst>
                    <a:ext uri="{FF2B5EF4-FFF2-40B4-BE49-F238E27FC236}">
                      <a16:creationId xmlns:a16="http://schemas.microsoft.com/office/drawing/2014/main" id="{97C56B81-F6D6-4815-AC0C-0A498BFB9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5" y="3691"/>
                  <a:ext cx="149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319" name="Line 13">
                  <a:extLst>
                    <a:ext uri="{FF2B5EF4-FFF2-40B4-BE49-F238E27FC236}">
                      <a16:creationId xmlns:a16="http://schemas.microsoft.com/office/drawing/2014/main" id="{58C23A91-345F-4FFA-AE23-DBF5DB26CB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692"/>
                  <a:ext cx="708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CB071B8-DC2D-4563-9861-D84F3F137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8" y="3594"/>
              <a:ext cx="871" cy="71"/>
              <a:chOff x="3118" y="3594"/>
              <a:chExt cx="871" cy="71"/>
            </a:xfrm>
          </p:grpSpPr>
          <p:sp>
            <p:nvSpPr>
              <p:cNvPr id="311" name="Freeform 16">
                <a:extLst>
                  <a:ext uri="{FF2B5EF4-FFF2-40B4-BE49-F238E27FC236}">
                    <a16:creationId xmlns:a16="http://schemas.microsoft.com/office/drawing/2014/main" id="{C456ECC9-79AF-4517-9D63-CE06065EF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" y="3594"/>
                <a:ext cx="871" cy="71"/>
              </a:xfrm>
              <a:custGeom>
                <a:avLst/>
                <a:gdLst>
                  <a:gd name="T0" fmla="*/ 0 w 871"/>
                  <a:gd name="T1" fmla="*/ 27 h 71"/>
                  <a:gd name="T2" fmla="*/ 703 w 871"/>
                  <a:gd name="T3" fmla="*/ 70 h 71"/>
                  <a:gd name="T4" fmla="*/ 870 w 871"/>
                  <a:gd name="T5" fmla="*/ 29 h 71"/>
                  <a:gd name="T6" fmla="*/ 811 w 871"/>
                  <a:gd name="T7" fmla="*/ 24 h 71"/>
                  <a:gd name="T8" fmla="*/ 268 w 871"/>
                  <a:gd name="T9" fmla="*/ 0 h 71"/>
                  <a:gd name="T10" fmla="*/ 0 w 871"/>
                  <a:gd name="T11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1" h="71">
                    <a:moveTo>
                      <a:pt x="0" y="27"/>
                    </a:moveTo>
                    <a:lnTo>
                      <a:pt x="703" y="70"/>
                    </a:lnTo>
                    <a:lnTo>
                      <a:pt x="870" y="29"/>
                    </a:lnTo>
                    <a:lnTo>
                      <a:pt x="811" y="24"/>
                    </a:lnTo>
                    <a:lnTo>
                      <a:pt x="26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312" name="Freeform 17">
                <a:extLst>
                  <a:ext uri="{FF2B5EF4-FFF2-40B4-BE49-F238E27FC236}">
                    <a16:creationId xmlns:a16="http://schemas.microsoft.com/office/drawing/2014/main" id="{C579928C-E060-4A17-8366-3BF37AB89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8" y="3610"/>
                <a:ext cx="638" cy="44"/>
              </a:xfrm>
              <a:custGeom>
                <a:avLst/>
                <a:gdLst>
                  <a:gd name="T0" fmla="*/ 52 w 638"/>
                  <a:gd name="T1" fmla="*/ 0 h 44"/>
                  <a:gd name="T2" fmla="*/ 0 w 638"/>
                  <a:gd name="T3" fmla="*/ 16 h 44"/>
                  <a:gd name="T4" fmla="*/ 514 w 638"/>
                  <a:gd name="T5" fmla="*/ 43 h 44"/>
                  <a:gd name="T6" fmla="*/ 598 w 638"/>
                  <a:gd name="T7" fmla="*/ 24 h 44"/>
                  <a:gd name="T8" fmla="*/ 591 w 638"/>
                  <a:gd name="T9" fmla="*/ 21 h 44"/>
                  <a:gd name="T10" fmla="*/ 637 w 638"/>
                  <a:gd name="T11" fmla="*/ 11 h 44"/>
                  <a:gd name="T12" fmla="*/ 609 w 638"/>
                  <a:gd name="T13" fmla="*/ 9 h 44"/>
                  <a:gd name="T14" fmla="*/ 52 w 63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8" h="44">
                    <a:moveTo>
                      <a:pt x="52" y="0"/>
                    </a:moveTo>
                    <a:lnTo>
                      <a:pt x="0" y="16"/>
                    </a:lnTo>
                    <a:lnTo>
                      <a:pt x="514" y="43"/>
                    </a:lnTo>
                    <a:lnTo>
                      <a:pt x="598" y="24"/>
                    </a:lnTo>
                    <a:lnTo>
                      <a:pt x="591" y="21"/>
                    </a:lnTo>
                    <a:lnTo>
                      <a:pt x="637" y="11"/>
                    </a:lnTo>
                    <a:lnTo>
                      <a:pt x="609" y="9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5FF4E5B-1405-430D-8EA8-E5FC98415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4" y="3177"/>
              <a:ext cx="159" cy="466"/>
              <a:chOff x="3834" y="3177"/>
              <a:chExt cx="159" cy="46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9E956C39-7A1B-462D-B58A-EAEA7B5ECC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3237"/>
                <a:ext cx="97" cy="390"/>
                <a:chOff x="3896" y="3237"/>
                <a:chExt cx="97" cy="390"/>
              </a:xfrm>
            </p:grpSpPr>
            <p:sp>
              <p:nvSpPr>
                <p:cNvPr id="285" name="Freeform 19">
                  <a:extLst>
                    <a:ext uri="{FF2B5EF4-FFF2-40B4-BE49-F238E27FC236}">
                      <a16:creationId xmlns:a16="http://schemas.microsoft.com/office/drawing/2014/main" id="{8823463F-AD38-4570-A8F3-B3D96715B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6" y="3237"/>
                  <a:ext cx="91" cy="390"/>
                </a:xfrm>
                <a:custGeom>
                  <a:avLst/>
                  <a:gdLst>
                    <a:gd name="T0" fmla="*/ 8 w 91"/>
                    <a:gd name="T1" fmla="*/ 0 h 390"/>
                    <a:gd name="T2" fmla="*/ 90 w 91"/>
                    <a:gd name="T3" fmla="*/ 32 h 390"/>
                    <a:gd name="T4" fmla="*/ 83 w 91"/>
                    <a:gd name="T5" fmla="*/ 184 h 390"/>
                    <a:gd name="T6" fmla="*/ 74 w 91"/>
                    <a:gd name="T7" fmla="*/ 366 h 390"/>
                    <a:gd name="T8" fmla="*/ 0 w 91"/>
                    <a:gd name="T9" fmla="*/ 389 h 390"/>
                    <a:gd name="T10" fmla="*/ 8 w 91"/>
                    <a:gd name="T11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1" h="390">
                      <a:moveTo>
                        <a:pt x="8" y="0"/>
                      </a:moveTo>
                      <a:lnTo>
                        <a:pt x="90" y="32"/>
                      </a:lnTo>
                      <a:lnTo>
                        <a:pt x="83" y="184"/>
                      </a:lnTo>
                      <a:lnTo>
                        <a:pt x="74" y="366"/>
                      </a:lnTo>
                      <a:lnTo>
                        <a:pt x="0" y="38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0F57BE5C-7720-42CC-9EFD-EA765ED1F8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96" y="3254"/>
                  <a:ext cx="97" cy="333"/>
                  <a:chOff x="3896" y="3254"/>
                  <a:chExt cx="97" cy="333"/>
                </a:xfrm>
              </p:grpSpPr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F2A0BD68-C6BD-421A-A478-DA01A7C58B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96" y="3254"/>
                    <a:ext cx="97" cy="333"/>
                    <a:chOff x="3896" y="3254"/>
                    <a:chExt cx="97" cy="333"/>
                  </a:xfrm>
                </p:grpSpPr>
                <p:grpSp>
                  <p:nvGrpSpPr>
                    <p:cNvPr id="289" name="Group 288">
                      <a:extLst>
                        <a:ext uri="{FF2B5EF4-FFF2-40B4-BE49-F238E27FC236}">
                          <a16:creationId xmlns:a16="http://schemas.microsoft.com/office/drawing/2014/main" id="{AAE22E61-647A-4757-BBC0-1801DE01F7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6" y="3254"/>
                      <a:ext cx="97" cy="200"/>
                      <a:chOff x="3896" y="3254"/>
                      <a:chExt cx="97" cy="200"/>
                    </a:xfrm>
                  </p:grpSpPr>
                  <p:grpSp>
                    <p:nvGrpSpPr>
                      <p:cNvPr id="299" name="Group 298">
                        <a:extLst>
                          <a:ext uri="{FF2B5EF4-FFF2-40B4-BE49-F238E27FC236}">
                            <a16:creationId xmlns:a16="http://schemas.microsoft.com/office/drawing/2014/main" id="{8CFB935E-2FF4-4DCC-97ED-8A9F27596AA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04" y="3254"/>
                        <a:ext cx="89" cy="107"/>
                        <a:chOff x="3904" y="3254"/>
                        <a:chExt cx="89" cy="107"/>
                      </a:xfrm>
                    </p:grpSpPr>
                    <p:sp>
                      <p:nvSpPr>
                        <p:cNvPr id="305" name="Line 20">
                          <a:extLst>
                            <a:ext uri="{FF2B5EF4-FFF2-40B4-BE49-F238E27FC236}">
                              <a16:creationId xmlns:a16="http://schemas.microsoft.com/office/drawing/2014/main" id="{1D4AFD74-95E2-4430-A2CB-C706B857D0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7" y="3254"/>
                          <a:ext cx="86" cy="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6" name="Line 21">
                          <a:extLst>
                            <a:ext uri="{FF2B5EF4-FFF2-40B4-BE49-F238E27FC236}">
                              <a16:creationId xmlns:a16="http://schemas.microsoft.com/office/drawing/2014/main" id="{C4808356-F8A2-4C5A-81E4-1790F70E7C5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5" y="3271"/>
                          <a:ext cx="86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7" name="Line 22">
                          <a:extLst>
                            <a:ext uri="{FF2B5EF4-FFF2-40B4-BE49-F238E27FC236}">
                              <a16:creationId xmlns:a16="http://schemas.microsoft.com/office/drawing/2014/main" id="{481BC53A-15FE-40C1-BD89-C8A8CF2027D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6" y="3289"/>
                          <a:ext cx="85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8" name="Line 23">
                          <a:extLst>
                            <a:ext uri="{FF2B5EF4-FFF2-40B4-BE49-F238E27FC236}">
                              <a16:creationId xmlns:a16="http://schemas.microsoft.com/office/drawing/2014/main" id="{FE8CBB46-CC29-4272-9A53-E337D734FD5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5" y="3306"/>
                          <a:ext cx="86" cy="2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9" name="Line 24">
                          <a:extLst>
                            <a:ext uri="{FF2B5EF4-FFF2-40B4-BE49-F238E27FC236}">
                              <a16:creationId xmlns:a16="http://schemas.microsoft.com/office/drawing/2014/main" id="{2C043148-AF22-423D-B186-651A1FA08CC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4" y="3323"/>
                          <a:ext cx="86" cy="2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10" name="Line 25">
                          <a:extLst>
                            <a:ext uri="{FF2B5EF4-FFF2-40B4-BE49-F238E27FC236}">
                              <a16:creationId xmlns:a16="http://schemas.microsoft.com/office/drawing/2014/main" id="{3DC1C4F8-65D5-4FAC-BC12-5A5DD732819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4" y="3340"/>
                          <a:ext cx="85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sp>
                    <p:nvSpPr>
                      <p:cNvPr id="300" name="Line 27">
                        <a:extLst>
                          <a:ext uri="{FF2B5EF4-FFF2-40B4-BE49-F238E27FC236}">
                            <a16:creationId xmlns:a16="http://schemas.microsoft.com/office/drawing/2014/main" id="{8A489541-6241-46F4-ADCF-E75B8CF6B08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6" y="3375"/>
                        <a:ext cx="90" cy="1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1" name="Line 28">
                        <a:extLst>
                          <a:ext uri="{FF2B5EF4-FFF2-40B4-BE49-F238E27FC236}">
                            <a16:creationId xmlns:a16="http://schemas.microsoft.com/office/drawing/2014/main" id="{0EB8E281-27F8-4A5C-85A9-0D36C76D14D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3392"/>
                        <a:ext cx="88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2" name="Line 29">
                        <a:extLst>
                          <a:ext uri="{FF2B5EF4-FFF2-40B4-BE49-F238E27FC236}">
                            <a16:creationId xmlns:a16="http://schemas.microsoft.com/office/drawing/2014/main" id="{1C202CD6-8A5E-4619-BD85-58E7D26F98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6" y="3410"/>
                        <a:ext cx="88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3" name="Line 30">
                        <a:extLst>
                          <a:ext uri="{FF2B5EF4-FFF2-40B4-BE49-F238E27FC236}">
                            <a16:creationId xmlns:a16="http://schemas.microsoft.com/office/drawing/2014/main" id="{63A7F007-B255-474D-B466-5BDAA4CA6C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3428"/>
                        <a:ext cx="87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4" name="Line 31">
                        <a:extLst>
                          <a:ext uri="{FF2B5EF4-FFF2-40B4-BE49-F238E27FC236}">
                            <a16:creationId xmlns:a16="http://schemas.microsoft.com/office/drawing/2014/main" id="{B7011B85-A203-44FA-AC3D-57786ABE50F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446"/>
                        <a:ext cx="86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id="{F62E748D-2871-4A41-AE91-3EB1E65F7A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7" y="3464"/>
                      <a:ext cx="85" cy="123"/>
                      <a:chOff x="3897" y="3464"/>
                      <a:chExt cx="85" cy="123"/>
                    </a:xfrm>
                  </p:grpSpPr>
                  <p:sp>
                    <p:nvSpPr>
                      <p:cNvPr id="291" name="Line 33">
                        <a:extLst>
                          <a:ext uri="{FF2B5EF4-FFF2-40B4-BE49-F238E27FC236}">
                            <a16:creationId xmlns:a16="http://schemas.microsoft.com/office/drawing/2014/main" id="{F48AA3B3-491A-4131-9924-14275CFAC7D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464"/>
                        <a:ext cx="84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2" name="Line 34">
                        <a:extLst>
                          <a:ext uri="{FF2B5EF4-FFF2-40B4-BE49-F238E27FC236}">
                            <a16:creationId xmlns:a16="http://schemas.microsoft.com/office/drawing/2014/main" id="{1C41F41B-A7B9-47F3-B0F7-E79E1028F55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9" y="3481"/>
                        <a:ext cx="82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3" name="Line 35">
                        <a:extLst>
                          <a:ext uri="{FF2B5EF4-FFF2-40B4-BE49-F238E27FC236}">
                            <a16:creationId xmlns:a16="http://schemas.microsoft.com/office/drawing/2014/main" id="{408F83A3-8478-4C9B-BD8F-FE34FE2DCAA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500"/>
                        <a:ext cx="8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4" name="Line 36">
                        <a:extLst>
                          <a:ext uri="{FF2B5EF4-FFF2-40B4-BE49-F238E27FC236}">
                            <a16:creationId xmlns:a16="http://schemas.microsoft.com/office/drawing/2014/main" id="{C3D49907-33B6-4078-B9D0-6E31D640560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15"/>
                        <a:ext cx="82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5" name="Line 37">
                        <a:extLst>
                          <a:ext uri="{FF2B5EF4-FFF2-40B4-BE49-F238E27FC236}">
                            <a16:creationId xmlns:a16="http://schemas.microsoft.com/office/drawing/2014/main" id="{CD3488A3-E08A-4B04-BC88-4CB0CEAA807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31"/>
                        <a:ext cx="80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6" name="Line 38">
                        <a:extLst>
                          <a:ext uri="{FF2B5EF4-FFF2-40B4-BE49-F238E27FC236}">
                            <a16:creationId xmlns:a16="http://schemas.microsoft.com/office/drawing/2014/main" id="{D0F0C97B-662A-45D5-8A17-C399066967E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47"/>
                        <a:ext cx="80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7" name="Line 39">
                        <a:extLst>
                          <a:ext uri="{FF2B5EF4-FFF2-40B4-BE49-F238E27FC236}">
                            <a16:creationId xmlns:a16="http://schemas.microsoft.com/office/drawing/2014/main" id="{DEAAB6A1-9C47-4CA4-BC44-2832E34EE07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7" y="3561"/>
                        <a:ext cx="81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8" name="Line 40">
                        <a:extLst>
                          <a:ext uri="{FF2B5EF4-FFF2-40B4-BE49-F238E27FC236}">
                            <a16:creationId xmlns:a16="http://schemas.microsoft.com/office/drawing/2014/main" id="{E7B74F47-6D04-4A6B-8F02-EB93F59E39B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77"/>
                        <a:ext cx="78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</p:grpSp>
              <p:sp>
                <p:nvSpPr>
                  <p:cNvPr id="288" name="Line 43">
                    <a:extLst>
                      <a:ext uri="{FF2B5EF4-FFF2-40B4-BE49-F238E27FC236}">
                        <a16:creationId xmlns:a16="http://schemas.microsoft.com/office/drawing/2014/main" id="{D921DFE3-673F-45E0-BDC5-0949DEF9EB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2" y="3358"/>
                    <a:ext cx="85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0150161-2B10-4DDE-830C-7268D51DB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4" y="3177"/>
                <a:ext cx="79" cy="466"/>
                <a:chOff x="3834" y="3177"/>
                <a:chExt cx="79" cy="466"/>
              </a:xfrm>
            </p:grpSpPr>
            <p:sp>
              <p:nvSpPr>
                <p:cNvPr id="283" name="Freeform 46">
                  <a:extLst>
                    <a:ext uri="{FF2B5EF4-FFF2-40B4-BE49-F238E27FC236}">
                      <a16:creationId xmlns:a16="http://schemas.microsoft.com/office/drawing/2014/main" id="{F4E2EDD0-2922-422D-878D-625DA42E5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4" y="3177"/>
                  <a:ext cx="79" cy="466"/>
                </a:xfrm>
                <a:custGeom>
                  <a:avLst/>
                  <a:gdLst>
                    <a:gd name="T0" fmla="*/ 18 w 79"/>
                    <a:gd name="T1" fmla="*/ 0 h 466"/>
                    <a:gd name="T2" fmla="*/ 73 w 79"/>
                    <a:gd name="T3" fmla="*/ 23 h 466"/>
                    <a:gd name="T4" fmla="*/ 78 w 79"/>
                    <a:gd name="T5" fmla="*/ 29 h 466"/>
                    <a:gd name="T6" fmla="*/ 61 w 79"/>
                    <a:gd name="T7" fmla="*/ 446 h 466"/>
                    <a:gd name="T8" fmla="*/ 54 w 79"/>
                    <a:gd name="T9" fmla="*/ 452 h 466"/>
                    <a:gd name="T10" fmla="*/ 0 w 79"/>
                    <a:gd name="T11" fmla="*/ 465 h 466"/>
                    <a:gd name="T12" fmla="*/ 6 w 79"/>
                    <a:gd name="T13" fmla="*/ 458 h 466"/>
                    <a:gd name="T14" fmla="*/ 7 w 79"/>
                    <a:gd name="T15" fmla="*/ 452 h 466"/>
                    <a:gd name="T16" fmla="*/ 18 w 79"/>
                    <a:gd name="T17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466">
                      <a:moveTo>
                        <a:pt x="18" y="0"/>
                      </a:moveTo>
                      <a:lnTo>
                        <a:pt x="73" y="23"/>
                      </a:lnTo>
                      <a:lnTo>
                        <a:pt x="78" y="29"/>
                      </a:lnTo>
                      <a:lnTo>
                        <a:pt x="61" y="446"/>
                      </a:lnTo>
                      <a:lnTo>
                        <a:pt x="54" y="452"/>
                      </a:lnTo>
                      <a:lnTo>
                        <a:pt x="0" y="465"/>
                      </a:lnTo>
                      <a:lnTo>
                        <a:pt x="6" y="458"/>
                      </a:lnTo>
                      <a:lnTo>
                        <a:pt x="7" y="452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284" name="Arc 47">
                  <a:extLst>
                    <a:ext uri="{FF2B5EF4-FFF2-40B4-BE49-F238E27FC236}">
                      <a16:creationId xmlns:a16="http://schemas.microsoft.com/office/drawing/2014/main" id="{6E2FA288-AD70-42BC-8F5C-1D41894EB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9" y="3201"/>
                  <a:ext cx="4" cy="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52"/>
                    <a:gd name="T1" fmla="*/ 0 h 21600"/>
                    <a:gd name="T2" fmla="*/ 21252 w 21252"/>
                    <a:gd name="T3" fmla="*/ 17736 h 21600"/>
                    <a:gd name="T4" fmla="*/ 0 w 212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52" h="21600" fill="none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E6A0EF2-A4D2-4352-A16A-D90F80AA8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7" y="3889"/>
              <a:ext cx="274" cy="96"/>
              <a:chOff x="3867" y="3889"/>
              <a:chExt cx="274" cy="96"/>
            </a:xfrm>
          </p:grpSpPr>
          <p:sp>
            <p:nvSpPr>
              <p:cNvPr id="270" name="Freeform 50">
                <a:extLst>
                  <a:ext uri="{FF2B5EF4-FFF2-40B4-BE49-F238E27FC236}">
                    <a16:creationId xmlns:a16="http://schemas.microsoft.com/office/drawing/2014/main" id="{B5071FEA-B137-44E8-B907-9DE0DDDFC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889"/>
                <a:ext cx="274" cy="68"/>
              </a:xfrm>
              <a:custGeom>
                <a:avLst/>
                <a:gdLst>
                  <a:gd name="T0" fmla="*/ 0 w 274"/>
                  <a:gd name="T1" fmla="*/ 0 h 68"/>
                  <a:gd name="T2" fmla="*/ 50 w 274"/>
                  <a:gd name="T3" fmla="*/ 3 h 68"/>
                  <a:gd name="T4" fmla="*/ 89 w 274"/>
                  <a:gd name="T5" fmla="*/ 5 h 68"/>
                  <a:gd name="T6" fmla="*/ 122 w 274"/>
                  <a:gd name="T7" fmla="*/ 9 h 68"/>
                  <a:gd name="T8" fmla="*/ 156 w 274"/>
                  <a:gd name="T9" fmla="*/ 12 h 68"/>
                  <a:gd name="T10" fmla="*/ 179 w 274"/>
                  <a:gd name="T11" fmla="*/ 15 h 68"/>
                  <a:gd name="T12" fmla="*/ 209 w 274"/>
                  <a:gd name="T13" fmla="*/ 20 h 68"/>
                  <a:gd name="T14" fmla="*/ 225 w 274"/>
                  <a:gd name="T15" fmla="*/ 23 h 68"/>
                  <a:gd name="T16" fmla="*/ 237 w 274"/>
                  <a:gd name="T17" fmla="*/ 26 h 68"/>
                  <a:gd name="T18" fmla="*/ 244 w 274"/>
                  <a:gd name="T19" fmla="*/ 27 h 68"/>
                  <a:gd name="T20" fmla="*/ 249 w 274"/>
                  <a:gd name="T21" fmla="*/ 29 h 68"/>
                  <a:gd name="T22" fmla="*/ 256 w 274"/>
                  <a:gd name="T23" fmla="*/ 31 h 68"/>
                  <a:gd name="T24" fmla="*/ 263 w 274"/>
                  <a:gd name="T25" fmla="*/ 33 h 68"/>
                  <a:gd name="T26" fmla="*/ 269 w 274"/>
                  <a:gd name="T27" fmla="*/ 36 h 68"/>
                  <a:gd name="T28" fmla="*/ 272 w 274"/>
                  <a:gd name="T29" fmla="*/ 40 h 68"/>
                  <a:gd name="T30" fmla="*/ 273 w 274"/>
                  <a:gd name="T31" fmla="*/ 43 h 68"/>
                  <a:gd name="T32" fmla="*/ 271 w 274"/>
                  <a:gd name="T33" fmla="*/ 47 h 68"/>
                  <a:gd name="T34" fmla="*/ 269 w 274"/>
                  <a:gd name="T35" fmla="*/ 52 h 68"/>
                  <a:gd name="T36" fmla="*/ 266 w 274"/>
                  <a:gd name="T37" fmla="*/ 56 h 68"/>
                  <a:gd name="T38" fmla="*/ 261 w 274"/>
                  <a:gd name="T39" fmla="*/ 58 h 68"/>
                  <a:gd name="T40" fmla="*/ 255 w 274"/>
                  <a:gd name="T41" fmla="*/ 62 h 68"/>
                  <a:gd name="T42" fmla="*/ 249 w 274"/>
                  <a:gd name="T43" fmla="*/ 65 h 68"/>
                  <a:gd name="T44" fmla="*/ 242 w 274"/>
                  <a:gd name="T45" fmla="*/ 66 h 68"/>
                  <a:gd name="T46" fmla="*/ 233 w 274"/>
                  <a:gd name="T47" fmla="*/ 67 h 68"/>
                  <a:gd name="T48" fmla="*/ 224 w 274"/>
                  <a:gd name="T49" fmla="*/ 67 h 68"/>
                  <a:gd name="T50" fmla="*/ 214 w 274"/>
                  <a:gd name="T51" fmla="*/ 67 h 68"/>
                  <a:gd name="T52" fmla="*/ 198 w 274"/>
                  <a:gd name="T53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68">
                    <a:moveTo>
                      <a:pt x="0" y="0"/>
                    </a:moveTo>
                    <a:lnTo>
                      <a:pt x="50" y="3"/>
                    </a:lnTo>
                    <a:lnTo>
                      <a:pt x="89" y="5"/>
                    </a:lnTo>
                    <a:lnTo>
                      <a:pt x="122" y="9"/>
                    </a:lnTo>
                    <a:lnTo>
                      <a:pt x="156" y="12"/>
                    </a:lnTo>
                    <a:lnTo>
                      <a:pt x="179" y="15"/>
                    </a:lnTo>
                    <a:lnTo>
                      <a:pt x="209" y="20"/>
                    </a:lnTo>
                    <a:lnTo>
                      <a:pt x="225" y="23"/>
                    </a:lnTo>
                    <a:lnTo>
                      <a:pt x="237" y="26"/>
                    </a:lnTo>
                    <a:lnTo>
                      <a:pt x="244" y="27"/>
                    </a:lnTo>
                    <a:lnTo>
                      <a:pt x="249" y="29"/>
                    </a:lnTo>
                    <a:lnTo>
                      <a:pt x="256" y="31"/>
                    </a:lnTo>
                    <a:lnTo>
                      <a:pt x="263" y="33"/>
                    </a:lnTo>
                    <a:lnTo>
                      <a:pt x="269" y="36"/>
                    </a:lnTo>
                    <a:lnTo>
                      <a:pt x="272" y="40"/>
                    </a:lnTo>
                    <a:lnTo>
                      <a:pt x="273" y="43"/>
                    </a:lnTo>
                    <a:lnTo>
                      <a:pt x="271" y="47"/>
                    </a:lnTo>
                    <a:lnTo>
                      <a:pt x="269" y="52"/>
                    </a:lnTo>
                    <a:lnTo>
                      <a:pt x="266" y="56"/>
                    </a:lnTo>
                    <a:lnTo>
                      <a:pt x="261" y="58"/>
                    </a:lnTo>
                    <a:lnTo>
                      <a:pt x="255" y="62"/>
                    </a:lnTo>
                    <a:lnTo>
                      <a:pt x="249" y="65"/>
                    </a:lnTo>
                    <a:lnTo>
                      <a:pt x="242" y="66"/>
                    </a:lnTo>
                    <a:lnTo>
                      <a:pt x="233" y="67"/>
                    </a:lnTo>
                    <a:lnTo>
                      <a:pt x="224" y="67"/>
                    </a:lnTo>
                    <a:lnTo>
                      <a:pt x="214" y="67"/>
                    </a:lnTo>
                    <a:lnTo>
                      <a:pt x="198" y="64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4CA34BE9-6200-42A1-9ADC-7819F4A1B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8" y="3922"/>
                <a:ext cx="191" cy="63"/>
                <a:chOff x="3878" y="3922"/>
                <a:chExt cx="191" cy="63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82150513-CA1F-4837-B795-5282FE13B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78" y="3922"/>
                  <a:ext cx="185" cy="63"/>
                  <a:chOff x="3878" y="3922"/>
                  <a:chExt cx="185" cy="63"/>
                </a:xfrm>
              </p:grpSpPr>
              <p:sp>
                <p:nvSpPr>
                  <p:cNvPr id="277" name="Freeform 51">
                    <a:extLst>
                      <a:ext uri="{FF2B5EF4-FFF2-40B4-BE49-F238E27FC236}">
                        <a16:creationId xmlns:a16="http://schemas.microsoft.com/office/drawing/2014/main" id="{E082FA12-BCEE-4A2A-A8AE-C9E68EB56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" y="3922"/>
                    <a:ext cx="112" cy="38"/>
                  </a:xfrm>
                  <a:custGeom>
                    <a:avLst/>
                    <a:gdLst>
                      <a:gd name="T0" fmla="*/ 0 w 112"/>
                      <a:gd name="T1" fmla="*/ 23 h 38"/>
                      <a:gd name="T2" fmla="*/ 29 w 112"/>
                      <a:gd name="T3" fmla="*/ 0 h 38"/>
                      <a:gd name="T4" fmla="*/ 111 w 112"/>
                      <a:gd name="T5" fmla="*/ 13 h 38"/>
                      <a:gd name="T6" fmla="*/ 79 w 112"/>
                      <a:gd name="T7" fmla="*/ 37 h 38"/>
                      <a:gd name="T8" fmla="*/ 0 w 112"/>
                      <a:gd name="T9" fmla="*/ 2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8">
                        <a:moveTo>
                          <a:pt x="0" y="23"/>
                        </a:moveTo>
                        <a:lnTo>
                          <a:pt x="29" y="0"/>
                        </a:lnTo>
                        <a:lnTo>
                          <a:pt x="111" y="13"/>
                        </a:lnTo>
                        <a:lnTo>
                          <a:pt x="79" y="37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8" name="Freeform 52">
                    <a:extLst>
                      <a:ext uri="{FF2B5EF4-FFF2-40B4-BE49-F238E27FC236}">
                        <a16:creationId xmlns:a16="http://schemas.microsoft.com/office/drawing/2014/main" id="{01FD0F7E-A2C9-4CD7-BBA8-D524A8208C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" y="3950"/>
                    <a:ext cx="78" cy="35"/>
                  </a:xfrm>
                  <a:custGeom>
                    <a:avLst/>
                    <a:gdLst>
                      <a:gd name="T0" fmla="*/ 0 w 78"/>
                      <a:gd name="T1" fmla="*/ 0 h 35"/>
                      <a:gd name="T2" fmla="*/ 0 w 78"/>
                      <a:gd name="T3" fmla="*/ 19 h 35"/>
                      <a:gd name="T4" fmla="*/ 1 w 78"/>
                      <a:gd name="T5" fmla="*/ 19 h 35"/>
                      <a:gd name="T6" fmla="*/ 77 w 78"/>
                      <a:gd name="T7" fmla="*/ 34 h 35"/>
                      <a:gd name="T8" fmla="*/ 77 w 78"/>
                      <a:gd name="T9" fmla="*/ 14 h 35"/>
                      <a:gd name="T10" fmla="*/ 0 w 78"/>
                      <a:gd name="T11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" h="35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1" y="19"/>
                        </a:lnTo>
                        <a:lnTo>
                          <a:pt x="77" y="34"/>
                        </a:lnTo>
                        <a:lnTo>
                          <a:pt x="77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9" name="Freeform 53">
                    <a:extLst>
                      <a:ext uri="{FF2B5EF4-FFF2-40B4-BE49-F238E27FC236}">
                        <a16:creationId xmlns:a16="http://schemas.microsoft.com/office/drawing/2014/main" id="{862169EB-2542-47A2-8401-1231A0AF67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3" y="3938"/>
                    <a:ext cx="100" cy="47"/>
                  </a:xfrm>
                  <a:custGeom>
                    <a:avLst/>
                    <a:gdLst>
                      <a:gd name="T0" fmla="*/ 0 w 100"/>
                      <a:gd name="T1" fmla="*/ 25 h 47"/>
                      <a:gd name="T2" fmla="*/ 32 w 100"/>
                      <a:gd name="T3" fmla="*/ 0 h 47"/>
                      <a:gd name="T4" fmla="*/ 99 w 100"/>
                      <a:gd name="T5" fmla="*/ 6 h 47"/>
                      <a:gd name="T6" fmla="*/ 99 w 100"/>
                      <a:gd name="T7" fmla="*/ 26 h 47"/>
                      <a:gd name="T8" fmla="*/ 0 w 100"/>
                      <a:gd name="T9" fmla="*/ 46 h 47"/>
                      <a:gd name="T10" fmla="*/ 0 w 100"/>
                      <a:gd name="T11" fmla="*/ 2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0" h="47">
                        <a:moveTo>
                          <a:pt x="0" y="25"/>
                        </a:moveTo>
                        <a:lnTo>
                          <a:pt x="32" y="0"/>
                        </a:lnTo>
                        <a:lnTo>
                          <a:pt x="99" y="6"/>
                        </a:lnTo>
                        <a:lnTo>
                          <a:pt x="99" y="26"/>
                        </a:lnTo>
                        <a:lnTo>
                          <a:pt x="0" y="46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80" name="Freeform 54">
                    <a:extLst>
                      <a:ext uri="{FF2B5EF4-FFF2-40B4-BE49-F238E27FC236}">
                        <a16:creationId xmlns:a16="http://schemas.microsoft.com/office/drawing/2014/main" id="{EA83BFF2-B20C-482E-A237-16F58943EB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0" y="3922"/>
                    <a:ext cx="153" cy="17"/>
                  </a:xfrm>
                  <a:custGeom>
                    <a:avLst/>
                    <a:gdLst>
                      <a:gd name="T0" fmla="*/ 0 w 153"/>
                      <a:gd name="T1" fmla="*/ 0 h 17"/>
                      <a:gd name="T2" fmla="*/ 76 w 153"/>
                      <a:gd name="T3" fmla="*/ 4 h 17"/>
                      <a:gd name="T4" fmla="*/ 152 w 153"/>
                      <a:gd name="T5" fmla="*/ 16 h 17"/>
                      <a:gd name="T6" fmla="*/ 83 w 153"/>
                      <a:gd name="T7" fmla="*/ 11 h 17"/>
                      <a:gd name="T8" fmla="*/ 0 w 15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3" h="17">
                        <a:moveTo>
                          <a:pt x="0" y="0"/>
                        </a:moveTo>
                        <a:lnTo>
                          <a:pt x="76" y="4"/>
                        </a:lnTo>
                        <a:lnTo>
                          <a:pt x="152" y="16"/>
                        </a:lnTo>
                        <a:lnTo>
                          <a:pt x="83" y="1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C1D62FA7-D52F-4A6D-A96F-C3FCA99B3E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79" y="3943"/>
                  <a:ext cx="190" cy="30"/>
                  <a:chOff x="3879" y="3943"/>
                  <a:chExt cx="190" cy="30"/>
                </a:xfrm>
              </p:grpSpPr>
              <p:sp>
                <p:nvSpPr>
                  <p:cNvPr id="274" name="Line 56">
                    <a:extLst>
                      <a:ext uri="{FF2B5EF4-FFF2-40B4-BE49-F238E27FC236}">
                        <a16:creationId xmlns:a16="http://schemas.microsoft.com/office/drawing/2014/main" id="{DF9B5662-7951-4879-B736-F202167780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955"/>
                    <a:ext cx="84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5" name="Line 57">
                    <a:extLst>
                      <a:ext uri="{FF2B5EF4-FFF2-40B4-BE49-F238E27FC236}">
                        <a16:creationId xmlns:a16="http://schemas.microsoft.com/office/drawing/2014/main" id="{30325EF0-0065-497A-829D-7F8EBE5317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64" y="3943"/>
                    <a:ext cx="35" cy="30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6" name="Line 58">
                    <a:extLst>
                      <a:ext uri="{FF2B5EF4-FFF2-40B4-BE49-F238E27FC236}">
                        <a16:creationId xmlns:a16="http://schemas.microsoft.com/office/drawing/2014/main" id="{61603C12-E697-4AAE-8E44-F3CA990DE3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9" y="3943"/>
                    <a:ext cx="70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  <p:sp>
          <p:nvSpPr>
            <p:cNvPr id="179" name="Freeform 62">
              <a:extLst>
                <a:ext uri="{FF2B5EF4-FFF2-40B4-BE49-F238E27FC236}">
                  <a16:creationId xmlns:a16="http://schemas.microsoft.com/office/drawing/2014/main" id="{DDBD23B3-5E57-467F-B337-BFA953EE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" y="3762"/>
              <a:ext cx="157" cy="140"/>
            </a:xfrm>
            <a:custGeom>
              <a:avLst/>
              <a:gdLst>
                <a:gd name="T0" fmla="*/ 0 w 157"/>
                <a:gd name="T1" fmla="*/ 70 h 140"/>
                <a:gd name="T2" fmla="*/ 156 w 157"/>
                <a:gd name="T3" fmla="*/ 0 h 140"/>
                <a:gd name="T4" fmla="*/ 156 w 157"/>
                <a:gd name="T5" fmla="*/ 56 h 140"/>
                <a:gd name="T6" fmla="*/ 0 w 157"/>
                <a:gd name="T7" fmla="*/ 139 h 140"/>
                <a:gd name="T8" fmla="*/ 0 w 157"/>
                <a:gd name="T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40">
                  <a:moveTo>
                    <a:pt x="0" y="70"/>
                  </a:moveTo>
                  <a:lnTo>
                    <a:pt x="156" y="0"/>
                  </a:lnTo>
                  <a:lnTo>
                    <a:pt x="156" y="56"/>
                  </a:lnTo>
                  <a:lnTo>
                    <a:pt x="0" y="139"/>
                  </a:lnTo>
                  <a:lnTo>
                    <a:pt x="0" y="70"/>
                  </a:lnTo>
                </a:path>
              </a:pathLst>
            </a:cu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180" name="Freeform 63">
              <a:extLst>
                <a:ext uri="{FF2B5EF4-FFF2-40B4-BE49-F238E27FC236}">
                  <a16:creationId xmlns:a16="http://schemas.microsoft.com/office/drawing/2014/main" id="{9E92291C-B7EA-4CB6-B923-F3836903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3626"/>
              <a:ext cx="163" cy="208"/>
            </a:xfrm>
            <a:custGeom>
              <a:avLst/>
              <a:gdLst>
                <a:gd name="T0" fmla="*/ 0 w 163"/>
                <a:gd name="T1" fmla="*/ 44 h 208"/>
                <a:gd name="T2" fmla="*/ 162 w 163"/>
                <a:gd name="T3" fmla="*/ 0 h 208"/>
                <a:gd name="T4" fmla="*/ 162 w 163"/>
                <a:gd name="T5" fmla="*/ 137 h 208"/>
                <a:gd name="T6" fmla="*/ 0 w 163"/>
                <a:gd name="T7" fmla="*/ 207 h 208"/>
                <a:gd name="T8" fmla="*/ 0 w 163"/>
                <a:gd name="T9" fmla="*/ 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08">
                  <a:moveTo>
                    <a:pt x="0" y="44"/>
                  </a:moveTo>
                  <a:lnTo>
                    <a:pt x="162" y="0"/>
                  </a:lnTo>
                  <a:lnTo>
                    <a:pt x="162" y="137"/>
                  </a:lnTo>
                  <a:lnTo>
                    <a:pt x="0" y="207"/>
                  </a:lnTo>
                  <a:lnTo>
                    <a:pt x="0" y="44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181" name="Freeform 64">
              <a:extLst>
                <a:ext uri="{FF2B5EF4-FFF2-40B4-BE49-F238E27FC236}">
                  <a16:creationId xmlns:a16="http://schemas.microsoft.com/office/drawing/2014/main" id="{0EE01A9A-4AEA-4810-A63C-C0FF162C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3243"/>
              <a:ext cx="414" cy="322"/>
            </a:xfrm>
            <a:custGeom>
              <a:avLst/>
              <a:gdLst>
                <a:gd name="T0" fmla="*/ 17 w 414"/>
                <a:gd name="T1" fmla="*/ 0 h 322"/>
                <a:gd name="T2" fmla="*/ 413 w 414"/>
                <a:gd name="T3" fmla="*/ 0 h 322"/>
                <a:gd name="T4" fmla="*/ 397 w 414"/>
                <a:gd name="T5" fmla="*/ 321 h 322"/>
                <a:gd name="T6" fmla="*/ 0 w 414"/>
                <a:gd name="T7" fmla="*/ 302 h 322"/>
                <a:gd name="T8" fmla="*/ 17 w 414"/>
                <a:gd name="T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322">
                  <a:moveTo>
                    <a:pt x="17" y="0"/>
                  </a:moveTo>
                  <a:lnTo>
                    <a:pt x="413" y="0"/>
                  </a:lnTo>
                  <a:lnTo>
                    <a:pt x="397" y="321"/>
                  </a:lnTo>
                  <a:lnTo>
                    <a:pt x="0" y="302"/>
                  </a:lnTo>
                  <a:lnTo>
                    <a:pt x="17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182" name="Freeform 65">
              <a:extLst>
                <a:ext uri="{FF2B5EF4-FFF2-40B4-BE49-F238E27FC236}">
                  <a16:creationId xmlns:a16="http://schemas.microsoft.com/office/drawing/2014/main" id="{E74829AC-8BAC-4728-A135-4F321A114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794"/>
              <a:ext cx="776" cy="144"/>
            </a:xfrm>
            <a:custGeom>
              <a:avLst/>
              <a:gdLst>
                <a:gd name="T0" fmla="*/ 126 w 776"/>
                <a:gd name="T1" fmla="*/ 0 h 144"/>
                <a:gd name="T2" fmla="*/ 775 w 776"/>
                <a:gd name="T3" fmla="*/ 58 h 144"/>
                <a:gd name="T4" fmla="*/ 729 w 776"/>
                <a:gd name="T5" fmla="*/ 111 h 144"/>
                <a:gd name="T6" fmla="*/ 684 w 776"/>
                <a:gd name="T7" fmla="*/ 143 h 144"/>
                <a:gd name="T8" fmla="*/ 0 w 776"/>
                <a:gd name="T9" fmla="*/ 71 h 144"/>
                <a:gd name="T10" fmla="*/ 51 w 776"/>
                <a:gd name="T11" fmla="*/ 51 h 144"/>
                <a:gd name="T12" fmla="*/ 126 w 776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144">
                  <a:moveTo>
                    <a:pt x="126" y="0"/>
                  </a:moveTo>
                  <a:lnTo>
                    <a:pt x="775" y="58"/>
                  </a:lnTo>
                  <a:lnTo>
                    <a:pt x="729" y="111"/>
                  </a:lnTo>
                  <a:lnTo>
                    <a:pt x="684" y="143"/>
                  </a:lnTo>
                  <a:lnTo>
                    <a:pt x="0" y="71"/>
                  </a:lnTo>
                  <a:lnTo>
                    <a:pt x="51" y="51"/>
                  </a:lnTo>
                  <a:lnTo>
                    <a:pt x="126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80FD4EE-0A90-463A-9A0C-BA4597B79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3640"/>
              <a:ext cx="168" cy="188"/>
              <a:chOff x="3827" y="3640"/>
              <a:chExt cx="168" cy="188"/>
            </a:xfrm>
          </p:grpSpPr>
          <p:sp>
            <p:nvSpPr>
              <p:cNvPr id="261" name="Line 66">
                <a:extLst>
                  <a:ext uri="{FF2B5EF4-FFF2-40B4-BE49-F238E27FC236}">
                    <a16:creationId xmlns:a16="http://schemas.microsoft.com/office/drawing/2014/main" id="{0AE37CBE-A73B-4071-9EA4-670510AC7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7" y="3692"/>
                <a:ext cx="168" cy="5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2" name="Line 67">
                <a:extLst>
                  <a:ext uri="{FF2B5EF4-FFF2-40B4-BE49-F238E27FC236}">
                    <a16:creationId xmlns:a16="http://schemas.microsoft.com/office/drawing/2014/main" id="{6AA94EF3-7DB1-43FC-8F79-F48FFCC53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09"/>
                <a:ext cx="138" cy="5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3" name="Line 68">
                <a:extLst>
                  <a:ext uri="{FF2B5EF4-FFF2-40B4-BE49-F238E27FC236}">
                    <a16:creationId xmlns:a16="http://schemas.microsoft.com/office/drawing/2014/main" id="{36311DCD-F54F-4F19-9D5E-66011943E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25"/>
                <a:ext cx="138" cy="5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4" name="Line 69">
                <a:extLst>
                  <a:ext uri="{FF2B5EF4-FFF2-40B4-BE49-F238E27FC236}">
                    <a16:creationId xmlns:a16="http://schemas.microsoft.com/office/drawing/2014/main" id="{C51F1160-C669-4157-B924-98758A17A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41"/>
                <a:ext cx="139" cy="5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5" name="Line 70">
                <a:extLst>
                  <a:ext uri="{FF2B5EF4-FFF2-40B4-BE49-F238E27FC236}">
                    <a16:creationId xmlns:a16="http://schemas.microsoft.com/office/drawing/2014/main" id="{7296CFFB-3369-446C-87A4-532A5F93B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56"/>
                <a:ext cx="139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6" name="Line 71">
                <a:extLst>
                  <a:ext uri="{FF2B5EF4-FFF2-40B4-BE49-F238E27FC236}">
                    <a16:creationId xmlns:a16="http://schemas.microsoft.com/office/drawing/2014/main" id="{9866896A-E517-4332-9E2D-7A71F58C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676"/>
                <a:ext cx="139" cy="4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7" name="Line 72">
                <a:extLst>
                  <a:ext uri="{FF2B5EF4-FFF2-40B4-BE49-F238E27FC236}">
                    <a16:creationId xmlns:a16="http://schemas.microsoft.com/office/drawing/2014/main" id="{8B1C1211-1717-43D3-B3DC-929D55CC1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659"/>
                <a:ext cx="13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8" name="Line 73">
                <a:extLst>
                  <a:ext uri="{FF2B5EF4-FFF2-40B4-BE49-F238E27FC236}">
                    <a16:creationId xmlns:a16="http://schemas.microsoft.com/office/drawing/2014/main" id="{09960291-36A8-4ED3-82F6-0142384EB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138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9" name="Line 74">
                <a:extLst>
                  <a:ext uri="{FF2B5EF4-FFF2-40B4-BE49-F238E27FC236}">
                    <a16:creationId xmlns:a16="http://schemas.microsoft.com/office/drawing/2014/main" id="{11A0A78C-575A-4DF3-8412-72F75EBE0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7DC36C9-55C1-4F37-9ADB-BE14A81EC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" y="3168"/>
              <a:ext cx="546" cy="476"/>
              <a:chOff x="3309" y="3168"/>
              <a:chExt cx="546" cy="476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3E1B7C5-0954-4CAB-BE39-1EE441A99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9" y="3168"/>
                <a:ext cx="546" cy="476"/>
                <a:chOff x="3309" y="3168"/>
                <a:chExt cx="546" cy="476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4C393258-CE22-4E7F-8A76-F370E5FDF7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09" y="3168"/>
                  <a:ext cx="546" cy="476"/>
                  <a:chOff x="3309" y="3168"/>
                  <a:chExt cx="546" cy="476"/>
                </a:xfrm>
              </p:grpSpPr>
              <p:sp>
                <p:nvSpPr>
                  <p:cNvPr id="257" name="Freeform 76">
                    <a:extLst>
                      <a:ext uri="{FF2B5EF4-FFF2-40B4-BE49-F238E27FC236}">
                        <a16:creationId xmlns:a16="http://schemas.microsoft.com/office/drawing/2014/main" id="{230F1AE7-D845-4993-8677-BEDF8AF8A9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9" y="3168"/>
                    <a:ext cx="546" cy="476"/>
                  </a:xfrm>
                  <a:custGeom>
                    <a:avLst/>
                    <a:gdLst>
                      <a:gd name="T0" fmla="*/ 44 w 546"/>
                      <a:gd name="T1" fmla="*/ 7 h 476"/>
                      <a:gd name="T2" fmla="*/ 90 w 546"/>
                      <a:gd name="T3" fmla="*/ 6 h 476"/>
                      <a:gd name="T4" fmla="*/ 154 w 546"/>
                      <a:gd name="T5" fmla="*/ 1 h 476"/>
                      <a:gd name="T6" fmla="*/ 220 w 546"/>
                      <a:gd name="T7" fmla="*/ 0 h 476"/>
                      <a:gd name="T8" fmla="*/ 297 w 546"/>
                      <a:gd name="T9" fmla="*/ 0 h 476"/>
                      <a:gd name="T10" fmla="*/ 352 w 546"/>
                      <a:gd name="T11" fmla="*/ 1 h 476"/>
                      <a:gd name="T12" fmla="*/ 435 w 546"/>
                      <a:gd name="T13" fmla="*/ 4 h 476"/>
                      <a:gd name="T14" fmla="*/ 515 w 546"/>
                      <a:gd name="T15" fmla="*/ 7 h 476"/>
                      <a:gd name="T16" fmla="*/ 535 w 546"/>
                      <a:gd name="T17" fmla="*/ 8 h 476"/>
                      <a:gd name="T18" fmla="*/ 539 w 546"/>
                      <a:gd name="T19" fmla="*/ 9 h 476"/>
                      <a:gd name="T20" fmla="*/ 542 w 546"/>
                      <a:gd name="T21" fmla="*/ 12 h 476"/>
                      <a:gd name="T22" fmla="*/ 545 w 546"/>
                      <a:gd name="T23" fmla="*/ 15 h 476"/>
                      <a:gd name="T24" fmla="*/ 545 w 546"/>
                      <a:gd name="T25" fmla="*/ 20 h 476"/>
                      <a:gd name="T26" fmla="*/ 524 w 546"/>
                      <a:gd name="T27" fmla="*/ 466 h 476"/>
                      <a:gd name="T28" fmla="*/ 522 w 546"/>
                      <a:gd name="T29" fmla="*/ 472 h 476"/>
                      <a:gd name="T30" fmla="*/ 515 w 546"/>
                      <a:gd name="T31" fmla="*/ 475 h 476"/>
                      <a:gd name="T32" fmla="*/ 340 w 546"/>
                      <a:gd name="T33" fmla="*/ 464 h 476"/>
                      <a:gd name="T34" fmla="*/ 166 w 546"/>
                      <a:gd name="T35" fmla="*/ 452 h 476"/>
                      <a:gd name="T36" fmla="*/ 8 w 546"/>
                      <a:gd name="T37" fmla="*/ 441 h 476"/>
                      <a:gd name="T38" fmla="*/ 0 w 546"/>
                      <a:gd name="T39" fmla="*/ 429 h 476"/>
                      <a:gd name="T40" fmla="*/ 25 w 546"/>
                      <a:gd name="T41" fmla="*/ 22 h 476"/>
                      <a:gd name="T42" fmla="*/ 44 w 546"/>
                      <a:gd name="T43" fmla="*/ 7 h 4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6" h="476">
                        <a:moveTo>
                          <a:pt x="44" y="7"/>
                        </a:moveTo>
                        <a:lnTo>
                          <a:pt x="90" y="6"/>
                        </a:lnTo>
                        <a:lnTo>
                          <a:pt x="154" y="1"/>
                        </a:lnTo>
                        <a:lnTo>
                          <a:pt x="220" y="0"/>
                        </a:lnTo>
                        <a:lnTo>
                          <a:pt x="297" y="0"/>
                        </a:lnTo>
                        <a:lnTo>
                          <a:pt x="352" y="1"/>
                        </a:lnTo>
                        <a:lnTo>
                          <a:pt x="435" y="4"/>
                        </a:lnTo>
                        <a:lnTo>
                          <a:pt x="515" y="7"/>
                        </a:lnTo>
                        <a:lnTo>
                          <a:pt x="535" y="8"/>
                        </a:lnTo>
                        <a:lnTo>
                          <a:pt x="539" y="9"/>
                        </a:lnTo>
                        <a:lnTo>
                          <a:pt x="542" y="12"/>
                        </a:lnTo>
                        <a:lnTo>
                          <a:pt x="545" y="15"/>
                        </a:lnTo>
                        <a:lnTo>
                          <a:pt x="545" y="20"/>
                        </a:lnTo>
                        <a:lnTo>
                          <a:pt x="524" y="466"/>
                        </a:lnTo>
                        <a:lnTo>
                          <a:pt x="522" y="472"/>
                        </a:lnTo>
                        <a:lnTo>
                          <a:pt x="515" y="475"/>
                        </a:lnTo>
                        <a:lnTo>
                          <a:pt x="340" y="464"/>
                        </a:lnTo>
                        <a:lnTo>
                          <a:pt x="166" y="452"/>
                        </a:lnTo>
                        <a:lnTo>
                          <a:pt x="8" y="441"/>
                        </a:lnTo>
                        <a:lnTo>
                          <a:pt x="0" y="429"/>
                        </a:lnTo>
                        <a:lnTo>
                          <a:pt x="25" y="22"/>
                        </a:lnTo>
                        <a:lnTo>
                          <a:pt x="44" y="7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58" name="Arc 77">
                    <a:extLst>
                      <a:ext uri="{FF2B5EF4-FFF2-40B4-BE49-F238E27FC236}">
                        <a16:creationId xmlns:a16="http://schemas.microsoft.com/office/drawing/2014/main" id="{F6A11529-A9DF-4AD1-BAF5-CF56F2C0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4" y="3177"/>
                    <a:ext cx="11" cy="7"/>
                  </a:xfrm>
                  <a:custGeom>
                    <a:avLst/>
                    <a:gdLst>
                      <a:gd name="G0" fmla="+- 1997 0 0"/>
                      <a:gd name="G1" fmla="+- 21600 0 0"/>
                      <a:gd name="G2" fmla="+- 21600 0 0"/>
                      <a:gd name="T0" fmla="*/ 0 w 23288"/>
                      <a:gd name="T1" fmla="*/ 93 h 21600"/>
                      <a:gd name="T2" fmla="*/ 23288 w 23288"/>
                      <a:gd name="T3" fmla="*/ 17960 h 21600"/>
                      <a:gd name="T4" fmla="*/ 1997 w 23288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288" h="21600" fill="none" extrusionOk="0">
                        <a:moveTo>
                          <a:pt x="-1" y="92"/>
                        </a:moveTo>
                        <a:cubicBezTo>
                          <a:pt x="663" y="30"/>
                          <a:pt x="1330" y="0"/>
                          <a:pt x="1997" y="0"/>
                        </a:cubicBezTo>
                        <a:cubicBezTo>
                          <a:pt x="12521" y="0"/>
                          <a:pt x="21514" y="7585"/>
                          <a:pt x="23288" y="17959"/>
                        </a:cubicBezTo>
                      </a:path>
                      <a:path w="23288" h="21600" stroke="0" extrusionOk="0">
                        <a:moveTo>
                          <a:pt x="-1" y="92"/>
                        </a:moveTo>
                        <a:cubicBezTo>
                          <a:pt x="663" y="30"/>
                          <a:pt x="1330" y="0"/>
                          <a:pt x="1997" y="0"/>
                        </a:cubicBezTo>
                        <a:cubicBezTo>
                          <a:pt x="12521" y="0"/>
                          <a:pt x="21514" y="7585"/>
                          <a:pt x="23288" y="17959"/>
                        </a:cubicBezTo>
                        <a:lnTo>
                          <a:pt x="1997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59" name="Arc 78">
                    <a:extLst>
                      <a:ext uri="{FF2B5EF4-FFF2-40B4-BE49-F238E27FC236}">
                        <a16:creationId xmlns:a16="http://schemas.microsoft.com/office/drawing/2014/main" id="{714B0A05-B48F-4435-8F70-42DF6319D8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3" y="3176"/>
                    <a:ext cx="24" cy="16"/>
                  </a:xfrm>
                  <a:custGeom>
                    <a:avLst/>
                    <a:gdLst>
                      <a:gd name="G0" fmla="+- 21600 0 0"/>
                      <a:gd name="G1" fmla="+- 21580 0 0"/>
                      <a:gd name="G2" fmla="+- 21600 0 0"/>
                      <a:gd name="T0" fmla="*/ 0 w 21600"/>
                      <a:gd name="T1" fmla="*/ 21580 h 21580"/>
                      <a:gd name="T2" fmla="*/ 20682 w 21600"/>
                      <a:gd name="T3" fmla="*/ 0 h 21580"/>
                      <a:gd name="T4" fmla="*/ 21600 w 21600"/>
                      <a:gd name="T5" fmla="*/ 21580 h 21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80" fill="none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</a:path>
                      <a:path w="21600" h="21580" stroke="0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  <a:lnTo>
                          <a:pt x="21600" y="2158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60" name="Arc 79">
                    <a:extLst>
                      <a:ext uri="{FF2B5EF4-FFF2-40B4-BE49-F238E27FC236}">
                        <a16:creationId xmlns:a16="http://schemas.microsoft.com/office/drawing/2014/main" id="{6972145E-6143-4706-95D7-48E9E3157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9" y="3599"/>
                    <a:ext cx="8" cy="11"/>
                  </a:xfrm>
                  <a:custGeom>
                    <a:avLst/>
                    <a:gdLst>
                      <a:gd name="G0" fmla="+- 21600 0 0"/>
                      <a:gd name="G1" fmla="+- 1921 0 0"/>
                      <a:gd name="G2" fmla="+- 21600 0 0"/>
                      <a:gd name="T0" fmla="*/ 18605 w 21600"/>
                      <a:gd name="T1" fmla="*/ 23312 h 23312"/>
                      <a:gd name="T2" fmla="*/ 86 w 21600"/>
                      <a:gd name="T3" fmla="*/ 0 h 23312"/>
                      <a:gd name="T4" fmla="*/ 21600 w 21600"/>
                      <a:gd name="T5" fmla="*/ 1921 h 233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3312" fill="none" extrusionOk="0">
                        <a:moveTo>
                          <a:pt x="18604" y="23312"/>
                        </a:moveTo>
                        <a:cubicBezTo>
                          <a:pt x="7936" y="21818"/>
                          <a:pt x="0" y="12693"/>
                          <a:pt x="0" y="1921"/>
                        </a:cubicBezTo>
                        <a:cubicBezTo>
                          <a:pt x="0" y="1279"/>
                          <a:pt x="28" y="638"/>
                          <a:pt x="85" y="-1"/>
                        </a:cubicBezTo>
                      </a:path>
                      <a:path w="21600" h="23312" stroke="0" extrusionOk="0">
                        <a:moveTo>
                          <a:pt x="18604" y="23312"/>
                        </a:moveTo>
                        <a:cubicBezTo>
                          <a:pt x="7936" y="21818"/>
                          <a:pt x="0" y="12693"/>
                          <a:pt x="0" y="1921"/>
                        </a:cubicBezTo>
                        <a:cubicBezTo>
                          <a:pt x="0" y="1279"/>
                          <a:pt x="28" y="638"/>
                          <a:pt x="85" y="-1"/>
                        </a:cubicBezTo>
                        <a:lnTo>
                          <a:pt x="21600" y="192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BC71D9B3-1617-453C-9EDF-2B61D5BDDB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7" y="3242"/>
                  <a:ext cx="414" cy="322"/>
                  <a:chOff x="3367" y="3242"/>
                  <a:chExt cx="414" cy="322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1E8BB7C6-3312-4462-84D8-43AF69175E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7" y="3242"/>
                    <a:ext cx="414" cy="322"/>
                    <a:chOff x="3367" y="3242"/>
                    <a:chExt cx="414" cy="322"/>
                  </a:xfrm>
                </p:grpSpPr>
                <p:sp>
                  <p:nvSpPr>
                    <p:cNvPr id="253" name="Freeform 81">
                      <a:extLst>
                        <a:ext uri="{FF2B5EF4-FFF2-40B4-BE49-F238E27FC236}">
                          <a16:creationId xmlns:a16="http://schemas.microsoft.com/office/drawing/2014/main" id="{0F974800-DC50-45D4-B426-442E4DC4D2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3" y="3242"/>
                      <a:ext cx="397" cy="1"/>
                    </a:xfrm>
                    <a:custGeom>
                      <a:avLst/>
                      <a:gdLst>
                        <a:gd name="T0" fmla="*/ 0 w 397"/>
                        <a:gd name="T1" fmla="*/ 0 h 1"/>
                        <a:gd name="T2" fmla="*/ 396 w 397"/>
                        <a:gd name="T3" fmla="*/ 0 h 1"/>
                        <a:gd name="T4" fmla="*/ 387 w 397"/>
                        <a:gd name="T5" fmla="*/ 0 h 1"/>
                        <a:gd name="T6" fmla="*/ 9 w 397"/>
                        <a:gd name="T7" fmla="*/ 0 h 1"/>
                        <a:gd name="T8" fmla="*/ 0 w 397"/>
                        <a:gd name="T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1">
                          <a:moveTo>
                            <a:pt x="0" y="0"/>
                          </a:moveTo>
                          <a:lnTo>
                            <a:pt x="396" y="0"/>
                          </a:lnTo>
                          <a:lnTo>
                            <a:pt x="387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4" name="Freeform 82">
                      <a:extLst>
                        <a:ext uri="{FF2B5EF4-FFF2-40B4-BE49-F238E27FC236}">
                          <a16:creationId xmlns:a16="http://schemas.microsoft.com/office/drawing/2014/main" id="{F5969195-B342-4A58-AF01-458DBFC36F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2" y="3242"/>
                      <a:ext cx="19" cy="322"/>
                    </a:xfrm>
                    <a:custGeom>
                      <a:avLst/>
                      <a:gdLst>
                        <a:gd name="T0" fmla="*/ 11 w 19"/>
                        <a:gd name="T1" fmla="*/ 6 h 322"/>
                        <a:gd name="T2" fmla="*/ 18 w 19"/>
                        <a:gd name="T3" fmla="*/ 0 h 322"/>
                        <a:gd name="T4" fmla="*/ 12 w 19"/>
                        <a:gd name="T5" fmla="*/ 175 h 322"/>
                        <a:gd name="T6" fmla="*/ 6 w 19"/>
                        <a:gd name="T7" fmla="*/ 321 h 322"/>
                        <a:gd name="T8" fmla="*/ 0 w 19"/>
                        <a:gd name="T9" fmla="*/ 312 h 322"/>
                        <a:gd name="T10" fmla="*/ 11 w 19"/>
                        <a:gd name="T11" fmla="*/ 6 h 3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" h="322">
                          <a:moveTo>
                            <a:pt x="11" y="6"/>
                          </a:moveTo>
                          <a:lnTo>
                            <a:pt x="18" y="0"/>
                          </a:lnTo>
                          <a:lnTo>
                            <a:pt x="12" y="175"/>
                          </a:lnTo>
                          <a:lnTo>
                            <a:pt x="6" y="321"/>
                          </a:lnTo>
                          <a:lnTo>
                            <a:pt x="0" y="312"/>
                          </a:lnTo>
                          <a:lnTo>
                            <a:pt x="11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5" name="Freeform 83">
                      <a:extLst>
                        <a:ext uri="{FF2B5EF4-FFF2-40B4-BE49-F238E27FC236}">
                          <a16:creationId xmlns:a16="http://schemas.microsoft.com/office/drawing/2014/main" id="{E464C34B-4E5B-4D88-9579-12A4ECC524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7" y="3544"/>
                      <a:ext cx="397" cy="20"/>
                    </a:xfrm>
                    <a:custGeom>
                      <a:avLst/>
                      <a:gdLst>
                        <a:gd name="T0" fmla="*/ 9 w 397"/>
                        <a:gd name="T1" fmla="*/ 0 h 20"/>
                        <a:gd name="T2" fmla="*/ 0 w 397"/>
                        <a:gd name="T3" fmla="*/ 6 h 20"/>
                        <a:gd name="T4" fmla="*/ 396 w 397"/>
                        <a:gd name="T5" fmla="*/ 19 h 20"/>
                        <a:gd name="T6" fmla="*/ 387 w 397"/>
                        <a:gd name="T7" fmla="*/ 13 h 20"/>
                        <a:gd name="T8" fmla="*/ 9 w 397"/>
                        <a:gd name="T9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20">
                          <a:moveTo>
                            <a:pt x="9" y="0"/>
                          </a:moveTo>
                          <a:lnTo>
                            <a:pt x="0" y="6"/>
                          </a:lnTo>
                          <a:lnTo>
                            <a:pt x="396" y="19"/>
                          </a:lnTo>
                          <a:lnTo>
                            <a:pt x="387" y="13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6" name="Freeform 84">
                      <a:extLst>
                        <a:ext uri="{FF2B5EF4-FFF2-40B4-BE49-F238E27FC236}">
                          <a16:creationId xmlns:a16="http://schemas.microsoft.com/office/drawing/2014/main" id="{35B96FC5-18C6-4EA4-8944-050A75E7AEF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7" y="3243"/>
                      <a:ext cx="18" cy="303"/>
                    </a:xfrm>
                    <a:custGeom>
                      <a:avLst/>
                      <a:gdLst>
                        <a:gd name="T0" fmla="*/ 11 w 18"/>
                        <a:gd name="T1" fmla="*/ 0 h 303"/>
                        <a:gd name="T2" fmla="*/ 17 w 18"/>
                        <a:gd name="T3" fmla="*/ 6 h 303"/>
                        <a:gd name="T4" fmla="*/ 6 w 18"/>
                        <a:gd name="T5" fmla="*/ 294 h 303"/>
                        <a:gd name="T6" fmla="*/ 0 w 18"/>
                        <a:gd name="T7" fmla="*/ 302 h 303"/>
                        <a:gd name="T8" fmla="*/ 11 w 18"/>
                        <a:gd name="T9" fmla="*/ 0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03">
                          <a:moveTo>
                            <a:pt x="11" y="0"/>
                          </a:moveTo>
                          <a:lnTo>
                            <a:pt x="17" y="6"/>
                          </a:lnTo>
                          <a:lnTo>
                            <a:pt x="6" y="294"/>
                          </a:lnTo>
                          <a:lnTo>
                            <a:pt x="0" y="302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3AA3C0F1-E27B-4C46-825C-18F42C72E7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76" y="3249"/>
                    <a:ext cx="395" cy="306"/>
                    <a:chOff x="3376" y="3249"/>
                    <a:chExt cx="395" cy="306"/>
                  </a:xfrm>
                </p:grpSpPr>
                <p:sp>
                  <p:nvSpPr>
                    <p:cNvPr id="250" name="Freeform 86">
                      <a:extLst>
                        <a:ext uri="{FF2B5EF4-FFF2-40B4-BE49-F238E27FC236}">
                          <a16:creationId xmlns:a16="http://schemas.microsoft.com/office/drawing/2014/main" id="{7292C727-BBB1-4DF9-9F05-3D89385943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76" y="3249"/>
                      <a:ext cx="395" cy="306"/>
                    </a:xfrm>
                    <a:custGeom>
                      <a:avLst/>
                      <a:gdLst>
                        <a:gd name="T0" fmla="*/ 16 w 395"/>
                        <a:gd name="T1" fmla="*/ 0 h 306"/>
                        <a:gd name="T2" fmla="*/ 394 w 395"/>
                        <a:gd name="T3" fmla="*/ 0 h 306"/>
                        <a:gd name="T4" fmla="*/ 378 w 395"/>
                        <a:gd name="T5" fmla="*/ 305 h 306"/>
                        <a:gd name="T6" fmla="*/ 0 w 395"/>
                        <a:gd name="T7" fmla="*/ 287 h 306"/>
                        <a:gd name="T8" fmla="*/ 16 w 395"/>
                        <a:gd name="T9" fmla="*/ 0 h 3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5" h="306">
                          <a:moveTo>
                            <a:pt x="16" y="0"/>
                          </a:moveTo>
                          <a:lnTo>
                            <a:pt x="394" y="0"/>
                          </a:lnTo>
                          <a:lnTo>
                            <a:pt x="378" y="305"/>
                          </a:lnTo>
                          <a:lnTo>
                            <a:pt x="0" y="28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1" name="Freeform 87">
                      <a:extLst>
                        <a:ext uri="{FF2B5EF4-FFF2-40B4-BE49-F238E27FC236}">
                          <a16:creationId xmlns:a16="http://schemas.microsoft.com/office/drawing/2014/main" id="{57E093E5-C2B3-4CDC-9BB4-388BF82529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9" y="3262"/>
                      <a:ext cx="369" cy="282"/>
                    </a:xfrm>
                    <a:custGeom>
                      <a:avLst/>
                      <a:gdLst>
                        <a:gd name="T0" fmla="*/ 14 w 369"/>
                        <a:gd name="T1" fmla="*/ 0 h 282"/>
                        <a:gd name="T2" fmla="*/ 368 w 369"/>
                        <a:gd name="T3" fmla="*/ 0 h 282"/>
                        <a:gd name="T4" fmla="*/ 352 w 369"/>
                        <a:gd name="T5" fmla="*/ 281 h 282"/>
                        <a:gd name="T6" fmla="*/ 0 w 369"/>
                        <a:gd name="T7" fmla="*/ 266 h 282"/>
                        <a:gd name="T8" fmla="*/ 14 w 369"/>
                        <a:gd name="T9" fmla="*/ 0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9" h="282">
                          <a:moveTo>
                            <a:pt x="14" y="0"/>
                          </a:moveTo>
                          <a:lnTo>
                            <a:pt x="368" y="0"/>
                          </a:lnTo>
                          <a:lnTo>
                            <a:pt x="352" y="281"/>
                          </a:lnTo>
                          <a:lnTo>
                            <a:pt x="0" y="266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2" name="Freeform 88">
                      <a:extLst>
                        <a:ext uri="{FF2B5EF4-FFF2-40B4-BE49-F238E27FC236}">
                          <a16:creationId xmlns:a16="http://schemas.microsoft.com/office/drawing/2014/main" id="{87DB7863-59E2-4E7C-8C86-B73FF0014A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95" y="3279"/>
                      <a:ext cx="348" cy="254"/>
                    </a:xfrm>
                    <a:custGeom>
                      <a:avLst/>
                      <a:gdLst>
                        <a:gd name="T0" fmla="*/ 13 w 348"/>
                        <a:gd name="T1" fmla="*/ 0 h 254"/>
                        <a:gd name="T2" fmla="*/ 347 w 348"/>
                        <a:gd name="T3" fmla="*/ 0 h 254"/>
                        <a:gd name="T4" fmla="*/ 332 w 348"/>
                        <a:gd name="T5" fmla="*/ 253 h 254"/>
                        <a:gd name="T6" fmla="*/ 0 w 348"/>
                        <a:gd name="T7" fmla="*/ 240 h 254"/>
                        <a:gd name="T8" fmla="*/ 13 w 348"/>
                        <a:gd name="T9" fmla="*/ 0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8" h="254">
                          <a:moveTo>
                            <a:pt x="13" y="0"/>
                          </a:moveTo>
                          <a:lnTo>
                            <a:pt x="347" y="0"/>
                          </a:lnTo>
                          <a:lnTo>
                            <a:pt x="332" y="253"/>
                          </a:lnTo>
                          <a:lnTo>
                            <a:pt x="0" y="240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245" name="Freeform 92">
                <a:extLst>
                  <a:ext uri="{FF2B5EF4-FFF2-40B4-BE49-F238E27FC236}">
                    <a16:creationId xmlns:a16="http://schemas.microsoft.com/office/drawing/2014/main" id="{8D89FA71-1E5C-4569-B541-5C667D6E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611"/>
                <a:ext cx="17" cy="1"/>
              </a:xfrm>
              <a:custGeom>
                <a:avLst/>
                <a:gdLst>
                  <a:gd name="T0" fmla="*/ 0 w 17"/>
                  <a:gd name="T1" fmla="*/ 0 h 1"/>
                  <a:gd name="T2" fmla="*/ 16 w 17"/>
                  <a:gd name="T3" fmla="*/ 0 h 1"/>
                  <a:gd name="T4" fmla="*/ 16 w 17"/>
                  <a:gd name="T5" fmla="*/ 0 h 1"/>
                  <a:gd name="T6" fmla="*/ 0 w 17"/>
                  <a:gd name="T7" fmla="*/ 0 h 1"/>
                  <a:gd name="T8" fmla="*/ 0 w 17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8FE5758-5E45-4EE4-9FD5-1C1357A60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3803"/>
              <a:ext cx="782" cy="160"/>
              <a:chOff x="3092" y="3803"/>
              <a:chExt cx="782" cy="160"/>
            </a:xfrm>
          </p:grpSpPr>
          <p:sp>
            <p:nvSpPr>
              <p:cNvPr id="186" name="Freeform 94">
                <a:extLst>
                  <a:ext uri="{FF2B5EF4-FFF2-40B4-BE49-F238E27FC236}">
                    <a16:creationId xmlns:a16="http://schemas.microsoft.com/office/drawing/2014/main" id="{F651019B-4F25-4EC3-A526-059306116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2" y="3853"/>
                <a:ext cx="181" cy="67"/>
              </a:xfrm>
              <a:custGeom>
                <a:avLst/>
                <a:gdLst>
                  <a:gd name="T0" fmla="*/ 69 w 181"/>
                  <a:gd name="T1" fmla="*/ 0 h 67"/>
                  <a:gd name="T2" fmla="*/ 28 w 181"/>
                  <a:gd name="T3" fmla="*/ 39 h 67"/>
                  <a:gd name="T4" fmla="*/ 0 w 181"/>
                  <a:gd name="T5" fmla="*/ 55 h 67"/>
                  <a:gd name="T6" fmla="*/ 118 w 181"/>
                  <a:gd name="T7" fmla="*/ 66 h 67"/>
                  <a:gd name="T8" fmla="*/ 145 w 181"/>
                  <a:gd name="T9" fmla="*/ 45 h 67"/>
                  <a:gd name="T10" fmla="*/ 180 w 181"/>
                  <a:gd name="T11" fmla="*/ 9 h 67"/>
                  <a:gd name="T12" fmla="*/ 69 w 181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67">
                    <a:moveTo>
                      <a:pt x="69" y="0"/>
                    </a:moveTo>
                    <a:lnTo>
                      <a:pt x="28" y="39"/>
                    </a:lnTo>
                    <a:lnTo>
                      <a:pt x="0" y="55"/>
                    </a:lnTo>
                    <a:lnTo>
                      <a:pt x="118" y="66"/>
                    </a:lnTo>
                    <a:lnTo>
                      <a:pt x="145" y="45"/>
                    </a:lnTo>
                    <a:lnTo>
                      <a:pt x="180" y="9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CD96FA3-532D-4D3E-955E-77937AEA99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3803"/>
                <a:ext cx="782" cy="160"/>
                <a:chOff x="3092" y="3803"/>
                <a:chExt cx="782" cy="160"/>
              </a:xfrm>
            </p:grpSpPr>
            <p:sp>
              <p:nvSpPr>
                <p:cNvPr id="188" name="Freeform 95">
                  <a:extLst>
                    <a:ext uri="{FF2B5EF4-FFF2-40B4-BE49-F238E27FC236}">
                      <a16:creationId xmlns:a16="http://schemas.microsoft.com/office/drawing/2014/main" id="{3C946AB6-3D5F-417A-B6C6-ACD78C37FD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3869"/>
                  <a:ext cx="686" cy="94"/>
                </a:xfrm>
                <a:custGeom>
                  <a:avLst/>
                  <a:gdLst>
                    <a:gd name="T0" fmla="*/ 0 w 686"/>
                    <a:gd name="T1" fmla="*/ 0 h 94"/>
                    <a:gd name="T2" fmla="*/ 0 w 686"/>
                    <a:gd name="T3" fmla="*/ 24 h 94"/>
                    <a:gd name="T4" fmla="*/ 685 w 686"/>
                    <a:gd name="T5" fmla="*/ 93 h 94"/>
                    <a:gd name="T6" fmla="*/ 684 w 686"/>
                    <a:gd name="T7" fmla="*/ 69 h 94"/>
                    <a:gd name="T8" fmla="*/ 0 w 686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6" h="9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685" y="93"/>
                      </a:lnTo>
                      <a:lnTo>
                        <a:pt x="684" y="6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89" name="Freeform 96">
                  <a:extLst>
                    <a:ext uri="{FF2B5EF4-FFF2-40B4-BE49-F238E27FC236}">
                      <a16:creationId xmlns:a16="http://schemas.microsoft.com/office/drawing/2014/main" id="{B4669104-897A-4150-9C8C-C9F0A56AA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4" y="3855"/>
                  <a:ext cx="84" cy="108"/>
                </a:xfrm>
                <a:custGeom>
                  <a:avLst/>
                  <a:gdLst>
                    <a:gd name="T0" fmla="*/ 0 w 84"/>
                    <a:gd name="T1" fmla="*/ 83 h 108"/>
                    <a:gd name="T2" fmla="*/ 0 w 84"/>
                    <a:gd name="T3" fmla="*/ 107 h 108"/>
                    <a:gd name="T4" fmla="*/ 36 w 84"/>
                    <a:gd name="T5" fmla="*/ 82 h 108"/>
                    <a:gd name="T6" fmla="*/ 51 w 84"/>
                    <a:gd name="T7" fmla="*/ 68 h 108"/>
                    <a:gd name="T8" fmla="*/ 83 w 84"/>
                    <a:gd name="T9" fmla="*/ 30 h 108"/>
                    <a:gd name="T10" fmla="*/ 83 w 84"/>
                    <a:gd name="T11" fmla="*/ 0 h 108"/>
                    <a:gd name="T12" fmla="*/ 41 w 84"/>
                    <a:gd name="T13" fmla="*/ 50 h 108"/>
                    <a:gd name="T14" fmla="*/ 0 w 84"/>
                    <a:gd name="T15" fmla="*/ 83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108">
                      <a:moveTo>
                        <a:pt x="0" y="83"/>
                      </a:moveTo>
                      <a:lnTo>
                        <a:pt x="0" y="107"/>
                      </a:lnTo>
                      <a:lnTo>
                        <a:pt x="36" y="82"/>
                      </a:lnTo>
                      <a:lnTo>
                        <a:pt x="51" y="68"/>
                      </a:lnTo>
                      <a:lnTo>
                        <a:pt x="83" y="30"/>
                      </a:lnTo>
                      <a:lnTo>
                        <a:pt x="83" y="0"/>
                      </a:lnTo>
                      <a:lnTo>
                        <a:pt x="41" y="5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90" name="Line 97">
                  <a:extLst>
                    <a:ext uri="{FF2B5EF4-FFF2-40B4-BE49-F238E27FC236}">
                      <a16:creationId xmlns:a16="http://schemas.microsoft.com/office/drawing/2014/main" id="{20D42C95-E922-4C89-BE95-A8C97CF60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3" y="3877"/>
                  <a:ext cx="693" cy="73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4150F240-C524-4D2F-BAF6-DEF4ADB407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8" y="3803"/>
                  <a:ext cx="666" cy="124"/>
                  <a:chOff x="3138" y="3803"/>
                  <a:chExt cx="666" cy="124"/>
                </a:xfrm>
              </p:grpSpPr>
              <p:sp>
                <p:nvSpPr>
                  <p:cNvPr id="195" name="Freeform 98">
                    <a:extLst>
                      <a:ext uri="{FF2B5EF4-FFF2-40B4-BE49-F238E27FC236}">
                        <a16:creationId xmlns:a16="http://schemas.microsoft.com/office/drawing/2014/main" id="{0203BCBA-9716-4C69-9FFE-7D503CC45E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8" y="3808"/>
                    <a:ext cx="505" cy="94"/>
                  </a:xfrm>
                  <a:custGeom>
                    <a:avLst/>
                    <a:gdLst>
                      <a:gd name="T0" fmla="*/ 87 w 505"/>
                      <a:gd name="T1" fmla="*/ 0 h 94"/>
                      <a:gd name="T2" fmla="*/ 27 w 505"/>
                      <a:gd name="T3" fmla="*/ 40 h 94"/>
                      <a:gd name="T4" fmla="*/ 0 w 505"/>
                      <a:gd name="T5" fmla="*/ 54 h 94"/>
                      <a:gd name="T6" fmla="*/ 428 w 505"/>
                      <a:gd name="T7" fmla="*/ 93 h 94"/>
                      <a:gd name="T8" fmla="*/ 458 w 505"/>
                      <a:gd name="T9" fmla="*/ 75 h 94"/>
                      <a:gd name="T10" fmla="*/ 504 w 505"/>
                      <a:gd name="T11" fmla="*/ 38 h 94"/>
                      <a:gd name="T12" fmla="*/ 87 w 505"/>
                      <a:gd name="T1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5" h="94">
                        <a:moveTo>
                          <a:pt x="87" y="0"/>
                        </a:moveTo>
                        <a:lnTo>
                          <a:pt x="27" y="40"/>
                        </a:lnTo>
                        <a:lnTo>
                          <a:pt x="0" y="54"/>
                        </a:lnTo>
                        <a:lnTo>
                          <a:pt x="428" y="93"/>
                        </a:lnTo>
                        <a:lnTo>
                          <a:pt x="458" y="75"/>
                        </a:lnTo>
                        <a:lnTo>
                          <a:pt x="504" y="38"/>
                        </a:lnTo>
                        <a:lnTo>
                          <a:pt x="8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9E04191D-6D95-42B9-8AC1-7C68932356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51" y="3803"/>
                    <a:ext cx="653" cy="124"/>
                    <a:chOff x="3151" y="3803"/>
                    <a:chExt cx="653" cy="124"/>
                  </a:xfrm>
                </p:grpSpPr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EF00278B-55B8-4210-9FE3-38096AFFF7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1" y="3803"/>
                      <a:ext cx="478" cy="102"/>
                      <a:chOff x="3161" y="3803"/>
                      <a:chExt cx="478" cy="102"/>
                    </a:xfrm>
                  </p:grpSpPr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id="{A8F6E713-44DE-41AC-903F-42747B6E52E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61" y="3803"/>
                        <a:ext cx="100" cy="68"/>
                        <a:chOff x="3161" y="3803"/>
                        <a:chExt cx="100" cy="68"/>
                      </a:xfrm>
                    </p:grpSpPr>
                    <p:sp>
                      <p:nvSpPr>
                        <p:cNvPr id="242" name="Line 99">
                          <a:extLst>
                            <a:ext uri="{FF2B5EF4-FFF2-40B4-BE49-F238E27FC236}">
                              <a16:creationId xmlns:a16="http://schemas.microsoft.com/office/drawing/2014/main" id="{9ED86007-E3B6-4122-AC4A-C3EE1BB498A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61" y="3855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43" name="Line 100">
                          <a:extLst>
                            <a:ext uri="{FF2B5EF4-FFF2-40B4-BE49-F238E27FC236}">
                              <a16:creationId xmlns:a16="http://schemas.microsoft.com/office/drawing/2014/main" id="{DFC36BDF-295C-42BF-9ECE-6003E1E6517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94" y="3803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CD2830DF-8654-41C4-A75D-91DE3A9769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00" y="3807"/>
                        <a:ext cx="101" cy="68"/>
                        <a:chOff x="3200" y="3807"/>
                        <a:chExt cx="101" cy="68"/>
                      </a:xfrm>
                    </p:grpSpPr>
                    <p:sp>
                      <p:nvSpPr>
                        <p:cNvPr id="240" name="Line 102">
                          <a:extLst>
                            <a:ext uri="{FF2B5EF4-FFF2-40B4-BE49-F238E27FC236}">
                              <a16:creationId xmlns:a16="http://schemas.microsoft.com/office/drawing/2014/main" id="{FCB4CA59-681B-49B5-819E-D9A08B767EB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00" y="385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41" name="Line 103">
                          <a:extLst>
                            <a:ext uri="{FF2B5EF4-FFF2-40B4-BE49-F238E27FC236}">
                              <a16:creationId xmlns:a16="http://schemas.microsoft.com/office/drawing/2014/main" id="{ED088A2A-1290-436C-8D25-F1726DD0DF3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32" y="3807"/>
                          <a:ext cx="69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69802C55-AA43-40DE-86AA-EBEEEF9F120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40" y="3809"/>
                        <a:ext cx="100" cy="68"/>
                        <a:chOff x="3240" y="3809"/>
                        <a:chExt cx="100" cy="68"/>
                      </a:xfrm>
                    </p:grpSpPr>
                    <p:sp>
                      <p:nvSpPr>
                        <p:cNvPr id="238" name="Line 105">
                          <a:extLst>
                            <a:ext uri="{FF2B5EF4-FFF2-40B4-BE49-F238E27FC236}">
                              <a16:creationId xmlns:a16="http://schemas.microsoft.com/office/drawing/2014/main" id="{23E9EA7A-BC03-4E5B-82CC-27F5A752FC9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40" y="3862"/>
                          <a:ext cx="33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9" name="Line 106">
                          <a:extLst>
                            <a:ext uri="{FF2B5EF4-FFF2-40B4-BE49-F238E27FC236}">
                              <a16:creationId xmlns:a16="http://schemas.microsoft.com/office/drawing/2014/main" id="{3BDECB57-AC5C-484D-AB9A-0BAC0C6FB9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73" y="3809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80FF718B-F178-4B30-8FF7-7D6F20EECC6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77" y="3814"/>
                        <a:ext cx="100" cy="69"/>
                        <a:chOff x="3277" y="3814"/>
                        <a:chExt cx="100" cy="69"/>
                      </a:xfrm>
                    </p:grpSpPr>
                    <p:sp>
                      <p:nvSpPr>
                        <p:cNvPr id="236" name="Line 108">
                          <a:extLst>
                            <a:ext uri="{FF2B5EF4-FFF2-40B4-BE49-F238E27FC236}">
                              <a16:creationId xmlns:a16="http://schemas.microsoft.com/office/drawing/2014/main" id="{210F2107-E1DA-457F-A053-90087E08E6F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77" y="3867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7" name="Line 109">
                          <a:extLst>
                            <a:ext uri="{FF2B5EF4-FFF2-40B4-BE49-F238E27FC236}">
                              <a16:creationId xmlns:a16="http://schemas.microsoft.com/office/drawing/2014/main" id="{3467C000-96AF-4037-99A1-A26C3EB9775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0" y="3814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5" name="Group 214">
                        <a:extLst>
                          <a:ext uri="{FF2B5EF4-FFF2-40B4-BE49-F238E27FC236}">
                            <a16:creationId xmlns:a16="http://schemas.microsoft.com/office/drawing/2014/main" id="{BBA914D2-05EB-471A-9541-5C6045A4D85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7" y="3816"/>
                        <a:ext cx="99" cy="69"/>
                        <a:chOff x="3317" y="3816"/>
                        <a:chExt cx="99" cy="69"/>
                      </a:xfrm>
                    </p:grpSpPr>
                    <p:sp>
                      <p:nvSpPr>
                        <p:cNvPr id="234" name="Line 111">
                          <a:extLst>
                            <a:ext uri="{FF2B5EF4-FFF2-40B4-BE49-F238E27FC236}">
                              <a16:creationId xmlns:a16="http://schemas.microsoft.com/office/drawing/2014/main" id="{E4A8D9B0-4FF1-4A2E-BCEE-23A7513CF88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7" y="3869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5" name="Line 112">
                          <a:extLst>
                            <a:ext uri="{FF2B5EF4-FFF2-40B4-BE49-F238E27FC236}">
                              <a16:creationId xmlns:a16="http://schemas.microsoft.com/office/drawing/2014/main" id="{4996DCED-12FF-412E-B1B8-8ED670E602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0" y="3816"/>
                          <a:ext cx="66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6" name="Group 215">
                        <a:extLst>
                          <a:ext uri="{FF2B5EF4-FFF2-40B4-BE49-F238E27FC236}">
                            <a16:creationId xmlns:a16="http://schemas.microsoft.com/office/drawing/2014/main" id="{D361294F-7818-4865-89DF-98130177095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55" y="3819"/>
                        <a:ext cx="100" cy="68"/>
                        <a:chOff x="3355" y="3819"/>
                        <a:chExt cx="100" cy="68"/>
                      </a:xfrm>
                    </p:grpSpPr>
                    <p:sp>
                      <p:nvSpPr>
                        <p:cNvPr id="232" name="Line 114">
                          <a:extLst>
                            <a:ext uri="{FF2B5EF4-FFF2-40B4-BE49-F238E27FC236}">
                              <a16:creationId xmlns:a16="http://schemas.microsoft.com/office/drawing/2014/main" id="{0ADD675F-BBD8-4F38-846C-ED153BD2E6E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5" y="3871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3" name="Line 115">
                          <a:extLst>
                            <a:ext uri="{FF2B5EF4-FFF2-40B4-BE49-F238E27FC236}">
                              <a16:creationId xmlns:a16="http://schemas.microsoft.com/office/drawing/2014/main" id="{DF24E459-664D-468F-9F13-5AE0B95B5D3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87" y="3819"/>
                          <a:ext cx="68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C6834AE1-5C3D-4F99-98E0-233C102069D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92" y="3822"/>
                        <a:ext cx="100" cy="69"/>
                        <a:chOff x="3392" y="3822"/>
                        <a:chExt cx="100" cy="69"/>
                      </a:xfrm>
                    </p:grpSpPr>
                    <p:sp>
                      <p:nvSpPr>
                        <p:cNvPr id="230" name="Line 117">
                          <a:extLst>
                            <a:ext uri="{FF2B5EF4-FFF2-40B4-BE49-F238E27FC236}">
                              <a16:creationId xmlns:a16="http://schemas.microsoft.com/office/drawing/2014/main" id="{50283982-506E-4BE4-A771-E97140583BC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92" y="3875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1" name="Line 118">
                          <a:extLst>
                            <a:ext uri="{FF2B5EF4-FFF2-40B4-BE49-F238E27FC236}">
                              <a16:creationId xmlns:a16="http://schemas.microsoft.com/office/drawing/2014/main" id="{CA86A5DB-D894-407F-893E-E425624CF18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5" y="3822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A6309E13-80F8-4C4A-9E98-815EB957B05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8" y="3828"/>
                        <a:ext cx="99" cy="68"/>
                        <a:chOff x="3428" y="3828"/>
                        <a:chExt cx="99" cy="68"/>
                      </a:xfrm>
                    </p:grpSpPr>
                    <p:sp>
                      <p:nvSpPr>
                        <p:cNvPr id="228" name="Line 120">
                          <a:extLst>
                            <a:ext uri="{FF2B5EF4-FFF2-40B4-BE49-F238E27FC236}">
                              <a16:creationId xmlns:a16="http://schemas.microsoft.com/office/drawing/2014/main" id="{E98A5C7C-4FF9-427B-BF7E-80E68B22F10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8" y="3880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9" name="Line 121">
                          <a:extLst>
                            <a:ext uri="{FF2B5EF4-FFF2-40B4-BE49-F238E27FC236}">
                              <a16:creationId xmlns:a16="http://schemas.microsoft.com/office/drawing/2014/main" id="{232FAEFC-9690-44D6-86D1-F8444783231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0" y="3828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id="{A34EB3E1-E7C1-4215-941E-25689406BA4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65" y="3833"/>
                        <a:ext cx="99" cy="68"/>
                        <a:chOff x="3465" y="3833"/>
                        <a:chExt cx="99" cy="68"/>
                      </a:xfrm>
                    </p:grpSpPr>
                    <p:sp>
                      <p:nvSpPr>
                        <p:cNvPr id="226" name="Line 123">
                          <a:extLst>
                            <a:ext uri="{FF2B5EF4-FFF2-40B4-BE49-F238E27FC236}">
                              <a16:creationId xmlns:a16="http://schemas.microsoft.com/office/drawing/2014/main" id="{B147C8C0-20A3-47A9-B676-93DE0591828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5" y="3885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7" name="Line 124">
                          <a:extLst>
                            <a:ext uri="{FF2B5EF4-FFF2-40B4-BE49-F238E27FC236}">
                              <a16:creationId xmlns:a16="http://schemas.microsoft.com/office/drawing/2014/main" id="{42B9FD1B-3974-4E5D-9846-EEBDD2A22F4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97" y="3833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20" name="Group 219">
                        <a:extLst>
                          <a:ext uri="{FF2B5EF4-FFF2-40B4-BE49-F238E27FC236}">
                            <a16:creationId xmlns:a16="http://schemas.microsoft.com/office/drawing/2014/main" id="{07663C58-627C-46EE-94AB-1CD110CA6D9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2" y="3834"/>
                        <a:ext cx="101" cy="70"/>
                        <a:chOff x="3502" y="3834"/>
                        <a:chExt cx="101" cy="70"/>
                      </a:xfrm>
                    </p:grpSpPr>
                    <p:sp>
                      <p:nvSpPr>
                        <p:cNvPr id="224" name="Line 126">
                          <a:extLst>
                            <a:ext uri="{FF2B5EF4-FFF2-40B4-BE49-F238E27FC236}">
                              <a16:creationId xmlns:a16="http://schemas.microsoft.com/office/drawing/2014/main" id="{091E5A37-0B85-401D-A227-4BEC30261A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02" y="3887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5" name="Line 127">
                          <a:extLst>
                            <a:ext uri="{FF2B5EF4-FFF2-40B4-BE49-F238E27FC236}">
                              <a16:creationId xmlns:a16="http://schemas.microsoft.com/office/drawing/2014/main" id="{8E80493D-69DE-4968-9D27-9712896D7E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35" y="3834"/>
                          <a:ext cx="68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21" name="Group 220">
                        <a:extLst>
                          <a:ext uri="{FF2B5EF4-FFF2-40B4-BE49-F238E27FC236}">
                            <a16:creationId xmlns:a16="http://schemas.microsoft.com/office/drawing/2014/main" id="{5C467CDC-D573-418B-9B7A-1B69D930BB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39" y="3837"/>
                        <a:ext cx="100" cy="68"/>
                        <a:chOff x="3539" y="3837"/>
                        <a:chExt cx="100" cy="68"/>
                      </a:xfrm>
                    </p:grpSpPr>
                    <p:sp>
                      <p:nvSpPr>
                        <p:cNvPr id="222" name="Line 129">
                          <a:extLst>
                            <a:ext uri="{FF2B5EF4-FFF2-40B4-BE49-F238E27FC236}">
                              <a16:creationId xmlns:a16="http://schemas.microsoft.com/office/drawing/2014/main" id="{E4AD5B92-528C-40C8-BE64-D5816FD51BC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39" y="388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3" name="Line 130">
                          <a:extLst>
                            <a:ext uri="{FF2B5EF4-FFF2-40B4-BE49-F238E27FC236}">
                              <a16:creationId xmlns:a16="http://schemas.microsoft.com/office/drawing/2014/main" id="{A7BD8025-8F05-4DB5-993F-773A71CABF7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71" y="3837"/>
                          <a:ext cx="68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grpSp>
                  <p:nvGrpSpPr>
                    <p:cNvPr id="198" name="Group 197">
                      <a:extLst>
                        <a:ext uri="{FF2B5EF4-FFF2-40B4-BE49-F238E27FC236}">
                          <a16:creationId xmlns:a16="http://schemas.microsoft.com/office/drawing/2014/main" id="{1416FD19-404A-456A-A88C-309C5D9D1A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5" y="3849"/>
                      <a:ext cx="144" cy="78"/>
                      <a:chOff x="3655" y="3849"/>
                      <a:chExt cx="144" cy="78"/>
                    </a:xfrm>
                  </p:grpSpPr>
                  <p:grpSp>
                    <p:nvGrpSpPr>
                      <p:cNvPr id="202" name="Group 201">
                        <a:extLst>
                          <a:ext uri="{FF2B5EF4-FFF2-40B4-BE49-F238E27FC236}">
                            <a16:creationId xmlns:a16="http://schemas.microsoft.com/office/drawing/2014/main" id="{11BE6BA1-5D36-4F4F-96FC-7C78E926DF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15" y="3853"/>
                        <a:ext cx="84" cy="74"/>
                        <a:chOff x="3715" y="3853"/>
                        <a:chExt cx="84" cy="74"/>
                      </a:xfrm>
                    </p:grpSpPr>
                    <p:sp>
                      <p:nvSpPr>
                        <p:cNvPr id="209" name="Line 133">
                          <a:extLst>
                            <a:ext uri="{FF2B5EF4-FFF2-40B4-BE49-F238E27FC236}">
                              <a16:creationId xmlns:a16="http://schemas.microsoft.com/office/drawing/2014/main" id="{8718FE7C-5109-4C12-9D6D-DF22D467C9A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5" y="3908"/>
                          <a:ext cx="29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10" name="Line 134">
                          <a:extLst>
                            <a:ext uri="{FF2B5EF4-FFF2-40B4-BE49-F238E27FC236}">
                              <a16:creationId xmlns:a16="http://schemas.microsoft.com/office/drawing/2014/main" id="{0F641B82-CC3C-4799-8360-CBE5F7CC35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44" y="3853"/>
                          <a:ext cx="55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F9FCDE45-029E-4420-9290-79732E7DE98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85" y="3850"/>
                        <a:ext cx="86" cy="75"/>
                        <a:chOff x="3685" y="3850"/>
                        <a:chExt cx="86" cy="75"/>
                      </a:xfrm>
                    </p:grpSpPr>
                    <p:sp>
                      <p:nvSpPr>
                        <p:cNvPr id="207" name="Line 136">
                          <a:extLst>
                            <a:ext uri="{FF2B5EF4-FFF2-40B4-BE49-F238E27FC236}">
                              <a16:creationId xmlns:a16="http://schemas.microsoft.com/office/drawing/2014/main" id="{F874600C-EF9B-43CE-94E1-6D856C9BBE7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85" y="3905"/>
                          <a:ext cx="2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08" name="Line 137">
                          <a:extLst>
                            <a:ext uri="{FF2B5EF4-FFF2-40B4-BE49-F238E27FC236}">
                              <a16:creationId xmlns:a16="http://schemas.microsoft.com/office/drawing/2014/main" id="{0F610B9F-8F60-4DDA-9D4A-F30C62E5436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3" y="3850"/>
                          <a:ext cx="58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C9BABD73-59A6-4897-B18B-99EED81DE7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5" y="3849"/>
                        <a:ext cx="83" cy="73"/>
                        <a:chOff x="3655" y="3849"/>
                        <a:chExt cx="83" cy="73"/>
                      </a:xfrm>
                    </p:grpSpPr>
                    <p:sp>
                      <p:nvSpPr>
                        <p:cNvPr id="205" name="Line 139">
                          <a:extLst>
                            <a:ext uri="{FF2B5EF4-FFF2-40B4-BE49-F238E27FC236}">
                              <a16:creationId xmlns:a16="http://schemas.microsoft.com/office/drawing/2014/main" id="{92E25ADB-4825-4144-8DE7-B28AB6B7F82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55" y="3902"/>
                          <a:ext cx="29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06" name="Line 140">
                          <a:extLst>
                            <a:ext uri="{FF2B5EF4-FFF2-40B4-BE49-F238E27FC236}">
                              <a16:creationId xmlns:a16="http://schemas.microsoft.com/office/drawing/2014/main" id="{10116656-E7B6-45EC-8CE9-CCE9B047F84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84" y="3849"/>
                          <a:ext cx="54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sp>
                  <p:nvSpPr>
                    <p:cNvPr id="199" name="Line 143">
                      <a:extLst>
                        <a:ext uri="{FF2B5EF4-FFF2-40B4-BE49-F238E27FC236}">
                          <a16:creationId xmlns:a16="http://schemas.microsoft.com/office/drawing/2014/main" id="{7729BCBE-CB46-42CF-8EDD-1494C5C545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6" y="3824"/>
                      <a:ext cx="608" cy="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00" name="Line 144">
                      <a:extLst>
                        <a:ext uri="{FF2B5EF4-FFF2-40B4-BE49-F238E27FC236}">
                          <a16:creationId xmlns:a16="http://schemas.microsoft.com/office/drawing/2014/main" id="{735545C9-D98D-4DCF-963D-4614D5A569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4" y="3838"/>
                      <a:ext cx="620" cy="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01" name="Line 145">
                      <a:extLst>
                        <a:ext uri="{FF2B5EF4-FFF2-40B4-BE49-F238E27FC236}">
                          <a16:creationId xmlns:a16="http://schemas.microsoft.com/office/drawing/2014/main" id="{03E5F36E-1A6A-465D-BAA5-01890C0AB3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1" y="3853"/>
                      <a:ext cx="626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E81BB0A-1C8B-477B-8E2D-A69FCCF820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5" y="3865"/>
                  <a:ext cx="89" cy="86"/>
                  <a:chOff x="3785" y="3865"/>
                  <a:chExt cx="89" cy="86"/>
                </a:xfrm>
              </p:grpSpPr>
              <p:sp>
                <p:nvSpPr>
                  <p:cNvPr id="193" name="Line 148">
                    <a:extLst>
                      <a:ext uri="{FF2B5EF4-FFF2-40B4-BE49-F238E27FC236}">
                        <a16:creationId xmlns:a16="http://schemas.microsoft.com/office/drawing/2014/main" id="{FCBA92E1-F7CE-44C9-B9C0-381C9F5AC0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85" y="3914"/>
                    <a:ext cx="47" cy="37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94" name="Line 149">
                    <a:extLst>
                      <a:ext uri="{FF2B5EF4-FFF2-40B4-BE49-F238E27FC236}">
                        <a16:creationId xmlns:a16="http://schemas.microsoft.com/office/drawing/2014/main" id="{95379EF4-2F1F-4375-A939-9D7B1DEABA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2" y="3865"/>
                    <a:ext cx="42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13CC6B-8EE8-4BF8-B17C-B85D3D24B9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4721708"/>
            <a:ext cx="1857375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B2E1B6-68E7-401B-9210-215ACB76BB0B}"/>
              </a:ext>
            </a:extLst>
          </p:cNvPr>
          <p:cNvGrpSpPr>
            <a:grpSpLocks/>
          </p:cNvGrpSpPr>
          <p:nvPr/>
        </p:nvGrpSpPr>
        <p:grpSpPr bwMode="auto">
          <a:xfrm>
            <a:off x="2235202" y="4745538"/>
            <a:ext cx="1762130" cy="1370018"/>
            <a:chOff x="535" y="3026"/>
            <a:chExt cx="1110" cy="863"/>
          </a:xfrm>
        </p:grpSpPr>
        <p:sp>
          <p:nvSpPr>
            <p:cNvPr id="28" name="Freeform 155">
              <a:extLst>
                <a:ext uri="{FF2B5EF4-FFF2-40B4-BE49-F238E27FC236}">
                  <a16:creationId xmlns:a16="http://schemas.microsoft.com/office/drawing/2014/main" id="{CA6F6E14-4B8F-4C76-AB55-8E0838718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3690"/>
              <a:ext cx="109" cy="65"/>
            </a:xfrm>
            <a:custGeom>
              <a:avLst/>
              <a:gdLst>
                <a:gd name="T0" fmla="*/ 106 w 109"/>
                <a:gd name="T1" fmla="*/ 0 h 65"/>
                <a:gd name="T2" fmla="*/ 82 w 109"/>
                <a:gd name="T3" fmla="*/ 0 h 65"/>
                <a:gd name="T4" fmla="*/ 68 w 109"/>
                <a:gd name="T5" fmla="*/ 1 h 65"/>
                <a:gd name="T6" fmla="*/ 54 w 109"/>
                <a:gd name="T7" fmla="*/ 3 h 65"/>
                <a:gd name="T8" fmla="*/ 38 w 109"/>
                <a:gd name="T9" fmla="*/ 6 h 65"/>
                <a:gd name="T10" fmla="*/ 25 w 109"/>
                <a:gd name="T11" fmla="*/ 10 h 65"/>
                <a:gd name="T12" fmla="*/ 17 w 109"/>
                <a:gd name="T13" fmla="*/ 13 h 65"/>
                <a:gd name="T14" fmla="*/ 11 w 109"/>
                <a:gd name="T15" fmla="*/ 16 h 65"/>
                <a:gd name="T16" fmla="*/ 6 w 109"/>
                <a:gd name="T17" fmla="*/ 20 h 65"/>
                <a:gd name="T18" fmla="*/ 2 w 109"/>
                <a:gd name="T19" fmla="*/ 24 h 65"/>
                <a:gd name="T20" fmla="*/ 0 w 109"/>
                <a:gd name="T21" fmla="*/ 29 h 65"/>
                <a:gd name="T22" fmla="*/ 1 w 109"/>
                <a:gd name="T23" fmla="*/ 34 h 65"/>
                <a:gd name="T24" fmla="*/ 4 w 109"/>
                <a:gd name="T25" fmla="*/ 38 h 65"/>
                <a:gd name="T26" fmla="*/ 8 w 109"/>
                <a:gd name="T27" fmla="*/ 41 h 65"/>
                <a:gd name="T28" fmla="*/ 15 w 109"/>
                <a:gd name="T29" fmla="*/ 42 h 65"/>
                <a:gd name="T30" fmla="*/ 24 w 109"/>
                <a:gd name="T31" fmla="*/ 42 h 65"/>
                <a:gd name="T32" fmla="*/ 34 w 109"/>
                <a:gd name="T33" fmla="*/ 41 h 65"/>
                <a:gd name="T34" fmla="*/ 46 w 109"/>
                <a:gd name="T35" fmla="*/ 40 h 65"/>
                <a:gd name="T36" fmla="*/ 57 w 109"/>
                <a:gd name="T37" fmla="*/ 41 h 65"/>
                <a:gd name="T38" fmla="*/ 66 w 109"/>
                <a:gd name="T39" fmla="*/ 42 h 65"/>
                <a:gd name="T40" fmla="*/ 74 w 109"/>
                <a:gd name="T41" fmla="*/ 44 h 65"/>
                <a:gd name="T42" fmla="*/ 83 w 109"/>
                <a:gd name="T43" fmla="*/ 48 h 65"/>
                <a:gd name="T44" fmla="*/ 108 w 109"/>
                <a:gd name="T45" fmla="*/ 64 h 65"/>
                <a:gd name="T46" fmla="*/ 107 w 109"/>
                <a:gd name="T47" fmla="*/ 64 h 65"/>
                <a:gd name="T48" fmla="*/ 108 w 109"/>
                <a:gd name="T49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65">
                  <a:moveTo>
                    <a:pt x="106" y="0"/>
                  </a:moveTo>
                  <a:lnTo>
                    <a:pt x="82" y="0"/>
                  </a:lnTo>
                  <a:lnTo>
                    <a:pt x="68" y="1"/>
                  </a:lnTo>
                  <a:lnTo>
                    <a:pt x="54" y="3"/>
                  </a:lnTo>
                  <a:lnTo>
                    <a:pt x="38" y="6"/>
                  </a:lnTo>
                  <a:lnTo>
                    <a:pt x="25" y="10"/>
                  </a:lnTo>
                  <a:lnTo>
                    <a:pt x="17" y="13"/>
                  </a:lnTo>
                  <a:lnTo>
                    <a:pt x="11" y="16"/>
                  </a:lnTo>
                  <a:lnTo>
                    <a:pt x="6" y="20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1" y="34"/>
                  </a:lnTo>
                  <a:lnTo>
                    <a:pt x="4" y="38"/>
                  </a:lnTo>
                  <a:lnTo>
                    <a:pt x="8" y="41"/>
                  </a:lnTo>
                  <a:lnTo>
                    <a:pt x="15" y="42"/>
                  </a:lnTo>
                  <a:lnTo>
                    <a:pt x="24" y="42"/>
                  </a:lnTo>
                  <a:lnTo>
                    <a:pt x="34" y="41"/>
                  </a:lnTo>
                  <a:lnTo>
                    <a:pt x="46" y="40"/>
                  </a:lnTo>
                  <a:lnTo>
                    <a:pt x="57" y="41"/>
                  </a:lnTo>
                  <a:lnTo>
                    <a:pt x="66" y="42"/>
                  </a:lnTo>
                  <a:lnTo>
                    <a:pt x="74" y="44"/>
                  </a:lnTo>
                  <a:lnTo>
                    <a:pt x="83" y="48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8" y="63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42A1AB0-B400-4860-9B2F-B0738E95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3508"/>
              <a:ext cx="864" cy="292"/>
              <a:chOff x="628" y="3508"/>
              <a:chExt cx="864" cy="292"/>
            </a:xfrm>
          </p:grpSpPr>
          <p:sp>
            <p:nvSpPr>
              <p:cNvPr id="167" name="Freeform 156">
                <a:extLst>
                  <a:ext uri="{FF2B5EF4-FFF2-40B4-BE49-F238E27FC236}">
                    <a16:creationId xmlns:a16="http://schemas.microsoft.com/office/drawing/2014/main" id="{0DA94FDC-F313-49BB-A442-AE91194E8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658"/>
                <a:ext cx="858" cy="142"/>
              </a:xfrm>
              <a:custGeom>
                <a:avLst/>
                <a:gdLst>
                  <a:gd name="T0" fmla="*/ 0 w 858"/>
                  <a:gd name="T1" fmla="*/ 9 h 142"/>
                  <a:gd name="T2" fmla="*/ 0 w 858"/>
                  <a:gd name="T3" fmla="*/ 70 h 142"/>
                  <a:gd name="T4" fmla="*/ 696 w 858"/>
                  <a:gd name="T5" fmla="*/ 141 h 142"/>
                  <a:gd name="T6" fmla="*/ 857 w 858"/>
                  <a:gd name="T7" fmla="*/ 55 h 142"/>
                  <a:gd name="T8" fmla="*/ 857 w 858"/>
                  <a:gd name="T9" fmla="*/ 0 h 142"/>
                  <a:gd name="T10" fmla="*/ 690 w 858"/>
                  <a:gd name="T11" fmla="*/ 74 h 142"/>
                  <a:gd name="T12" fmla="*/ 0 w 858"/>
                  <a:gd name="T13" fmla="*/ 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142">
                    <a:moveTo>
                      <a:pt x="0" y="9"/>
                    </a:moveTo>
                    <a:lnTo>
                      <a:pt x="0" y="70"/>
                    </a:lnTo>
                    <a:lnTo>
                      <a:pt x="696" y="141"/>
                    </a:lnTo>
                    <a:lnTo>
                      <a:pt x="857" y="55"/>
                    </a:lnTo>
                    <a:lnTo>
                      <a:pt x="857" y="0"/>
                    </a:lnTo>
                    <a:lnTo>
                      <a:pt x="690" y="74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68" name="Freeform 157">
                <a:extLst>
                  <a:ext uri="{FF2B5EF4-FFF2-40B4-BE49-F238E27FC236}">
                    <a16:creationId xmlns:a16="http://schemas.microsoft.com/office/drawing/2014/main" id="{BA70BBCF-1E2B-4E84-B10F-0805CF5B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3508"/>
                <a:ext cx="698" cy="223"/>
              </a:xfrm>
              <a:custGeom>
                <a:avLst/>
                <a:gdLst>
                  <a:gd name="T0" fmla="*/ 0 w 698"/>
                  <a:gd name="T1" fmla="*/ 0 h 223"/>
                  <a:gd name="T2" fmla="*/ 697 w 698"/>
                  <a:gd name="T3" fmla="*/ 48 h 223"/>
                  <a:gd name="T4" fmla="*/ 697 w 698"/>
                  <a:gd name="T5" fmla="*/ 222 h 223"/>
                  <a:gd name="T6" fmla="*/ 0 w 698"/>
                  <a:gd name="T7" fmla="*/ 155 h 223"/>
                  <a:gd name="T8" fmla="*/ 0 w 698"/>
                  <a:gd name="T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223">
                    <a:moveTo>
                      <a:pt x="0" y="0"/>
                    </a:moveTo>
                    <a:lnTo>
                      <a:pt x="697" y="48"/>
                    </a:lnTo>
                    <a:lnTo>
                      <a:pt x="697" y="222"/>
                    </a:lnTo>
                    <a:lnTo>
                      <a:pt x="0" y="15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C0F1584-0E7D-4FED-AEF5-08FE98A5E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" y="3549"/>
                <a:ext cx="704" cy="92"/>
                <a:chOff x="630" y="3549"/>
                <a:chExt cx="704" cy="92"/>
              </a:xfrm>
            </p:grpSpPr>
            <p:sp>
              <p:nvSpPr>
                <p:cNvPr id="170" name="Line 158">
                  <a:extLst>
                    <a:ext uri="{FF2B5EF4-FFF2-40B4-BE49-F238E27FC236}">
                      <a16:creationId xmlns:a16="http://schemas.microsoft.com/office/drawing/2014/main" id="{86A2DACE-6CBD-4621-838A-9FF9B033E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" y="3549"/>
                  <a:ext cx="703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71" name="Line 159">
                  <a:extLst>
                    <a:ext uri="{FF2B5EF4-FFF2-40B4-BE49-F238E27FC236}">
                      <a16:creationId xmlns:a16="http://schemas.microsoft.com/office/drawing/2014/main" id="{B5F9C0F8-AA0B-427A-8644-219D0D2A8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6" y="3592"/>
                  <a:ext cx="147" cy="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72" name="Line 160">
                  <a:extLst>
                    <a:ext uri="{FF2B5EF4-FFF2-40B4-BE49-F238E27FC236}">
                      <a16:creationId xmlns:a16="http://schemas.microsoft.com/office/drawing/2014/main" id="{A7939F42-EC41-48EA-A1FC-0D30969CF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3" y="3579"/>
                  <a:ext cx="14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73" name="Line 161">
                  <a:extLst>
                    <a:ext uri="{FF2B5EF4-FFF2-40B4-BE49-F238E27FC236}">
                      <a16:creationId xmlns:a16="http://schemas.microsoft.com/office/drawing/2014/main" id="{F09BBA87-2EE8-4C5D-8555-5D24BEA11A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" y="3580"/>
                  <a:ext cx="704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2A4D8A-172C-4E5E-8017-E4CF266A4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3476"/>
              <a:ext cx="866" cy="75"/>
              <a:chOff x="628" y="3476"/>
              <a:chExt cx="866" cy="75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06EAAAF1-C1CB-481F-8E6D-A0D542FA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3476"/>
                <a:ext cx="866" cy="75"/>
              </a:xfrm>
              <a:custGeom>
                <a:avLst/>
                <a:gdLst>
                  <a:gd name="T0" fmla="*/ 0 w 866"/>
                  <a:gd name="T1" fmla="*/ 29 h 75"/>
                  <a:gd name="T2" fmla="*/ 699 w 866"/>
                  <a:gd name="T3" fmla="*/ 74 h 75"/>
                  <a:gd name="T4" fmla="*/ 865 w 866"/>
                  <a:gd name="T5" fmla="*/ 31 h 75"/>
                  <a:gd name="T6" fmla="*/ 807 w 866"/>
                  <a:gd name="T7" fmla="*/ 25 h 75"/>
                  <a:gd name="T8" fmla="*/ 267 w 866"/>
                  <a:gd name="T9" fmla="*/ 0 h 75"/>
                  <a:gd name="T10" fmla="*/ 0 w 866"/>
                  <a:gd name="T1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6" h="75">
                    <a:moveTo>
                      <a:pt x="0" y="29"/>
                    </a:moveTo>
                    <a:lnTo>
                      <a:pt x="699" y="74"/>
                    </a:lnTo>
                    <a:lnTo>
                      <a:pt x="865" y="31"/>
                    </a:lnTo>
                    <a:lnTo>
                      <a:pt x="807" y="25"/>
                    </a:lnTo>
                    <a:lnTo>
                      <a:pt x="267" y="0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560FB291-10B1-4883-8941-7ADE183FB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" y="3493"/>
                <a:ext cx="634" cy="46"/>
              </a:xfrm>
              <a:custGeom>
                <a:avLst/>
                <a:gdLst>
                  <a:gd name="T0" fmla="*/ 51 w 634"/>
                  <a:gd name="T1" fmla="*/ 0 h 46"/>
                  <a:gd name="T2" fmla="*/ 0 w 634"/>
                  <a:gd name="T3" fmla="*/ 17 h 46"/>
                  <a:gd name="T4" fmla="*/ 511 w 634"/>
                  <a:gd name="T5" fmla="*/ 45 h 46"/>
                  <a:gd name="T6" fmla="*/ 594 w 634"/>
                  <a:gd name="T7" fmla="*/ 25 h 46"/>
                  <a:gd name="T8" fmla="*/ 588 w 634"/>
                  <a:gd name="T9" fmla="*/ 22 h 46"/>
                  <a:gd name="T10" fmla="*/ 633 w 634"/>
                  <a:gd name="T11" fmla="*/ 11 h 46"/>
                  <a:gd name="T12" fmla="*/ 605 w 634"/>
                  <a:gd name="T13" fmla="*/ 9 h 46"/>
                  <a:gd name="T14" fmla="*/ 51 w 634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4" h="46">
                    <a:moveTo>
                      <a:pt x="51" y="0"/>
                    </a:moveTo>
                    <a:lnTo>
                      <a:pt x="0" y="17"/>
                    </a:lnTo>
                    <a:lnTo>
                      <a:pt x="511" y="45"/>
                    </a:lnTo>
                    <a:lnTo>
                      <a:pt x="594" y="25"/>
                    </a:lnTo>
                    <a:lnTo>
                      <a:pt x="588" y="22"/>
                    </a:lnTo>
                    <a:lnTo>
                      <a:pt x="633" y="11"/>
                    </a:lnTo>
                    <a:lnTo>
                      <a:pt x="605" y="9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D754D5A-CE9B-4D1D-948C-6D4DCB1DF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0" y="3036"/>
              <a:ext cx="158" cy="492"/>
              <a:chOff x="1340" y="3036"/>
              <a:chExt cx="158" cy="492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A3E048E-7021-423F-A43F-C40CCA582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3099"/>
                <a:ext cx="96" cy="412"/>
                <a:chOff x="1402" y="3099"/>
                <a:chExt cx="96" cy="412"/>
              </a:xfrm>
            </p:grpSpPr>
            <p:sp>
              <p:nvSpPr>
                <p:cNvPr id="139" name="Freeform 167">
                  <a:extLst>
                    <a:ext uri="{FF2B5EF4-FFF2-40B4-BE49-F238E27FC236}">
                      <a16:creationId xmlns:a16="http://schemas.microsoft.com/office/drawing/2014/main" id="{15439512-E236-4CDF-8792-E6DB0DF1D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" y="3099"/>
                  <a:ext cx="90" cy="412"/>
                </a:xfrm>
                <a:custGeom>
                  <a:avLst/>
                  <a:gdLst>
                    <a:gd name="T0" fmla="*/ 8 w 90"/>
                    <a:gd name="T1" fmla="*/ 0 h 412"/>
                    <a:gd name="T2" fmla="*/ 89 w 90"/>
                    <a:gd name="T3" fmla="*/ 34 h 412"/>
                    <a:gd name="T4" fmla="*/ 82 w 90"/>
                    <a:gd name="T5" fmla="*/ 194 h 412"/>
                    <a:gd name="T6" fmla="*/ 73 w 90"/>
                    <a:gd name="T7" fmla="*/ 386 h 412"/>
                    <a:gd name="T8" fmla="*/ 0 w 90"/>
                    <a:gd name="T9" fmla="*/ 411 h 412"/>
                    <a:gd name="T10" fmla="*/ 8 w 90"/>
                    <a:gd name="T11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412">
                      <a:moveTo>
                        <a:pt x="8" y="0"/>
                      </a:moveTo>
                      <a:lnTo>
                        <a:pt x="89" y="34"/>
                      </a:lnTo>
                      <a:lnTo>
                        <a:pt x="82" y="194"/>
                      </a:lnTo>
                      <a:lnTo>
                        <a:pt x="73" y="386"/>
                      </a:lnTo>
                      <a:lnTo>
                        <a:pt x="0" y="411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421CDB37-C341-4740-9DA8-83A61D61AF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2" y="3117"/>
                  <a:ext cx="96" cy="352"/>
                  <a:chOff x="1402" y="3117"/>
                  <a:chExt cx="96" cy="352"/>
                </a:xfrm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5FFE8FA5-755B-4881-B409-3B86307AC8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2" y="3117"/>
                    <a:ext cx="96" cy="352"/>
                    <a:chOff x="1402" y="3117"/>
                    <a:chExt cx="96" cy="352"/>
                  </a:xfrm>
                </p:grpSpPr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98116D6A-20EC-44CA-AECF-8875D29DB3D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2" y="3117"/>
                      <a:ext cx="96" cy="211"/>
                      <a:chOff x="1402" y="3117"/>
                      <a:chExt cx="96" cy="211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09EB9760-2273-4EC6-BA9E-3071E497E9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9" y="3117"/>
                        <a:ext cx="89" cy="113"/>
                        <a:chOff x="1409" y="3117"/>
                        <a:chExt cx="89" cy="113"/>
                      </a:xfrm>
                    </p:grpSpPr>
                    <p:sp>
                      <p:nvSpPr>
                        <p:cNvPr id="159" name="Line 168">
                          <a:extLst>
                            <a:ext uri="{FF2B5EF4-FFF2-40B4-BE49-F238E27FC236}">
                              <a16:creationId xmlns:a16="http://schemas.microsoft.com/office/drawing/2014/main" id="{2E9DE8F0-92C6-4F76-AB50-BD4D831E939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2" y="3117"/>
                          <a:ext cx="86" cy="3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0" name="Line 169">
                          <a:extLst>
                            <a:ext uri="{FF2B5EF4-FFF2-40B4-BE49-F238E27FC236}">
                              <a16:creationId xmlns:a16="http://schemas.microsoft.com/office/drawing/2014/main" id="{1D3436D5-3DC9-44F5-AA31-25DDCDA332F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0" y="3135"/>
                          <a:ext cx="86" cy="3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1" name="Line 170">
                          <a:extLst>
                            <a:ext uri="{FF2B5EF4-FFF2-40B4-BE49-F238E27FC236}">
                              <a16:creationId xmlns:a16="http://schemas.microsoft.com/office/drawing/2014/main" id="{D30EB519-1C4B-41EA-86D7-B93A3126972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1" y="3154"/>
                          <a:ext cx="85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2" name="Line 171">
                          <a:extLst>
                            <a:ext uri="{FF2B5EF4-FFF2-40B4-BE49-F238E27FC236}">
                              <a16:creationId xmlns:a16="http://schemas.microsoft.com/office/drawing/2014/main" id="{DBBF737F-5721-45CA-A78D-12EDDD928F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0" y="3172"/>
                          <a:ext cx="86" cy="2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3" name="Line 172">
                          <a:extLst>
                            <a:ext uri="{FF2B5EF4-FFF2-40B4-BE49-F238E27FC236}">
                              <a16:creationId xmlns:a16="http://schemas.microsoft.com/office/drawing/2014/main" id="{7FCEA355-290C-45D3-BB3A-89A9EF2212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9" y="3190"/>
                          <a:ext cx="86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4" name="Line 173">
                          <a:extLst>
                            <a:ext uri="{FF2B5EF4-FFF2-40B4-BE49-F238E27FC236}">
                              <a16:creationId xmlns:a16="http://schemas.microsoft.com/office/drawing/2014/main" id="{04B45D55-2DB0-43CB-9FBB-63B31F9E1E6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9" y="3208"/>
                          <a:ext cx="85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sp>
                    <p:nvSpPr>
                      <p:cNvPr id="154" name="Line 175">
                        <a:extLst>
                          <a:ext uri="{FF2B5EF4-FFF2-40B4-BE49-F238E27FC236}">
                            <a16:creationId xmlns:a16="http://schemas.microsoft.com/office/drawing/2014/main" id="{6711AF11-1040-48A8-A6AC-33000F07C8B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2" y="3245"/>
                        <a:ext cx="89" cy="1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5" name="Line 176">
                        <a:extLst>
                          <a:ext uri="{FF2B5EF4-FFF2-40B4-BE49-F238E27FC236}">
                            <a16:creationId xmlns:a16="http://schemas.microsoft.com/office/drawing/2014/main" id="{D61D2421-D96D-4C23-98B4-37E28E741AE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3" y="3263"/>
                        <a:ext cx="87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6" name="Line 177">
                        <a:extLst>
                          <a:ext uri="{FF2B5EF4-FFF2-40B4-BE49-F238E27FC236}">
                            <a16:creationId xmlns:a16="http://schemas.microsoft.com/office/drawing/2014/main" id="{EAA1A5E4-9499-4F99-B196-AEEBC2959B7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2" y="3282"/>
                        <a:ext cx="87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7" name="Line 178">
                        <a:extLst>
                          <a:ext uri="{FF2B5EF4-FFF2-40B4-BE49-F238E27FC236}">
                            <a16:creationId xmlns:a16="http://schemas.microsoft.com/office/drawing/2014/main" id="{CA578494-9FFC-4859-9769-C9DB12D2CA3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3" y="3301"/>
                        <a:ext cx="86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8" name="Line 179">
                        <a:extLst>
                          <a:ext uri="{FF2B5EF4-FFF2-40B4-BE49-F238E27FC236}">
                            <a16:creationId xmlns:a16="http://schemas.microsoft.com/office/drawing/2014/main" id="{EAAC89DB-CAF7-4647-8EC7-30C707CAFC6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20"/>
                        <a:ext cx="85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744F8DC9-C0A7-4A26-B32C-0A2DD1E913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3" y="3339"/>
                      <a:ext cx="84" cy="130"/>
                      <a:chOff x="1403" y="3339"/>
                      <a:chExt cx="84" cy="130"/>
                    </a:xfrm>
                  </p:grpSpPr>
                  <p:sp>
                    <p:nvSpPr>
                      <p:cNvPr id="145" name="Line 181">
                        <a:extLst>
                          <a:ext uri="{FF2B5EF4-FFF2-40B4-BE49-F238E27FC236}">
                            <a16:creationId xmlns:a16="http://schemas.microsoft.com/office/drawing/2014/main" id="{FBF9046D-368F-4102-9D05-6AD94BF2523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39"/>
                        <a:ext cx="83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6" name="Line 182">
                        <a:extLst>
                          <a:ext uri="{FF2B5EF4-FFF2-40B4-BE49-F238E27FC236}">
                            <a16:creationId xmlns:a16="http://schemas.microsoft.com/office/drawing/2014/main" id="{B8FCB1DD-2668-4D73-8446-B4B5E3DFDB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5" y="3357"/>
                        <a:ext cx="81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7" name="Line 183">
                        <a:extLst>
                          <a:ext uri="{FF2B5EF4-FFF2-40B4-BE49-F238E27FC236}">
                            <a16:creationId xmlns:a16="http://schemas.microsoft.com/office/drawing/2014/main" id="{570A7472-8688-402E-8DA7-C9FF408FAC6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77"/>
                        <a:ext cx="81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8" name="Line 184">
                        <a:extLst>
                          <a:ext uri="{FF2B5EF4-FFF2-40B4-BE49-F238E27FC236}">
                            <a16:creationId xmlns:a16="http://schemas.microsoft.com/office/drawing/2014/main" id="{77964C1B-EC43-49DF-9A43-7C205CEB33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393"/>
                        <a:ext cx="81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9" name="Line 185">
                        <a:extLst>
                          <a:ext uri="{FF2B5EF4-FFF2-40B4-BE49-F238E27FC236}">
                            <a16:creationId xmlns:a16="http://schemas.microsoft.com/office/drawing/2014/main" id="{1B2F3FCD-3185-4994-A1BC-12C22B9588F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09"/>
                        <a:ext cx="79" cy="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0" name="Line 186">
                        <a:extLst>
                          <a:ext uri="{FF2B5EF4-FFF2-40B4-BE49-F238E27FC236}">
                            <a16:creationId xmlns:a16="http://schemas.microsoft.com/office/drawing/2014/main" id="{F9FDC725-EDC5-4F5A-99ED-D3FFC9DDEA7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26"/>
                        <a:ext cx="79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1" name="Line 187">
                        <a:extLst>
                          <a:ext uri="{FF2B5EF4-FFF2-40B4-BE49-F238E27FC236}">
                            <a16:creationId xmlns:a16="http://schemas.microsoft.com/office/drawing/2014/main" id="{9A0BB65B-07BF-4A34-89E4-89B46DE39C7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3" y="3441"/>
                        <a:ext cx="80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2" name="Line 188">
                        <a:extLst>
                          <a:ext uri="{FF2B5EF4-FFF2-40B4-BE49-F238E27FC236}">
                            <a16:creationId xmlns:a16="http://schemas.microsoft.com/office/drawing/2014/main" id="{72C1F17F-89B3-4A7D-B24B-27D8F1A2965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58"/>
                        <a:ext cx="77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</p:grpSp>
              <p:sp>
                <p:nvSpPr>
                  <p:cNvPr id="142" name="Line 191">
                    <a:extLst>
                      <a:ext uri="{FF2B5EF4-FFF2-40B4-BE49-F238E27FC236}">
                        <a16:creationId xmlns:a16="http://schemas.microsoft.com/office/drawing/2014/main" id="{7058256D-50A5-448F-A4A4-F3F33DE37C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07" y="3227"/>
                    <a:ext cx="85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3A42D87-BA34-46CE-B6E9-BA577BD41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0" y="3036"/>
                <a:ext cx="78" cy="492"/>
                <a:chOff x="1340" y="3036"/>
                <a:chExt cx="78" cy="492"/>
              </a:xfrm>
            </p:grpSpPr>
            <p:sp>
              <p:nvSpPr>
                <p:cNvPr id="137" name="Freeform 194">
                  <a:extLst>
                    <a:ext uri="{FF2B5EF4-FFF2-40B4-BE49-F238E27FC236}">
                      <a16:creationId xmlns:a16="http://schemas.microsoft.com/office/drawing/2014/main" id="{54AD29FC-1091-43F9-9F51-DBE52E8E3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0" y="3036"/>
                  <a:ext cx="78" cy="492"/>
                </a:xfrm>
                <a:custGeom>
                  <a:avLst/>
                  <a:gdLst>
                    <a:gd name="T0" fmla="*/ 18 w 78"/>
                    <a:gd name="T1" fmla="*/ 0 h 492"/>
                    <a:gd name="T2" fmla="*/ 72 w 78"/>
                    <a:gd name="T3" fmla="*/ 25 h 492"/>
                    <a:gd name="T4" fmla="*/ 77 w 78"/>
                    <a:gd name="T5" fmla="*/ 31 h 492"/>
                    <a:gd name="T6" fmla="*/ 61 w 78"/>
                    <a:gd name="T7" fmla="*/ 471 h 492"/>
                    <a:gd name="T8" fmla="*/ 53 w 78"/>
                    <a:gd name="T9" fmla="*/ 477 h 492"/>
                    <a:gd name="T10" fmla="*/ 0 w 78"/>
                    <a:gd name="T11" fmla="*/ 491 h 492"/>
                    <a:gd name="T12" fmla="*/ 6 w 78"/>
                    <a:gd name="T13" fmla="*/ 483 h 492"/>
                    <a:gd name="T14" fmla="*/ 7 w 78"/>
                    <a:gd name="T15" fmla="*/ 477 h 492"/>
                    <a:gd name="T16" fmla="*/ 18 w 78"/>
                    <a:gd name="T17" fmla="*/ 0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492">
                      <a:moveTo>
                        <a:pt x="18" y="0"/>
                      </a:moveTo>
                      <a:lnTo>
                        <a:pt x="72" y="25"/>
                      </a:lnTo>
                      <a:lnTo>
                        <a:pt x="77" y="31"/>
                      </a:lnTo>
                      <a:lnTo>
                        <a:pt x="61" y="471"/>
                      </a:lnTo>
                      <a:lnTo>
                        <a:pt x="53" y="477"/>
                      </a:lnTo>
                      <a:lnTo>
                        <a:pt x="0" y="491"/>
                      </a:lnTo>
                      <a:lnTo>
                        <a:pt x="6" y="483"/>
                      </a:lnTo>
                      <a:lnTo>
                        <a:pt x="7" y="477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38" name="Arc 195">
                  <a:extLst>
                    <a:ext uri="{FF2B5EF4-FFF2-40B4-BE49-F238E27FC236}">
                      <a16:creationId xmlns:a16="http://schemas.microsoft.com/office/drawing/2014/main" id="{324CAE9E-B30E-4A30-AAAC-41207385B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4" y="3061"/>
                  <a:ext cx="4" cy="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52"/>
                    <a:gd name="T1" fmla="*/ 0 h 21600"/>
                    <a:gd name="T2" fmla="*/ 21252 w 21252"/>
                    <a:gd name="T3" fmla="*/ 17736 h 21600"/>
                    <a:gd name="T4" fmla="*/ 0 w 212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52" h="21600" fill="none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B418608-67DE-440D-8DDA-9B498071D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3" y="3788"/>
              <a:ext cx="272" cy="101"/>
              <a:chOff x="1373" y="3788"/>
              <a:chExt cx="272" cy="101"/>
            </a:xfrm>
          </p:grpSpPr>
          <p:sp>
            <p:nvSpPr>
              <p:cNvPr id="124" name="Freeform 198">
                <a:extLst>
                  <a:ext uri="{FF2B5EF4-FFF2-40B4-BE49-F238E27FC236}">
                    <a16:creationId xmlns:a16="http://schemas.microsoft.com/office/drawing/2014/main" id="{287E7F51-3A1D-4A97-A8E1-5C4F05788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3788"/>
                <a:ext cx="272" cy="71"/>
              </a:xfrm>
              <a:custGeom>
                <a:avLst/>
                <a:gdLst>
                  <a:gd name="T0" fmla="*/ 0 w 272"/>
                  <a:gd name="T1" fmla="*/ 0 h 71"/>
                  <a:gd name="T2" fmla="*/ 50 w 272"/>
                  <a:gd name="T3" fmla="*/ 3 h 71"/>
                  <a:gd name="T4" fmla="*/ 88 w 272"/>
                  <a:gd name="T5" fmla="*/ 5 h 71"/>
                  <a:gd name="T6" fmla="*/ 121 w 272"/>
                  <a:gd name="T7" fmla="*/ 9 h 71"/>
                  <a:gd name="T8" fmla="*/ 155 w 272"/>
                  <a:gd name="T9" fmla="*/ 13 h 71"/>
                  <a:gd name="T10" fmla="*/ 178 w 272"/>
                  <a:gd name="T11" fmla="*/ 16 h 71"/>
                  <a:gd name="T12" fmla="*/ 207 w 272"/>
                  <a:gd name="T13" fmla="*/ 21 h 71"/>
                  <a:gd name="T14" fmla="*/ 223 w 272"/>
                  <a:gd name="T15" fmla="*/ 24 h 71"/>
                  <a:gd name="T16" fmla="*/ 235 w 272"/>
                  <a:gd name="T17" fmla="*/ 27 h 71"/>
                  <a:gd name="T18" fmla="*/ 242 w 272"/>
                  <a:gd name="T19" fmla="*/ 28 h 71"/>
                  <a:gd name="T20" fmla="*/ 247 w 272"/>
                  <a:gd name="T21" fmla="*/ 30 h 71"/>
                  <a:gd name="T22" fmla="*/ 254 w 272"/>
                  <a:gd name="T23" fmla="*/ 32 h 71"/>
                  <a:gd name="T24" fmla="*/ 261 w 272"/>
                  <a:gd name="T25" fmla="*/ 34 h 71"/>
                  <a:gd name="T26" fmla="*/ 267 w 272"/>
                  <a:gd name="T27" fmla="*/ 38 h 71"/>
                  <a:gd name="T28" fmla="*/ 270 w 272"/>
                  <a:gd name="T29" fmla="*/ 42 h 71"/>
                  <a:gd name="T30" fmla="*/ 271 w 272"/>
                  <a:gd name="T31" fmla="*/ 45 h 71"/>
                  <a:gd name="T32" fmla="*/ 269 w 272"/>
                  <a:gd name="T33" fmla="*/ 49 h 71"/>
                  <a:gd name="T34" fmla="*/ 267 w 272"/>
                  <a:gd name="T35" fmla="*/ 54 h 71"/>
                  <a:gd name="T36" fmla="*/ 264 w 272"/>
                  <a:gd name="T37" fmla="*/ 58 h 71"/>
                  <a:gd name="T38" fmla="*/ 259 w 272"/>
                  <a:gd name="T39" fmla="*/ 61 h 71"/>
                  <a:gd name="T40" fmla="*/ 253 w 272"/>
                  <a:gd name="T41" fmla="*/ 65 h 71"/>
                  <a:gd name="T42" fmla="*/ 247 w 272"/>
                  <a:gd name="T43" fmla="*/ 68 h 71"/>
                  <a:gd name="T44" fmla="*/ 240 w 272"/>
                  <a:gd name="T45" fmla="*/ 69 h 71"/>
                  <a:gd name="T46" fmla="*/ 231 w 272"/>
                  <a:gd name="T47" fmla="*/ 70 h 71"/>
                  <a:gd name="T48" fmla="*/ 222 w 272"/>
                  <a:gd name="T49" fmla="*/ 70 h 71"/>
                  <a:gd name="T50" fmla="*/ 212 w 272"/>
                  <a:gd name="T51" fmla="*/ 70 h 71"/>
                  <a:gd name="T52" fmla="*/ 197 w 272"/>
                  <a:gd name="T53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71">
                    <a:moveTo>
                      <a:pt x="0" y="0"/>
                    </a:moveTo>
                    <a:lnTo>
                      <a:pt x="50" y="3"/>
                    </a:lnTo>
                    <a:lnTo>
                      <a:pt x="88" y="5"/>
                    </a:lnTo>
                    <a:lnTo>
                      <a:pt x="121" y="9"/>
                    </a:lnTo>
                    <a:lnTo>
                      <a:pt x="155" y="13"/>
                    </a:lnTo>
                    <a:lnTo>
                      <a:pt x="178" y="16"/>
                    </a:lnTo>
                    <a:lnTo>
                      <a:pt x="207" y="21"/>
                    </a:lnTo>
                    <a:lnTo>
                      <a:pt x="223" y="24"/>
                    </a:lnTo>
                    <a:lnTo>
                      <a:pt x="235" y="27"/>
                    </a:lnTo>
                    <a:lnTo>
                      <a:pt x="242" y="28"/>
                    </a:lnTo>
                    <a:lnTo>
                      <a:pt x="247" y="30"/>
                    </a:lnTo>
                    <a:lnTo>
                      <a:pt x="254" y="32"/>
                    </a:lnTo>
                    <a:lnTo>
                      <a:pt x="261" y="34"/>
                    </a:lnTo>
                    <a:lnTo>
                      <a:pt x="267" y="38"/>
                    </a:lnTo>
                    <a:lnTo>
                      <a:pt x="270" y="42"/>
                    </a:lnTo>
                    <a:lnTo>
                      <a:pt x="271" y="45"/>
                    </a:lnTo>
                    <a:lnTo>
                      <a:pt x="269" y="49"/>
                    </a:lnTo>
                    <a:lnTo>
                      <a:pt x="267" y="54"/>
                    </a:lnTo>
                    <a:lnTo>
                      <a:pt x="264" y="58"/>
                    </a:lnTo>
                    <a:lnTo>
                      <a:pt x="259" y="61"/>
                    </a:lnTo>
                    <a:lnTo>
                      <a:pt x="253" y="65"/>
                    </a:lnTo>
                    <a:lnTo>
                      <a:pt x="247" y="68"/>
                    </a:lnTo>
                    <a:lnTo>
                      <a:pt x="240" y="69"/>
                    </a:lnTo>
                    <a:lnTo>
                      <a:pt x="231" y="70"/>
                    </a:lnTo>
                    <a:lnTo>
                      <a:pt x="222" y="70"/>
                    </a:lnTo>
                    <a:lnTo>
                      <a:pt x="212" y="70"/>
                    </a:lnTo>
                    <a:lnTo>
                      <a:pt x="197" y="67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7EEE430-8C5C-4CD5-BC5B-F0AB1448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4" y="3823"/>
                <a:ext cx="189" cy="66"/>
                <a:chOff x="1384" y="3823"/>
                <a:chExt cx="189" cy="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43F01EA8-6F85-41C7-8157-1663082C61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4" y="3823"/>
                  <a:ext cx="183" cy="66"/>
                  <a:chOff x="1384" y="3823"/>
                  <a:chExt cx="183" cy="66"/>
                </a:xfrm>
              </p:grpSpPr>
              <p:sp>
                <p:nvSpPr>
                  <p:cNvPr id="131" name="Freeform 199">
                    <a:extLst>
                      <a:ext uri="{FF2B5EF4-FFF2-40B4-BE49-F238E27FC236}">
                        <a16:creationId xmlns:a16="http://schemas.microsoft.com/office/drawing/2014/main" id="{F27D28E5-B702-4128-BC2E-D340A072BA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4" y="3823"/>
                    <a:ext cx="111" cy="40"/>
                  </a:xfrm>
                  <a:custGeom>
                    <a:avLst/>
                    <a:gdLst>
                      <a:gd name="T0" fmla="*/ 0 w 111"/>
                      <a:gd name="T1" fmla="*/ 24 h 40"/>
                      <a:gd name="T2" fmla="*/ 29 w 111"/>
                      <a:gd name="T3" fmla="*/ 0 h 40"/>
                      <a:gd name="T4" fmla="*/ 110 w 111"/>
                      <a:gd name="T5" fmla="*/ 13 h 40"/>
                      <a:gd name="T6" fmla="*/ 78 w 111"/>
                      <a:gd name="T7" fmla="*/ 39 h 40"/>
                      <a:gd name="T8" fmla="*/ 0 w 111"/>
                      <a:gd name="T9" fmla="*/ 2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40">
                        <a:moveTo>
                          <a:pt x="0" y="24"/>
                        </a:moveTo>
                        <a:lnTo>
                          <a:pt x="29" y="0"/>
                        </a:lnTo>
                        <a:lnTo>
                          <a:pt x="110" y="13"/>
                        </a:lnTo>
                        <a:lnTo>
                          <a:pt x="78" y="39"/>
                        </a:lnTo>
                        <a:lnTo>
                          <a:pt x="0" y="24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2" name="Freeform 200">
                    <a:extLst>
                      <a:ext uri="{FF2B5EF4-FFF2-40B4-BE49-F238E27FC236}">
                        <a16:creationId xmlns:a16="http://schemas.microsoft.com/office/drawing/2014/main" id="{86E047A3-DEDE-4B15-B383-48D2DF8627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4" y="3852"/>
                    <a:ext cx="77" cy="37"/>
                  </a:xfrm>
                  <a:custGeom>
                    <a:avLst/>
                    <a:gdLst>
                      <a:gd name="T0" fmla="*/ 0 w 77"/>
                      <a:gd name="T1" fmla="*/ 0 h 37"/>
                      <a:gd name="T2" fmla="*/ 0 w 77"/>
                      <a:gd name="T3" fmla="*/ 20 h 37"/>
                      <a:gd name="T4" fmla="*/ 1 w 77"/>
                      <a:gd name="T5" fmla="*/ 20 h 37"/>
                      <a:gd name="T6" fmla="*/ 76 w 77"/>
                      <a:gd name="T7" fmla="*/ 36 h 37"/>
                      <a:gd name="T8" fmla="*/ 76 w 77"/>
                      <a:gd name="T9" fmla="*/ 15 h 37"/>
                      <a:gd name="T10" fmla="*/ 0 w 77"/>
                      <a:gd name="T11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7" h="37">
                        <a:moveTo>
                          <a:pt x="0" y="0"/>
                        </a:moveTo>
                        <a:lnTo>
                          <a:pt x="0" y="20"/>
                        </a:lnTo>
                        <a:lnTo>
                          <a:pt x="1" y="20"/>
                        </a:lnTo>
                        <a:lnTo>
                          <a:pt x="76" y="36"/>
                        </a:lnTo>
                        <a:lnTo>
                          <a:pt x="76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3" name="Freeform 201">
                    <a:extLst>
                      <a:ext uri="{FF2B5EF4-FFF2-40B4-BE49-F238E27FC236}">
                        <a16:creationId xmlns:a16="http://schemas.microsoft.com/office/drawing/2014/main" id="{1F4EFAD7-0FAB-4A4F-8AF8-D7A5326F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8" y="3839"/>
                    <a:ext cx="99" cy="50"/>
                  </a:xfrm>
                  <a:custGeom>
                    <a:avLst/>
                    <a:gdLst>
                      <a:gd name="T0" fmla="*/ 0 w 99"/>
                      <a:gd name="T1" fmla="*/ 27 h 50"/>
                      <a:gd name="T2" fmla="*/ 31 w 99"/>
                      <a:gd name="T3" fmla="*/ 0 h 50"/>
                      <a:gd name="T4" fmla="*/ 98 w 99"/>
                      <a:gd name="T5" fmla="*/ 7 h 50"/>
                      <a:gd name="T6" fmla="*/ 98 w 99"/>
                      <a:gd name="T7" fmla="*/ 28 h 50"/>
                      <a:gd name="T8" fmla="*/ 0 w 99"/>
                      <a:gd name="T9" fmla="*/ 49 h 50"/>
                      <a:gd name="T10" fmla="*/ 0 w 99"/>
                      <a:gd name="T11" fmla="*/ 2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9" h="50">
                        <a:moveTo>
                          <a:pt x="0" y="27"/>
                        </a:moveTo>
                        <a:lnTo>
                          <a:pt x="31" y="0"/>
                        </a:lnTo>
                        <a:lnTo>
                          <a:pt x="98" y="7"/>
                        </a:lnTo>
                        <a:lnTo>
                          <a:pt x="98" y="28"/>
                        </a:lnTo>
                        <a:lnTo>
                          <a:pt x="0" y="49"/>
                        </a:lnTo>
                        <a:lnTo>
                          <a:pt x="0" y="27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4" name="Freeform 202">
                    <a:extLst>
                      <a:ext uri="{FF2B5EF4-FFF2-40B4-BE49-F238E27FC236}">
                        <a16:creationId xmlns:a16="http://schemas.microsoft.com/office/drawing/2014/main" id="{BF82752B-C369-4014-9F0E-7595FAD1FA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5" y="3823"/>
                    <a:ext cx="152" cy="17"/>
                  </a:xfrm>
                  <a:custGeom>
                    <a:avLst/>
                    <a:gdLst>
                      <a:gd name="T0" fmla="*/ 0 w 152"/>
                      <a:gd name="T1" fmla="*/ 0 h 17"/>
                      <a:gd name="T2" fmla="*/ 76 w 152"/>
                      <a:gd name="T3" fmla="*/ 4 h 17"/>
                      <a:gd name="T4" fmla="*/ 151 w 152"/>
                      <a:gd name="T5" fmla="*/ 16 h 17"/>
                      <a:gd name="T6" fmla="*/ 83 w 152"/>
                      <a:gd name="T7" fmla="*/ 11 h 17"/>
                      <a:gd name="T8" fmla="*/ 0 w 152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17">
                        <a:moveTo>
                          <a:pt x="0" y="0"/>
                        </a:moveTo>
                        <a:lnTo>
                          <a:pt x="76" y="4"/>
                        </a:lnTo>
                        <a:lnTo>
                          <a:pt x="151" y="16"/>
                        </a:lnTo>
                        <a:lnTo>
                          <a:pt x="83" y="1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320B14CE-C2B5-446C-BE77-2539AE3685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5" y="3845"/>
                  <a:ext cx="188" cy="31"/>
                  <a:chOff x="1385" y="3845"/>
                  <a:chExt cx="188" cy="31"/>
                </a:xfrm>
              </p:grpSpPr>
              <p:sp>
                <p:nvSpPr>
                  <p:cNvPr id="128" name="Line 204">
                    <a:extLst>
                      <a:ext uri="{FF2B5EF4-FFF2-40B4-BE49-F238E27FC236}">
                        <a16:creationId xmlns:a16="http://schemas.microsoft.com/office/drawing/2014/main" id="{D1EECB62-2D98-468E-9D22-4107E9F62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85" y="3857"/>
                    <a:ext cx="83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29" name="Line 205">
                    <a:extLst>
                      <a:ext uri="{FF2B5EF4-FFF2-40B4-BE49-F238E27FC236}">
                        <a16:creationId xmlns:a16="http://schemas.microsoft.com/office/drawing/2014/main" id="{8FD85580-DCB7-4C00-A483-10EFF81ABA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69" y="3845"/>
                    <a:ext cx="35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0" name="Line 206">
                    <a:extLst>
                      <a:ext uri="{FF2B5EF4-FFF2-40B4-BE49-F238E27FC236}">
                        <a16:creationId xmlns:a16="http://schemas.microsoft.com/office/drawing/2014/main" id="{4D1D019C-8B95-493E-A7C0-943D3AD1C9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4" y="3845"/>
                    <a:ext cx="69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  <p:sp>
          <p:nvSpPr>
            <p:cNvPr id="33" name="Freeform 210">
              <a:extLst>
                <a:ext uri="{FF2B5EF4-FFF2-40B4-BE49-F238E27FC236}">
                  <a16:creationId xmlns:a16="http://schemas.microsoft.com/office/drawing/2014/main" id="{1020EE14-A126-43B9-829C-2482BC0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3654"/>
              <a:ext cx="156" cy="147"/>
            </a:xfrm>
            <a:custGeom>
              <a:avLst/>
              <a:gdLst>
                <a:gd name="T0" fmla="*/ 0 w 156"/>
                <a:gd name="T1" fmla="*/ 73 h 147"/>
                <a:gd name="T2" fmla="*/ 155 w 156"/>
                <a:gd name="T3" fmla="*/ 0 h 147"/>
                <a:gd name="T4" fmla="*/ 155 w 156"/>
                <a:gd name="T5" fmla="*/ 59 h 147"/>
                <a:gd name="T6" fmla="*/ 0 w 156"/>
                <a:gd name="T7" fmla="*/ 146 h 147"/>
                <a:gd name="T8" fmla="*/ 0 w 156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7">
                  <a:moveTo>
                    <a:pt x="0" y="73"/>
                  </a:moveTo>
                  <a:lnTo>
                    <a:pt x="155" y="0"/>
                  </a:lnTo>
                  <a:lnTo>
                    <a:pt x="155" y="59"/>
                  </a:lnTo>
                  <a:lnTo>
                    <a:pt x="0" y="146"/>
                  </a:lnTo>
                  <a:lnTo>
                    <a:pt x="0" y="73"/>
                  </a:lnTo>
                </a:path>
              </a:pathLst>
            </a:cu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4" name="Freeform 211">
              <a:extLst>
                <a:ext uri="{FF2B5EF4-FFF2-40B4-BE49-F238E27FC236}">
                  <a16:creationId xmlns:a16="http://schemas.microsoft.com/office/drawing/2014/main" id="{CE9DBED7-1F5D-49FD-97C2-0300D963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" y="3510"/>
              <a:ext cx="162" cy="220"/>
            </a:xfrm>
            <a:custGeom>
              <a:avLst/>
              <a:gdLst>
                <a:gd name="T0" fmla="*/ 0 w 162"/>
                <a:gd name="T1" fmla="*/ 46 h 220"/>
                <a:gd name="T2" fmla="*/ 161 w 162"/>
                <a:gd name="T3" fmla="*/ 0 h 220"/>
                <a:gd name="T4" fmla="*/ 161 w 162"/>
                <a:gd name="T5" fmla="*/ 145 h 220"/>
                <a:gd name="T6" fmla="*/ 0 w 162"/>
                <a:gd name="T7" fmla="*/ 219 h 220"/>
                <a:gd name="T8" fmla="*/ 0 w 162"/>
                <a:gd name="T9" fmla="*/ 4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220">
                  <a:moveTo>
                    <a:pt x="0" y="46"/>
                  </a:moveTo>
                  <a:lnTo>
                    <a:pt x="161" y="0"/>
                  </a:lnTo>
                  <a:lnTo>
                    <a:pt x="161" y="145"/>
                  </a:lnTo>
                  <a:lnTo>
                    <a:pt x="0" y="219"/>
                  </a:lnTo>
                  <a:lnTo>
                    <a:pt x="0" y="46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5" name="Freeform 212">
              <a:extLst>
                <a:ext uri="{FF2B5EF4-FFF2-40B4-BE49-F238E27FC236}">
                  <a16:creationId xmlns:a16="http://schemas.microsoft.com/office/drawing/2014/main" id="{DBF5E491-CBC1-4FC0-9066-C59BD331F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105"/>
              <a:ext cx="411" cy="340"/>
            </a:xfrm>
            <a:custGeom>
              <a:avLst/>
              <a:gdLst>
                <a:gd name="T0" fmla="*/ 17 w 411"/>
                <a:gd name="T1" fmla="*/ 0 h 340"/>
                <a:gd name="T2" fmla="*/ 410 w 411"/>
                <a:gd name="T3" fmla="*/ 0 h 340"/>
                <a:gd name="T4" fmla="*/ 394 w 411"/>
                <a:gd name="T5" fmla="*/ 339 h 340"/>
                <a:gd name="T6" fmla="*/ 0 w 411"/>
                <a:gd name="T7" fmla="*/ 319 h 340"/>
                <a:gd name="T8" fmla="*/ 17 w 411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340">
                  <a:moveTo>
                    <a:pt x="17" y="0"/>
                  </a:moveTo>
                  <a:lnTo>
                    <a:pt x="410" y="0"/>
                  </a:lnTo>
                  <a:lnTo>
                    <a:pt x="394" y="339"/>
                  </a:lnTo>
                  <a:lnTo>
                    <a:pt x="0" y="319"/>
                  </a:lnTo>
                  <a:lnTo>
                    <a:pt x="17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6" name="Freeform 213">
              <a:extLst>
                <a:ext uri="{FF2B5EF4-FFF2-40B4-BE49-F238E27FC236}">
                  <a16:creationId xmlns:a16="http://schemas.microsoft.com/office/drawing/2014/main" id="{9552EC03-FA0D-4EF1-87FF-DCA294FFA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" y="3687"/>
              <a:ext cx="771" cy="152"/>
            </a:xfrm>
            <a:custGeom>
              <a:avLst/>
              <a:gdLst>
                <a:gd name="T0" fmla="*/ 125 w 771"/>
                <a:gd name="T1" fmla="*/ 0 h 152"/>
                <a:gd name="T2" fmla="*/ 770 w 771"/>
                <a:gd name="T3" fmla="*/ 62 h 152"/>
                <a:gd name="T4" fmla="*/ 724 w 771"/>
                <a:gd name="T5" fmla="*/ 117 h 152"/>
                <a:gd name="T6" fmla="*/ 680 w 771"/>
                <a:gd name="T7" fmla="*/ 151 h 152"/>
                <a:gd name="T8" fmla="*/ 0 w 771"/>
                <a:gd name="T9" fmla="*/ 75 h 152"/>
                <a:gd name="T10" fmla="*/ 50 w 771"/>
                <a:gd name="T11" fmla="*/ 54 h 152"/>
                <a:gd name="T12" fmla="*/ 125 w 771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152">
                  <a:moveTo>
                    <a:pt x="125" y="0"/>
                  </a:moveTo>
                  <a:lnTo>
                    <a:pt x="770" y="62"/>
                  </a:lnTo>
                  <a:lnTo>
                    <a:pt x="724" y="117"/>
                  </a:lnTo>
                  <a:lnTo>
                    <a:pt x="680" y="151"/>
                  </a:lnTo>
                  <a:lnTo>
                    <a:pt x="0" y="75"/>
                  </a:lnTo>
                  <a:lnTo>
                    <a:pt x="50" y="54"/>
                  </a:lnTo>
                  <a:lnTo>
                    <a:pt x="125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10158A-A001-4A9B-969C-0C3594AD7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" y="3525"/>
              <a:ext cx="167" cy="198"/>
              <a:chOff x="1333" y="3525"/>
              <a:chExt cx="167" cy="198"/>
            </a:xfrm>
          </p:grpSpPr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9320DE1-1548-42D9-B6E2-F4C976FA1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3" y="3580"/>
                <a:ext cx="167" cy="6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6" name="Line 215">
                <a:extLst>
                  <a:ext uri="{FF2B5EF4-FFF2-40B4-BE49-F238E27FC236}">
                    <a16:creationId xmlns:a16="http://schemas.microsoft.com/office/drawing/2014/main" id="{E13F48D8-3214-4D00-BF5D-603DCF55F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98"/>
                <a:ext cx="137" cy="5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7" name="Line 216">
                <a:extLst>
                  <a:ext uri="{FF2B5EF4-FFF2-40B4-BE49-F238E27FC236}">
                    <a16:creationId xmlns:a16="http://schemas.microsoft.com/office/drawing/2014/main" id="{0DAADCA8-4D43-4F66-B999-3316B1E34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614"/>
                <a:ext cx="137" cy="5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8" name="Line 217">
                <a:extLst>
                  <a:ext uri="{FF2B5EF4-FFF2-40B4-BE49-F238E27FC236}">
                    <a16:creationId xmlns:a16="http://schemas.microsoft.com/office/drawing/2014/main" id="{CBB0FA92-F7CA-473C-BD1B-620BDE69A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631"/>
                <a:ext cx="138" cy="5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83AE9951-D1E8-48A4-8482-B58B96A28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647"/>
                <a:ext cx="138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0" name="Line 219">
                <a:extLst>
                  <a:ext uri="{FF2B5EF4-FFF2-40B4-BE49-F238E27FC236}">
                    <a16:creationId xmlns:a16="http://schemas.microsoft.com/office/drawing/2014/main" id="{6D47F3CC-C657-4169-AB72-C5307776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63"/>
                <a:ext cx="138" cy="4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39D173ED-2A52-42CD-81EC-0A520964F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45"/>
                <a:ext cx="138" cy="4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2" name="Line 221">
                <a:extLst>
                  <a:ext uri="{FF2B5EF4-FFF2-40B4-BE49-F238E27FC236}">
                    <a16:creationId xmlns:a16="http://schemas.microsoft.com/office/drawing/2014/main" id="{F508635D-0F4A-442C-91CE-089553202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25"/>
                <a:ext cx="13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B6A1C68F-1971-48EC-8204-B868BD440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2" y="3552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D56724-76C6-4EEA-A032-7B13C4F67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8" y="3026"/>
              <a:ext cx="543" cy="503"/>
              <a:chOff x="818" y="3026"/>
              <a:chExt cx="543" cy="50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4A1520B-05C4-4DF1-85AC-3D4EBF59D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3026"/>
                <a:ext cx="543" cy="503"/>
                <a:chOff x="818" y="3026"/>
                <a:chExt cx="543" cy="503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657FC345-9DE3-48FC-B068-7CFC09FA65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3026"/>
                  <a:ext cx="543" cy="503"/>
                  <a:chOff x="818" y="3026"/>
                  <a:chExt cx="543" cy="503"/>
                </a:xfrm>
              </p:grpSpPr>
              <p:sp>
                <p:nvSpPr>
                  <p:cNvPr id="111" name="Freeform 224">
                    <a:extLst>
                      <a:ext uri="{FF2B5EF4-FFF2-40B4-BE49-F238E27FC236}">
                        <a16:creationId xmlns:a16="http://schemas.microsoft.com/office/drawing/2014/main" id="{F1CEBCC0-2D92-4ED0-B989-8291DCD349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" y="3026"/>
                    <a:ext cx="543" cy="503"/>
                  </a:xfrm>
                  <a:custGeom>
                    <a:avLst/>
                    <a:gdLst>
                      <a:gd name="T0" fmla="*/ 43 w 543"/>
                      <a:gd name="T1" fmla="*/ 8 h 503"/>
                      <a:gd name="T2" fmla="*/ 90 w 543"/>
                      <a:gd name="T3" fmla="*/ 6 h 503"/>
                      <a:gd name="T4" fmla="*/ 153 w 543"/>
                      <a:gd name="T5" fmla="*/ 1 h 503"/>
                      <a:gd name="T6" fmla="*/ 219 w 543"/>
                      <a:gd name="T7" fmla="*/ 0 h 503"/>
                      <a:gd name="T8" fmla="*/ 296 w 543"/>
                      <a:gd name="T9" fmla="*/ 0 h 503"/>
                      <a:gd name="T10" fmla="*/ 350 w 543"/>
                      <a:gd name="T11" fmla="*/ 1 h 503"/>
                      <a:gd name="T12" fmla="*/ 433 w 543"/>
                      <a:gd name="T13" fmla="*/ 4 h 503"/>
                      <a:gd name="T14" fmla="*/ 512 w 543"/>
                      <a:gd name="T15" fmla="*/ 8 h 503"/>
                      <a:gd name="T16" fmla="*/ 532 w 543"/>
                      <a:gd name="T17" fmla="*/ 9 h 503"/>
                      <a:gd name="T18" fmla="*/ 536 w 543"/>
                      <a:gd name="T19" fmla="*/ 10 h 503"/>
                      <a:gd name="T20" fmla="*/ 539 w 543"/>
                      <a:gd name="T21" fmla="*/ 13 h 503"/>
                      <a:gd name="T22" fmla="*/ 542 w 543"/>
                      <a:gd name="T23" fmla="*/ 16 h 503"/>
                      <a:gd name="T24" fmla="*/ 542 w 543"/>
                      <a:gd name="T25" fmla="*/ 21 h 503"/>
                      <a:gd name="T26" fmla="*/ 521 w 543"/>
                      <a:gd name="T27" fmla="*/ 492 h 503"/>
                      <a:gd name="T28" fmla="*/ 519 w 543"/>
                      <a:gd name="T29" fmla="*/ 499 h 503"/>
                      <a:gd name="T30" fmla="*/ 512 w 543"/>
                      <a:gd name="T31" fmla="*/ 502 h 503"/>
                      <a:gd name="T32" fmla="*/ 338 w 543"/>
                      <a:gd name="T33" fmla="*/ 490 h 503"/>
                      <a:gd name="T34" fmla="*/ 166 w 543"/>
                      <a:gd name="T35" fmla="*/ 477 h 503"/>
                      <a:gd name="T36" fmla="*/ 8 w 543"/>
                      <a:gd name="T37" fmla="*/ 466 h 503"/>
                      <a:gd name="T38" fmla="*/ 0 w 543"/>
                      <a:gd name="T39" fmla="*/ 454 h 503"/>
                      <a:gd name="T40" fmla="*/ 25 w 543"/>
                      <a:gd name="T41" fmla="*/ 24 h 503"/>
                      <a:gd name="T42" fmla="*/ 43 w 543"/>
                      <a:gd name="T43" fmla="*/ 8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3" h="503">
                        <a:moveTo>
                          <a:pt x="43" y="8"/>
                        </a:moveTo>
                        <a:lnTo>
                          <a:pt x="90" y="6"/>
                        </a:lnTo>
                        <a:lnTo>
                          <a:pt x="153" y="1"/>
                        </a:lnTo>
                        <a:lnTo>
                          <a:pt x="219" y="0"/>
                        </a:lnTo>
                        <a:lnTo>
                          <a:pt x="296" y="0"/>
                        </a:lnTo>
                        <a:lnTo>
                          <a:pt x="350" y="1"/>
                        </a:lnTo>
                        <a:lnTo>
                          <a:pt x="433" y="4"/>
                        </a:lnTo>
                        <a:lnTo>
                          <a:pt x="512" y="8"/>
                        </a:lnTo>
                        <a:lnTo>
                          <a:pt x="532" y="9"/>
                        </a:lnTo>
                        <a:lnTo>
                          <a:pt x="536" y="10"/>
                        </a:lnTo>
                        <a:lnTo>
                          <a:pt x="539" y="13"/>
                        </a:lnTo>
                        <a:lnTo>
                          <a:pt x="542" y="16"/>
                        </a:lnTo>
                        <a:lnTo>
                          <a:pt x="542" y="21"/>
                        </a:lnTo>
                        <a:lnTo>
                          <a:pt x="521" y="492"/>
                        </a:lnTo>
                        <a:lnTo>
                          <a:pt x="519" y="499"/>
                        </a:lnTo>
                        <a:lnTo>
                          <a:pt x="512" y="502"/>
                        </a:lnTo>
                        <a:lnTo>
                          <a:pt x="338" y="490"/>
                        </a:lnTo>
                        <a:lnTo>
                          <a:pt x="166" y="477"/>
                        </a:lnTo>
                        <a:lnTo>
                          <a:pt x="8" y="466"/>
                        </a:lnTo>
                        <a:lnTo>
                          <a:pt x="0" y="454"/>
                        </a:lnTo>
                        <a:lnTo>
                          <a:pt x="25" y="24"/>
                        </a:lnTo>
                        <a:lnTo>
                          <a:pt x="43" y="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12" name="Arc 225">
                    <a:extLst>
                      <a:ext uri="{FF2B5EF4-FFF2-40B4-BE49-F238E27FC236}">
                        <a16:creationId xmlns:a16="http://schemas.microsoft.com/office/drawing/2014/main" id="{80F85618-BC3C-4BB8-8C6F-1CC551A0E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3035"/>
                    <a:ext cx="11" cy="7"/>
                  </a:xfrm>
                  <a:custGeom>
                    <a:avLst/>
                    <a:gdLst>
                      <a:gd name="G0" fmla="+- 2149 0 0"/>
                      <a:gd name="G1" fmla="+- 21600 0 0"/>
                      <a:gd name="G2" fmla="+- 21600 0 0"/>
                      <a:gd name="T0" fmla="*/ 0 w 23482"/>
                      <a:gd name="T1" fmla="*/ 107 h 21600"/>
                      <a:gd name="T2" fmla="*/ 23482 w 23482"/>
                      <a:gd name="T3" fmla="*/ 18214 h 21600"/>
                      <a:gd name="T4" fmla="*/ 2149 w 2348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482" h="21600" fill="none" extrusionOk="0">
                        <a:moveTo>
                          <a:pt x="0" y="107"/>
                        </a:moveTo>
                        <a:cubicBezTo>
                          <a:pt x="714" y="35"/>
                          <a:pt x="1431" y="0"/>
                          <a:pt x="2149" y="0"/>
                        </a:cubicBezTo>
                        <a:cubicBezTo>
                          <a:pt x="12771" y="0"/>
                          <a:pt x="21816" y="7723"/>
                          <a:pt x="23481" y="18214"/>
                        </a:cubicBezTo>
                      </a:path>
                      <a:path w="23482" h="21600" stroke="0" extrusionOk="0">
                        <a:moveTo>
                          <a:pt x="0" y="107"/>
                        </a:moveTo>
                        <a:cubicBezTo>
                          <a:pt x="714" y="35"/>
                          <a:pt x="1431" y="0"/>
                          <a:pt x="2149" y="0"/>
                        </a:cubicBezTo>
                        <a:cubicBezTo>
                          <a:pt x="12771" y="0"/>
                          <a:pt x="21816" y="7723"/>
                          <a:pt x="23481" y="18214"/>
                        </a:cubicBezTo>
                        <a:lnTo>
                          <a:pt x="2149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13" name="Arc 226">
                    <a:extLst>
                      <a:ext uri="{FF2B5EF4-FFF2-40B4-BE49-F238E27FC236}">
                        <a16:creationId xmlns:a16="http://schemas.microsoft.com/office/drawing/2014/main" id="{7C3FC868-87AE-4AF1-9851-802E939E4C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" y="3034"/>
                    <a:ext cx="24" cy="17"/>
                  </a:xfrm>
                  <a:custGeom>
                    <a:avLst/>
                    <a:gdLst>
                      <a:gd name="G0" fmla="+- 21600 0 0"/>
                      <a:gd name="G1" fmla="+- 21580 0 0"/>
                      <a:gd name="G2" fmla="+- 21600 0 0"/>
                      <a:gd name="T0" fmla="*/ 0 w 21600"/>
                      <a:gd name="T1" fmla="*/ 21580 h 21580"/>
                      <a:gd name="T2" fmla="*/ 20682 w 21600"/>
                      <a:gd name="T3" fmla="*/ 0 h 21580"/>
                      <a:gd name="T4" fmla="*/ 21600 w 21600"/>
                      <a:gd name="T5" fmla="*/ 21580 h 21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80" fill="none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</a:path>
                      <a:path w="21600" h="21580" stroke="0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  <a:lnTo>
                          <a:pt x="21600" y="2158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14" name="Arc 227">
                    <a:extLst>
                      <a:ext uri="{FF2B5EF4-FFF2-40B4-BE49-F238E27FC236}">
                        <a16:creationId xmlns:a16="http://schemas.microsoft.com/office/drawing/2014/main" id="{CC4277CA-9B38-44EA-AE3A-50DCA095BE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" y="3481"/>
                    <a:ext cx="8" cy="11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18745 w 21600"/>
                      <a:gd name="T1" fmla="*/ 21411 h 21411"/>
                      <a:gd name="T2" fmla="*/ 0 w 21600"/>
                      <a:gd name="T3" fmla="*/ 0 h 21411"/>
                      <a:gd name="T4" fmla="*/ 21600 w 21600"/>
                      <a:gd name="T5" fmla="*/ 0 h 21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411" fill="none" extrusionOk="0">
                        <a:moveTo>
                          <a:pt x="18745" y="21410"/>
                        </a:moveTo>
                        <a:cubicBezTo>
                          <a:pt x="8014" y="19979"/>
                          <a:pt x="0" y="10825"/>
                          <a:pt x="0" y="0"/>
                        </a:cubicBezTo>
                      </a:path>
                      <a:path w="21600" h="21411" stroke="0" extrusionOk="0">
                        <a:moveTo>
                          <a:pt x="18745" y="21410"/>
                        </a:moveTo>
                        <a:cubicBezTo>
                          <a:pt x="8014" y="19979"/>
                          <a:pt x="0" y="10825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94514CC-1C0B-4F95-8F44-8FD2F66E01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6" y="3104"/>
                  <a:ext cx="411" cy="340"/>
                  <a:chOff x="876" y="3104"/>
                  <a:chExt cx="411" cy="34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A5C9B8EC-FE3B-4655-910C-9D8347172B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76" y="3104"/>
                    <a:ext cx="411" cy="340"/>
                    <a:chOff x="876" y="3104"/>
                    <a:chExt cx="411" cy="340"/>
                  </a:xfrm>
                </p:grpSpPr>
                <p:sp>
                  <p:nvSpPr>
                    <p:cNvPr id="107" name="Freeform 229">
                      <a:extLst>
                        <a:ext uri="{FF2B5EF4-FFF2-40B4-BE49-F238E27FC236}">
                          <a16:creationId xmlns:a16="http://schemas.microsoft.com/office/drawing/2014/main" id="{1A57D0EF-6239-40D4-A676-E409D70E8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2" y="3104"/>
                      <a:ext cx="394" cy="1"/>
                    </a:xfrm>
                    <a:custGeom>
                      <a:avLst/>
                      <a:gdLst>
                        <a:gd name="T0" fmla="*/ 0 w 394"/>
                        <a:gd name="T1" fmla="*/ 0 h 1"/>
                        <a:gd name="T2" fmla="*/ 393 w 394"/>
                        <a:gd name="T3" fmla="*/ 0 h 1"/>
                        <a:gd name="T4" fmla="*/ 384 w 394"/>
                        <a:gd name="T5" fmla="*/ 0 h 1"/>
                        <a:gd name="T6" fmla="*/ 9 w 394"/>
                        <a:gd name="T7" fmla="*/ 0 h 1"/>
                        <a:gd name="T8" fmla="*/ 0 w 394"/>
                        <a:gd name="T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4" h="1">
                          <a:moveTo>
                            <a:pt x="0" y="0"/>
                          </a:moveTo>
                          <a:lnTo>
                            <a:pt x="393" y="0"/>
                          </a:lnTo>
                          <a:lnTo>
                            <a:pt x="384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8" name="Freeform 230">
                      <a:extLst>
                        <a:ext uri="{FF2B5EF4-FFF2-40B4-BE49-F238E27FC236}">
                          <a16:creationId xmlns:a16="http://schemas.microsoft.com/office/drawing/2014/main" id="{3E56F7DB-CC0D-4C16-855B-7A591014A6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68" y="3104"/>
                      <a:ext cx="19" cy="340"/>
                    </a:xfrm>
                    <a:custGeom>
                      <a:avLst/>
                      <a:gdLst>
                        <a:gd name="T0" fmla="*/ 11 w 19"/>
                        <a:gd name="T1" fmla="*/ 7 h 340"/>
                        <a:gd name="T2" fmla="*/ 18 w 19"/>
                        <a:gd name="T3" fmla="*/ 0 h 340"/>
                        <a:gd name="T4" fmla="*/ 12 w 19"/>
                        <a:gd name="T5" fmla="*/ 185 h 340"/>
                        <a:gd name="T6" fmla="*/ 6 w 19"/>
                        <a:gd name="T7" fmla="*/ 339 h 340"/>
                        <a:gd name="T8" fmla="*/ 0 w 19"/>
                        <a:gd name="T9" fmla="*/ 329 h 340"/>
                        <a:gd name="T10" fmla="*/ 11 w 19"/>
                        <a:gd name="T11" fmla="*/ 7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" h="340">
                          <a:moveTo>
                            <a:pt x="11" y="7"/>
                          </a:moveTo>
                          <a:lnTo>
                            <a:pt x="18" y="0"/>
                          </a:lnTo>
                          <a:lnTo>
                            <a:pt x="12" y="185"/>
                          </a:lnTo>
                          <a:lnTo>
                            <a:pt x="6" y="339"/>
                          </a:lnTo>
                          <a:lnTo>
                            <a:pt x="0" y="329"/>
                          </a:lnTo>
                          <a:lnTo>
                            <a:pt x="11" y="7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9" name="Freeform 231">
                      <a:extLst>
                        <a:ext uri="{FF2B5EF4-FFF2-40B4-BE49-F238E27FC236}">
                          <a16:creationId xmlns:a16="http://schemas.microsoft.com/office/drawing/2014/main" id="{126AF936-2AC5-446E-8318-56A88ABE02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76" y="3423"/>
                      <a:ext cx="394" cy="21"/>
                    </a:xfrm>
                    <a:custGeom>
                      <a:avLst/>
                      <a:gdLst>
                        <a:gd name="T0" fmla="*/ 9 w 394"/>
                        <a:gd name="T1" fmla="*/ 0 h 21"/>
                        <a:gd name="T2" fmla="*/ 0 w 394"/>
                        <a:gd name="T3" fmla="*/ 6 h 21"/>
                        <a:gd name="T4" fmla="*/ 393 w 394"/>
                        <a:gd name="T5" fmla="*/ 20 h 21"/>
                        <a:gd name="T6" fmla="*/ 384 w 394"/>
                        <a:gd name="T7" fmla="*/ 14 h 21"/>
                        <a:gd name="T8" fmla="*/ 9 w 394"/>
                        <a:gd name="T9" fmla="*/ 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4" h="21">
                          <a:moveTo>
                            <a:pt x="9" y="0"/>
                          </a:moveTo>
                          <a:lnTo>
                            <a:pt x="0" y="6"/>
                          </a:lnTo>
                          <a:lnTo>
                            <a:pt x="393" y="20"/>
                          </a:lnTo>
                          <a:lnTo>
                            <a:pt x="384" y="14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10" name="Freeform 232">
                      <a:extLst>
                        <a:ext uri="{FF2B5EF4-FFF2-40B4-BE49-F238E27FC236}">
                          <a16:creationId xmlns:a16="http://schemas.microsoft.com/office/drawing/2014/main" id="{72AD6E9D-A386-4718-8A85-39F6A589D0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76" y="3105"/>
                      <a:ext cx="18" cy="320"/>
                    </a:xfrm>
                    <a:custGeom>
                      <a:avLst/>
                      <a:gdLst>
                        <a:gd name="T0" fmla="*/ 11 w 18"/>
                        <a:gd name="T1" fmla="*/ 0 h 320"/>
                        <a:gd name="T2" fmla="*/ 17 w 18"/>
                        <a:gd name="T3" fmla="*/ 7 h 320"/>
                        <a:gd name="T4" fmla="*/ 6 w 18"/>
                        <a:gd name="T5" fmla="*/ 310 h 320"/>
                        <a:gd name="T6" fmla="*/ 0 w 18"/>
                        <a:gd name="T7" fmla="*/ 319 h 320"/>
                        <a:gd name="T8" fmla="*/ 11 w 18"/>
                        <a:gd name="T9" fmla="*/ 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20">
                          <a:moveTo>
                            <a:pt x="11" y="0"/>
                          </a:moveTo>
                          <a:lnTo>
                            <a:pt x="17" y="7"/>
                          </a:lnTo>
                          <a:lnTo>
                            <a:pt x="6" y="310"/>
                          </a:lnTo>
                          <a:lnTo>
                            <a:pt x="0" y="319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2E0626D-B5FF-4223-A6D0-EDBC41E381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5" y="3112"/>
                    <a:ext cx="392" cy="323"/>
                    <a:chOff x="885" y="3112"/>
                    <a:chExt cx="392" cy="323"/>
                  </a:xfrm>
                </p:grpSpPr>
                <p:sp>
                  <p:nvSpPr>
                    <p:cNvPr id="104" name="Freeform 234">
                      <a:extLst>
                        <a:ext uri="{FF2B5EF4-FFF2-40B4-BE49-F238E27FC236}">
                          <a16:creationId xmlns:a16="http://schemas.microsoft.com/office/drawing/2014/main" id="{2692AE62-23B4-4045-85F9-E9C7BEC280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5" y="3112"/>
                      <a:ext cx="392" cy="323"/>
                    </a:xfrm>
                    <a:custGeom>
                      <a:avLst/>
                      <a:gdLst>
                        <a:gd name="T0" fmla="*/ 16 w 392"/>
                        <a:gd name="T1" fmla="*/ 0 h 323"/>
                        <a:gd name="T2" fmla="*/ 391 w 392"/>
                        <a:gd name="T3" fmla="*/ 0 h 323"/>
                        <a:gd name="T4" fmla="*/ 375 w 392"/>
                        <a:gd name="T5" fmla="*/ 322 h 323"/>
                        <a:gd name="T6" fmla="*/ 0 w 392"/>
                        <a:gd name="T7" fmla="*/ 303 h 323"/>
                        <a:gd name="T8" fmla="*/ 16 w 392"/>
                        <a:gd name="T9" fmla="*/ 0 h 3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2" h="323">
                          <a:moveTo>
                            <a:pt x="16" y="0"/>
                          </a:moveTo>
                          <a:lnTo>
                            <a:pt x="391" y="0"/>
                          </a:lnTo>
                          <a:lnTo>
                            <a:pt x="375" y="322"/>
                          </a:lnTo>
                          <a:lnTo>
                            <a:pt x="0" y="30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5" name="Freeform 235">
                      <a:extLst>
                        <a:ext uri="{FF2B5EF4-FFF2-40B4-BE49-F238E27FC236}">
                          <a16:creationId xmlns:a16="http://schemas.microsoft.com/office/drawing/2014/main" id="{E735DD58-4862-413B-AB90-C6F0CDEB9C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8" y="3125"/>
                      <a:ext cx="366" cy="298"/>
                    </a:xfrm>
                    <a:custGeom>
                      <a:avLst/>
                      <a:gdLst>
                        <a:gd name="T0" fmla="*/ 14 w 366"/>
                        <a:gd name="T1" fmla="*/ 0 h 298"/>
                        <a:gd name="T2" fmla="*/ 365 w 366"/>
                        <a:gd name="T3" fmla="*/ 0 h 298"/>
                        <a:gd name="T4" fmla="*/ 349 w 366"/>
                        <a:gd name="T5" fmla="*/ 297 h 298"/>
                        <a:gd name="T6" fmla="*/ 0 w 366"/>
                        <a:gd name="T7" fmla="*/ 281 h 298"/>
                        <a:gd name="T8" fmla="*/ 14 w 366"/>
                        <a:gd name="T9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6" h="298">
                          <a:moveTo>
                            <a:pt x="14" y="0"/>
                          </a:moveTo>
                          <a:lnTo>
                            <a:pt x="365" y="0"/>
                          </a:lnTo>
                          <a:lnTo>
                            <a:pt x="349" y="297"/>
                          </a:lnTo>
                          <a:lnTo>
                            <a:pt x="0" y="281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6" name="Freeform 236">
                      <a:extLst>
                        <a:ext uri="{FF2B5EF4-FFF2-40B4-BE49-F238E27FC236}">
                          <a16:creationId xmlns:a16="http://schemas.microsoft.com/office/drawing/2014/main" id="{16A05F69-933D-469A-9D6A-5FF1742A5E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04" y="3143"/>
                      <a:ext cx="345" cy="268"/>
                    </a:xfrm>
                    <a:custGeom>
                      <a:avLst/>
                      <a:gdLst>
                        <a:gd name="T0" fmla="*/ 13 w 345"/>
                        <a:gd name="T1" fmla="*/ 0 h 268"/>
                        <a:gd name="T2" fmla="*/ 344 w 345"/>
                        <a:gd name="T3" fmla="*/ 0 h 268"/>
                        <a:gd name="T4" fmla="*/ 329 w 345"/>
                        <a:gd name="T5" fmla="*/ 267 h 268"/>
                        <a:gd name="T6" fmla="*/ 0 w 345"/>
                        <a:gd name="T7" fmla="*/ 253 h 268"/>
                        <a:gd name="T8" fmla="*/ 13 w 345"/>
                        <a:gd name="T9" fmla="*/ 0 h 2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5" h="268">
                          <a:moveTo>
                            <a:pt x="13" y="0"/>
                          </a:moveTo>
                          <a:lnTo>
                            <a:pt x="344" y="0"/>
                          </a:lnTo>
                          <a:lnTo>
                            <a:pt x="329" y="267"/>
                          </a:lnTo>
                          <a:lnTo>
                            <a:pt x="0" y="253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99" name="Freeform 240">
                <a:extLst>
                  <a:ext uri="{FF2B5EF4-FFF2-40B4-BE49-F238E27FC236}">
                    <a16:creationId xmlns:a16="http://schemas.microsoft.com/office/drawing/2014/main" id="{893DE2C0-A33B-4EA9-ADC5-B9C208FC8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494"/>
                <a:ext cx="17" cy="1"/>
              </a:xfrm>
              <a:custGeom>
                <a:avLst/>
                <a:gdLst>
                  <a:gd name="T0" fmla="*/ 0 w 17"/>
                  <a:gd name="T1" fmla="*/ 0 h 1"/>
                  <a:gd name="T2" fmla="*/ 16 w 17"/>
                  <a:gd name="T3" fmla="*/ 0 h 1"/>
                  <a:gd name="T4" fmla="*/ 16 w 17"/>
                  <a:gd name="T5" fmla="*/ 0 h 1"/>
                  <a:gd name="T6" fmla="*/ 0 w 17"/>
                  <a:gd name="T7" fmla="*/ 0 h 1"/>
                  <a:gd name="T8" fmla="*/ 0 w 17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5CB653-DE76-4039-BED2-36964B528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3697"/>
              <a:ext cx="777" cy="169"/>
              <a:chOff x="603" y="3697"/>
              <a:chExt cx="777" cy="169"/>
            </a:xfrm>
          </p:grpSpPr>
          <p:sp>
            <p:nvSpPr>
              <p:cNvPr id="40" name="Freeform 242">
                <a:extLst>
                  <a:ext uri="{FF2B5EF4-FFF2-40B4-BE49-F238E27FC236}">
                    <a16:creationId xmlns:a16="http://schemas.microsoft.com/office/drawing/2014/main" id="{3B8699C7-8C72-4525-B4B5-6C4ABD966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" y="3750"/>
                <a:ext cx="180" cy="70"/>
              </a:xfrm>
              <a:custGeom>
                <a:avLst/>
                <a:gdLst>
                  <a:gd name="T0" fmla="*/ 69 w 180"/>
                  <a:gd name="T1" fmla="*/ 0 h 70"/>
                  <a:gd name="T2" fmla="*/ 28 w 180"/>
                  <a:gd name="T3" fmla="*/ 40 h 70"/>
                  <a:gd name="T4" fmla="*/ 0 w 180"/>
                  <a:gd name="T5" fmla="*/ 57 h 70"/>
                  <a:gd name="T6" fmla="*/ 118 w 180"/>
                  <a:gd name="T7" fmla="*/ 69 h 70"/>
                  <a:gd name="T8" fmla="*/ 145 w 180"/>
                  <a:gd name="T9" fmla="*/ 47 h 70"/>
                  <a:gd name="T10" fmla="*/ 179 w 180"/>
                  <a:gd name="T11" fmla="*/ 9 h 70"/>
                  <a:gd name="T12" fmla="*/ 69 w 180"/>
                  <a:gd name="T1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70">
                    <a:moveTo>
                      <a:pt x="69" y="0"/>
                    </a:moveTo>
                    <a:lnTo>
                      <a:pt x="28" y="40"/>
                    </a:lnTo>
                    <a:lnTo>
                      <a:pt x="0" y="57"/>
                    </a:lnTo>
                    <a:lnTo>
                      <a:pt x="118" y="69"/>
                    </a:lnTo>
                    <a:lnTo>
                      <a:pt x="145" y="47"/>
                    </a:lnTo>
                    <a:lnTo>
                      <a:pt x="179" y="9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D857DB2-AF98-42C6-B18F-E28DAD79E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3" y="3697"/>
                <a:ext cx="777" cy="169"/>
                <a:chOff x="603" y="3697"/>
                <a:chExt cx="777" cy="169"/>
              </a:xfrm>
            </p:grpSpPr>
            <p:sp>
              <p:nvSpPr>
                <p:cNvPr id="42" name="Freeform 243">
                  <a:extLst>
                    <a:ext uri="{FF2B5EF4-FFF2-40B4-BE49-F238E27FC236}">
                      <a16:creationId xmlns:a16="http://schemas.microsoft.com/office/drawing/2014/main" id="{8350F7DB-B01F-48F9-8745-704E8C8755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" y="3766"/>
                  <a:ext cx="681" cy="100"/>
                </a:xfrm>
                <a:custGeom>
                  <a:avLst/>
                  <a:gdLst>
                    <a:gd name="T0" fmla="*/ 0 w 681"/>
                    <a:gd name="T1" fmla="*/ 0 h 100"/>
                    <a:gd name="T2" fmla="*/ 0 w 681"/>
                    <a:gd name="T3" fmla="*/ 26 h 100"/>
                    <a:gd name="T4" fmla="*/ 680 w 681"/>
                    <a:gd name="T5" fmla="*/ 99 h 100"/>
                    <a:gd name="T6" fmla="*/ 679 w 681"/>
                    <a:gd name="T7" fmla="*/ 73 h 100"/>
                    <a:gd name="T8" fmla="*/ 0 w 68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1" h="10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0" y="99"/>
                      </a:lnTo>
                      <a:lnTo>
                        <a:pt x="679" y="7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43" name="Freeform 244">
                  <a:extLst>
                    <a:ext uri="{FF2B5EF4-FFF2-40B4-BE49-F238E27FC236}">
                      <a16:creationId xmlns:a16="http://schemas.microsoft.com/office/drawing/2014/main" id="{C98A3E32-AFA6-4332-8852-68FABA96B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0" y="3752"/>
                  <a:ext cx="84" cy="114"/>
                </a:xfrm>
                <a:custGeom>
                  <a:avLst/>
                  <a:gdLst>
                    <a:gd name="T0" fmla="*/ 0 w 84"/>
                    <a:gd name="T1" fmla="*/ 88 h 114"/>
                    <a:gd name="T2" fmla="*/ 0 w 84"/>
                    <a:gd name="T3" fmla="*/ 113 h 114"/>
                    <a:gd name="T4" fmla="*/ 36 w 84"/>
                    <a:gd name="T5" fmla="*/ 87 h 114"/>
                    <a:gd name="T6" fmla="*/ 51 w 84"/>
                    <a:gd name="T7" fmla="*/ 72 h 114"/>
                    <a:gd name="T8" fmla="*/ 83 w 84"/>
                    <a:gd name="T9" fmla="*/ 32 h 114"/>
                    <a:gd name="T10" fmla="*/ 83 w 84"/>
                    <a:gd name="T11" fmla="*/ 0 h 114"/>
                    <a:gd name="T12" fmla="*/ 41 w 84"/>
                    <a:gd name="T13" fmla="*/ 53 h 114"/>
                    <a:gd name="T14" fmla="*/ 0 w 84"/>
                    <a:gd name="T15" fmla="*/ 8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114">
                      <a:moveTo>
                        <a:pt x="0" y="88"/>
                      </a:moveTo>
                      <a:lnTo>
                        <a:pt x="0" y="113"/>
                      </a:lnTo>
                      <a:lnTo>
                        <a:pt x="36" y="87"/>
                      </a:lnTo>
                      <a:lnTo>
                        <a:pt x="51" y="72"/>
                      </a:lnTo>
                      <a:lnTo>
                        <a:pt x="83" y="32"/>
                      </a:lnTo>
                      <a:lnTo>
                        <a:pt x="83" y="0"/>
                      </a:lnTo>
                      <a:lnTo>
                        <a:pt x="41" y="53"/>
                      </a:lnTo>
                      <a:lnTo>
                        <a:pt x="0" y="88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44" name="Line 245">
                  <a:extLst>
                    <a:ext uri="{FF2B5EF4-FFF2-40B4-BE49-F238E27FC236}">
                      <a16:creationId xmlns:a16="http://schemas.microsoft.com/office/drawing/2014/main" id="{51F35E2D-4AD5-4A79-AE69-202D2B0EE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4" y="3775"/>
                  <a:ext cx="688" cy="77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C1D3353-6CC9-4ED8-BD14-FEE9EE547B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8" y="3697"/>
                  <a:ext cx="662" cy="131"/>
                  <a:chOff x="648" y="3697"/>
                  <a:chExt cx="662" cy="131"/>
                </a:xfrm>
              </p:grpSpPr>
              <p:sp>
                <p:nvSpPr>
                  <p:cNvPr id="49" name="Freeform 246">
                    <a:extLst>
                      <a:ext uri="{FF2B5EF4-FFF2-40B4-BE49-F238E27FC236}">
                        <a16:creationId xmlns:a16="http://schemas.microsoft.com/office/drawing/2014/main" id="{BD73CC86-3C38-4F83-8F79-0151986807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8" y="3702"/>
                    <a:ext cx="502" cy="99"/>
                  </a:xfrm>
                  <a:custGeom>
                    <a:avLst/>
                    <a:gdLst>
                      <a:gd name="T0" fmla="*/ 87 w 502"/>
                      <a:gd name="T1" fmla="*/ 0 h 99"/>
                      <a:gd name="T2" fmla="*/ 27 w 502"/>
                      <a:gd name="T3" fmla="*/ 43 h 99"/>
                      <a:gd name="T4" fmla="*/ 0 w 502"/>
                      <a:gd name="T5" fmla="*/ 56 h 99"/>
                      <a:gd name="T6" fmla="*/ 425 w 502"/>
                      <a:gd name="T7" fmla="*/ 98 h 99"/>
                      <a:gd name="T8" fmla="*/ 456 w 502"/>
                      <a:gd name="T9" fmla="*/ 79 h 99"/>
                      <a:gd name="T10" fmla="*/ 501 w 502"/>
                      <a:gd name="T11" fmla="*/ 40 h 99"/>
                      <a:gd name="T12" fmla="*/ 87 w 502"/>
                      <a:gd name="T13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2" h="99">
                        <a:moveTo>
                          <a:pt x="87" y="0"/>
                        </a:moveTo>
                        <a:lnTo>
                          <a:pt x="27" y="43"/>
                        </a:lnTo>
                        <a:lnTo>
                          <a:pt x="0" y="56"/>
                        </a:lnTo>
                        <a:lnTo>
                          <a:pt x="425" y="98"/>
                        </a:lnTo>
                        <a:lnTo>
                          <a:pt x="456" y="79"/>
                        </a:lnTo>
                        <a:lnTo>
                          <a:pt x="501" y="40"/>
                        </a:lnTo>
                        <a:lnTo>
                          <a:pt x="8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6BC82CB2-E9A6-4EB3-8959-3C54909105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1" y="3697"/>
                    <a:ext cx="649" cy="131"/>
                    <a:chOff x="661" y="3697"/>
                    <a:chExt cx="649" cy="131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1451BD6D-5548-4F21-86BF-042B37FDD7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1" y="3697"/>
                      <a:ext cx="475" cy="108"/>
                      <a:chOff x="671" y="3697"/>
                      <a:chExt cx="475" cy="108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08C6AC7C-B7A2-44D3-A2BA-6E4AD2760D7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1" y="3697"/>
                        <a:ext cx="100" cy="72"/>
                        <a:chOff x="671" y="3697"/>
                        <a:chExt cx="100" cy="72"/>
                      </a:xfrm>
                    </p:grpSpPr>
                    <p:sp>
                      <p:nvSpPr>
                        <p:cNvPr id="96" name="Line 247">
                          <a:extLst>
                            <a:ext uri="{FF2B5EF4-FFF2-40B4-BE49-F238E27FC236}">
                              <a16:creationId xmlns:a16="http://schemas.microsoft.com/office/drawing/2014/main" id="{98D6B175-F535-4498-BBF1-6C0D5156C68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71" y="3752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7" name="Line 248">
                          <a:extLst>
                            <a:ext uri="{FF2B5EF4-FFF2-40B4-BE49-F238E27FC236}">
                              <a16:creationId xmlns:a16="http://schemas.microsoft.com/office/drawing/2014/main" id="{6AF09B0A-A9CA-4343-9BBD-D7E7D0E9D23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04" y="3697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C178F1B4-ABDA-42F9-B852-E4B88AA26FB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0" y="3701"/>
                        <a:ext cx="100" cy="72"/>
                        <a:chOff x="710" y="3701"/>
                        <a:chExt cx="100" cy="72"/>
                      </a:xfrm>
                    </p:grpSpPr>
                    <p:sp>
                      <p:nvSpPr>
                        <p:cNvPr id="94" name="Line 250">
                          <a:extLst>
                            <a:ext uri="{FF2B5EF4-FFF2-40B4-BE49-F238E27FC236}">
                              <a16:creationId xmlns:a16="http://schemas.microsoft.com/office/drawing/2014/main" id="{E6EF9098-9DE3-4DC5-B481-2A6BC07860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10" y="3756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5" name="Line 251">
                          <a:extLst>
                            <a:ext uri="{FF2B5EF4-FFF2-40B4-BE49-F238E27FC236}">
                              <a16:creationId xmlns:a16="http://schemas.microsoft.com/office/drawing/2014/main" id="{33AFDA18-0DE4-4030-B5F8-EA20F05CB4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42" y="3701"/>
                          <a:ext cx="68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2676C6EC-44B6-4CB6-A6B6-487F94E3FEF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0" y="3703"/>
                        <a:ext cx="99" cy="72"/>
                        <a:chOff x="750" y="3703"/>
                        <a:chExt cx="99" cy="72"/>
                      </a:xfrm>
                    </p:grpSpPr>
                    <p:sp>
                      <p:nvSpPr>
                        <p:cNvPr id="92" name="Line 253">
                          <a:extLst>
                            <a:ext uri="{FF2B5EF4-FFF2-40B4-BE49-F238E27FC236}">
                              <a16:creationId xmlns:a16="http://schemas.microsoft.com/office/drawing/2014/main" id="{A322668B-8E59-4F46-94E4-3BFCE2BE145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50" y="375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3" name="Line 254">
                          <a:extLst>
                            <a:ext uri="{FF2B5EF4-FFF2-40B4-BE49-F238E27FC236}">
                              <a16:creationId xmlns:a16="http://schemas.microsoft.com/office/drawing/2014/main" id="{5A1F5D51-1BC1-4DC0-B19C-C5E5696BF6E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2" y="3703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FC113AF6-B1CA-44CC-A2FF-BE0033409EA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6" y="3708"/>
                        <a:ext cx="100" cy="73"/>
                        <a:chOff x="786" y="3708"/>
                        <a:chExt cx="100" cy="73"/>
                      </a:xfrm>
                    </p:grpSpPr>
                    <p:sp>
                      <p:nvSpPr>
                        <p:cNvPr id="90" name="Line 256">
                          <a:extLst>
                            <a:ext uri="{FF2B5EF4-FFF2-40B4-BE49-F238E27FC236}">
                              <a16:creationId xmlns:a16="http://schemas.microsoft.com/office/drawing/2014/main" id="{561EB401-418A-4185-8C3B-72162BC2C2C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6" y="3764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1" name="Line 257">
                          <a:extLst>
                            <a:ext uri="{FF2B5EF4-FFF2-40B4-BE49-F238E27FC236}">
                              <a16:creationId xmlns:a16="http://schemas.microsoft.com/office/drawing/2014/main" id="{015C25B0-69A8-4EF0-B45F-8171A93D113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19" y="3708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77FDBFCC-3481-4423-A077-A988B789DEA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26" y="3711"/>
                        <a:ext cx="99" cy="72"/>
                        <a:chOff x="826" y="3711"/>
                        <a:chExt cx="99" cy="72"/>
                      </a:xfrm>
                    </p:grpSpPr>
                    <p:sp>
                      <p:nvSpPr>
                        <p:cNvPr id="88" name="Line 259">
                          <a:extLst>
                            <a:ext uri="{FF2B5EF4-FFF2-40B4-BE49-F238E27FC236}">
                              <a16:creationId xmlns:a16="http://schemas.microsoft.com/office/drawing/2014/main" id="{B8D158B4-8D71-43F7-B08C-A9CC7E9EB12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6" y="3766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9" name="Line 260">
                          <a:extLst>
                            <a:ext uri="{FF2B5EF4-FFF2-40B4-BE49-F238E27FC236}">
                              <a16:creationId xmlns:a16="http://schemas.microsoft.com/office/drawing/2014/main" id="{1344BA33-F5B5-4F68-8C11-759D7623B0A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59" y="3711"/>
                          <a:ext cx="66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61A606FD-7374-44C0-BC6F-E225C6E155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4" y="3714"/>
                        <a:ext cx="99" cy="72"/>
                        <a:chOff x="864" y="3714"/>
                        <a:chExt cx="99" cy="72"/>
                      </a:xfrm>
                    </p:grpSpPr>
                    <p:sp>
                      <p:nvSpPr>
                        <p:cNvPr id="86" name="Line 262">
                          <a:extLst>
                            <a:ext uri="{FF2B5EF4-FFF2-40B4-BE49-F238E27FC236}">
                              <a16:creationId xmlns:a16="http://schemas.microsoft.com/office/drawing/2014/main" id="{B2F73C92-A451-4E32-9118-648B17DAB52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64" y="3769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7" name="Line 263">
                          <a:extLst>
                            <a:ext uri="{FF2B5EF4-FFF2-40B4-BE49-F238E27FC236}">
                              <a16:creationId xmlns:a16="http://schemas.microsoft.com/office/drawing/2014/main" id="{4F2CD65D-2907-49E8-9273-C68F02B0DCB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96" y="3714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C3B16D16-8A6C-4BB8-A9CC-E67D1724320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1" y="3717"/>
                        <a:ext cx="99" cy="73"/>
                        <a:chOff x="901" y="3717"/>
                        <a:chExt cx="99" cy="73"/>
                      </a:xfrm>
                    </p:grpSpPr>
                    <p:sp>
                      <p:nvSpPr>
                        <p:cNvPr id="84" name="Line 265">
                          <a:extLst>
                            <a:ext uri="{FF2B5EF4-FFF2-40B4-BE49-F238E27FC236}">
                              <a16:creationId xmlns:a16="http://schemas.microsoft.com/office/drawing/2014/main" id="{3C24318E-7E77-4846-B950-796C8DC682E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01" y="3773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5" name="Line 266">
                          <a:extLst>
                            <a:ext uri="{FF2B5EF4-FFF2-40B4-BE49-F238E27FC236}">
                              <a16:creationId xmlns:a16="http://schemas.microsoft.com/office/drawing/2014/main" id="{364AB685-58FC-42AB-B09C-A7FB0E1AC35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33" y="3717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2" name="Group 71">
                        <a:extLst>
                          <a:ext uri="{FF2B5EF4-FFF2-40B4-BE49-F238E27FC236}">
                            <a16:creationId xmlns:a16="http://schemas.microsoft.com/office/drawing/2014/main" id="{58E65A19-C170-4C73-8FA0-91414534D70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6" y="3723"/>
                        <a:ext cx="99" cy="72"/>
                        <a:chOff x="936" y="3723"/>
                        <a:chExt cx="99" cy="72"/>
                      </a:xfrm>
                    </p:grpSpPr>
                    <p:sp>
                      <p:nvSpPr>
                        <p:cNvPr id="82" name="Line 268">
                          <a:extLst>
                            <a:ext uri="{FF2B5EF4-FFF2-40B4-BE49-F238E27FC236}">
                              <a16:creationId xmlns:a16="http://schemas.microsoft.com/office/drawing/2014/main" id="{2E87A055-4BBA-419F-A6D0-8E7D69796B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36" y="377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3" name="Line 269">
                          <a:extLst>
                            <a:ext uri="{FF2B5EF4-FFF2-40B4-BE49-F238E27FC236}">
                              <a16:creationId xmlns:a16="http://schemas.microsoft.com/office/drawing/2014/main" id="{FB65BED5-F605-47DF-AA04-241346B054C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68" y="3723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B7DB22AB-BA1C-4516-8A61-E97DB8CC253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73" y="3728"/>
                        <a:ext cx="99" cy="72"/>
                        <a:chOff x="973" y="3728"/>
                        <a:chExt cx="99" cy="72"/>
                      </a:xfrm>
                    </p:grpSpPr>
                    <p:sp>
                      <p:nvSpPr>
                        <p:cNvPr id="80" name="Line 271">
                          <a:extLst>
                            <a:ext uri="{FF2B5EF4-FFF2-40B4-BE49-F238E27FC236}">
                              <a16:creationId xmlns:a16="http://schemas.microsoft.com/office/drawing/2014/main" id="{4979E4A0-D658-41F3-A0A1-F65155B26C6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73" y="3783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1" name="Line 272">
                          <a:extLst>
                            <a:ext uri="{FF2B5EF4-FFF2-40B4-BE49-F238E27FC236}">
                              <a16:creationId xmlns:a16="http://schemas.microsoft.com/office/drawing/2014/main" id="{B2E4E686-E15D-4E2C-94B1-4ED0ED6905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05" y="3728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id="{DDB96020-0DBB-4C40-A3C6-4E7C5658D1C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10" y="3730"/>
                        <a:ext cx="100" cy="73"/>
                        <a:chOff x="1010" y="3730"/>
                        <a:chExt cx="100" cy="73"/>
                      </a:xfrm>
                    </p:grpSpPr>
                    <p:sp>
                      <p:nvSpPr>
                        <p:cNvPr id="78" name="Line 274">
                          <a:extLst>
                            <a:ext uri="{FF2B5EF4-FFF2-40B4-BE49-F238E27FC236}">
                              <a16:creationId xmlns:a16="http://schemas.microsoft.com/office/drawing/2014/main" id="{CB27372E-5D5F-42AF-BEC0-70CD4C96DF7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10" y="3786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79" name="Line 275">
                          <a:extLst>
                            <a:ext uri="{FF2B5EF4-FFF2-40B4-BE49-F238E27FC236}">
                              <a16:creationId xmlns:a16="http://schemas.microsoft.com/office/drawing/2014/main" id="{ACE41AB7-AD9C-4AD9-AF38-31F21613AE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43" y="3730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289DB442-1D3B-4C92-A5EF-C78EA84BA04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733"/>
                        <a:ext cx="99" cy="72"/>
                        <a:chOff x="1047" y="3733"/>
                        <a:chExt cx="99" cy="72"/>
                      </a:xfrm>
                    </p:grpSpPr>
                    <p:sp>
                      <p:nvSpPr>
                        <p:cNvPr id="76" name="Line 277">
                          <a:extLst>
                            <a:ext uri="{FF2B5EF4-FFF2-40B4-BE49-F238E27FC236}">
                              <a16:creationId xmlns:a16="http://schemas.microsoft.com/office/drawing/2014/main" id="{59C37777-F415-406E-BF46-CEC8F58BEC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47" y="378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77" name="Line 278">
                          <a:extLst>
                            <a:ext uri="{FF2B5EF4-FFF2-40B4-BE49-F238E27FC236}">
                              <a16:creationId xmlns:a16="http://schemas.microsoft.com/office/drawing/2014/main" id="{5C96E796-E0B3-4489-916B-77A43183BAE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79" y="3733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A7F8889-5AB0-428C-A203-98DC3A9D85A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2" y="3745"/>
                      <a:ext cx="143" cy="83"/>
                      <a:chOff x="1162" y="3745"/>
                      <a:chExt cx="143" cy="83"/>
                    </a:xfrm>
                  </p:grpSpPr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0C6D607A-E3E7-4A36-AC9A-F14E1EC44B9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2" y="3750"/>
                        <a:ext cx="83" cy="78"/>
                        <a:chOff x="1222" y="3750"/>
                        <a:chExt cx="83" cy="78"/>
                      </a:xfrm>
                    </p:grpSpPr>
                    <p:sp>
                      <p:nvSpPr>
                        <p:cNvPr id="63" name="Line 281">
                          <a:extLst>
                            <a:ext uri="{FF2B5EF4-FFF2-40B4-BE49-F238E27FC236}">
                              <a16:creationId xmlns:a16="http://schemas.microsoft.com/office/drawing/2014/main" id="{BE861DCF-099A-455F-9D05-65B79A4E576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2" y="3808"/>
                          <a:ext cx="2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64" name="Line 282">
                          <a:extLst>
                            <a:ext uri="{FF2B5EF4-FFF2-40B4-BE49-F238E27FC236}">
                              <a16:creationId xmlns:a16="http://schemas.microsoft.com/office/drawing/2014/main" id="{6DAA8941-6D72-434D-AC71-F139A6275D1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50" y="3750"/>
                          <a:ext cx="55" cy="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611BD711-02E3-4DF4-9892-EDA1476AC64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92" y="3746"/>
                        <a:ext cx="85" cy="80"/>
                        <a:chOff x="1192" y="3746"/>
                        <a:chExt cx="85" cy="80"/>
                      </a:xfrm>
                    </p:grpSpPr>
                    <p:sp>
                      <p:nvSpPr>
                        <p:cNvPr id="61" name="Line 284">
                          <a:extLst>
                            <a:ext uri="{FF2B5EF4-FFF2-40B4-BE49-F238E27FC236}">
                              <a16:creationId xmlns:a16="http://schemas.microsoft.com/office/drawing/2014/main" id="{0143B30B-C821-4810-9220-64011339F9D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2" y="3805"/>
                          <a:ext cx="28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62" name="Line 285">
                          <a:extLst>
                            <a:ext uri="{FF2B5EF4-FFF2-40B4-BE49-F238E27FC236}">
                              <a16:creationId xmlns:a16="http://schemas.microsoft.com/office/drawing/2014/main" id="{21DA1821-29EE-4C38-AE6A-805EAF9150C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0" y="3746"/>
                          <a:ext cx="57" cy="5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D52056CE-B867-4A17-84CD-7CB73B5E69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2" y="3745"/>
                        <a:ext cx="83" cy="77"/>
                        <a:chOff x="1162" y="3745"/>
                        <a:chExt cx="83" cy="77"/>
                      </a:xfrm>
                    </p:grpSpPr>
                    <p:sp>
                      <p:nvSpPr>
                        <p:cNvPr id="59" name="Line 287">
                          <a:extLst>
                            <a:ext uri="{FF2B5EF4-FFF2-40B4-BE49-F238E27FC236}">
                              <a16:creationId xmlns:a16="http://schemas.microsoft.com/office/drawing/2014/main" id="{01180948-76AA-4ACC-B435-4E366864371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62" y="3801"/>
                          <a:ext cx="29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60" name="Line 288">
                          <a:extLst>
                            <a:ext uri="{FF2B5EF4-FFF2-40B4-BE49-F238E27FC236}">
                              <a16:creationId xmlns:a16="http://schemas.microsoft.com/office/drawing/2014/main" id="{748134CA-18F5-4EF6-95E1-DF7AAD5CD8F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1" y="3745"/>
                          <a:ext cx="54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sp>
                  <p:nvSpPr>
                    <p:cNvPr id="53" name="Line 291">
                      <a:extLst>
                        <a:ext uri="{FF2B5EF4-FFF2-40B4-BE49-F238E27FC236}">
                          <a16:creationId xmlns:a16="http://schemas.microsoft.com/office/drawing/2014/main" id="{0A0831E0-893E-4AD0-899F-81A1B68399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" y="3719"/>
                      <a:ext cx="604" cy="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54" name="Line 292">
                      <a:extLst>
                        <a:ext uri="{FF2B5EF4-FFF2-40B4-BE49-F238E27FC236}">
                          <a16:creationId xmlns:a16="http://schemas.microsoft.com/office/drawing/2014/main" id="{B22859C0-9C85-4A0C-BE05-01988E0ECE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4" y="3734"/>
                      <a:ext cx="616" cy="6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55" name="Line 293">
                      <a:extLst>
                        <a:ext uri="{FF2B5EF4-FFF2-40B4-BE49-F238E27FC236}">
                          <a16:creationId xmlns:a16="http://schemas.microsoft.com/office/drawing/2014/main" id="{7A65A2B9-5536-4268-92CD-59254FE09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1" y="3750"/>
                      <a:ext cx="622" cy="6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78EF25A-17F5-4BE3-9E5C-77227B176A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3762"/>
                  <a:ext cx="89" cy="91"/>
                  <a:chOff x="1291" y="3762"/>
                  <a:chExt cx="89" cy="91"/>
                </a:xfrm>
              </p:grpSpPr>
              <p:sp>
                <p:nvSpPr>
                  <p:cNvPr id="47" name="Line 296">
                    <a:extLst>
                      <a:ext uri="{FF2B5EF4-FFF2-40B4-BE49-F238E27FC236}">
                        <a16:creationId xmlns:a16="http://schemas.microsoft.com/office/drawing/2014/main" id="{933928EA-2684-4244-BBF9-970CA07329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1" y="3814"/>
                    <a:ext cx="47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48" name="Line 297">
                    <a:extLst>
                      <a:ext uri="{FF2B5EF4-FFF2-40B4-BE49-F238E27FC236}">
                        <a16:creationId xmlns:a16="http://schemas.microsoft.com/office/drawing/2014/main" id="{1FDACEBC-243A-4D6A-B67C-6BC48AFFA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3762"/>
                    <a:ext cx="42" cy="52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803B4C1-AF90-4F8D-B3B0-3478525E18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7" y="4721708"/>
            <a:ext cx="14986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303">
            <a:extLst>
              <a:ext uri="{FF2B5EF4-FFF2-40B4-BE49-F238E27FC236}">
                <a16:creationId xmlns:a16="http://schemas.microsoft.com/office/drawing/2014/main" id="{C2404AEA-3915-409D-A901-3A537CB99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487" y="2380145"/>
            <a:ext cx="381000" cy="24384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Line 304">
            <a:extLst>
              <a:ext uri="{FF2B5EF4-FFF2-40B4-BE49-F238E27FC236}">
                <a16:creationId xmlns:a16="http://schemas.microsoft.com/office/drawing/2014/main" id="{191F2941-F9AA-42EE-BA2B-C38FF9645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87" y="3599345"/>
            <a:ext cx="533400" cy="12192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4" name="Line 305">
            <a:extLst>
              <a:ext uri="{FF2B5EF4-FFF2-40B4-BE49-F238E27FC236}">
                <a16:creationId xmlns:a16="http://schemas.microsoft.com/office/drawing/2014/main" id="{0FFF2F0F-0744-4BA9-A72A-194F070C8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7" y="3599345"/>
            <a:ext cx="381000" cy="1524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Line 306">
            <a:extLst>
              <a:ext uri="{FF2B5EF4-FFF2-40B4-BE49-F238E27FC236}">
                <a16:creationId xmlns:a16="http://schemas.microsoft.com/office/drawing/2014/main" id="{107C8432-2FD1-4C5B-80C2-4386C26A8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7" y="3751745"/>
            <a:ext cx="609600" cy="13716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6" name="Line 307">
            <a:extLst>
              <a:ext uri="{FF2B5EF4-FFF2-40B4-BE49-F238E27FC236}">
                <a16:creationId xmlns:a16="http://schemas.microsoft.com/office/drawing/2014/main" id="{14AD6F1F-1EBA-4B2C-A67F-6BD3A7AE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7" y="3751745"/>
            <a:ext cx="762000" cy="12954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7" name="Line 308">
            <a:extLst>
              <a:ext uri="{FF2B5EF4-FFF2-40B4-BE49-F238E27FC236}">
                <a16:creationId xmlns:a16="http://schemas.microsoft.com/office/drawing/2014/main" id="{5CD6EC2C-81B6-4AAC-9221-1991B8347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1887" y="3675545"/>
            <a:ext cx="457200" cy="13716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8" name="Line 309">
            <a:extLst>
              <a:ext uri="{FF2B5EF4-FFF2-40B4-BE49-F238E27FC236}">
                <a16:creationId xmlns:a16="http://schemas.microsoft.com/office/drawing/2014/main" id="{03C2C8E4-2EC4-4BCC-8877-B1C88A197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7" y="3751745"/>
            <a:ext cx="685800" cy="12192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9" name="Line 310">
            <a:extLst>
              <a:ext uri="{FF2B5EF4-FFF2-40B4-BE49-F238E27FC236}">
                <a16:creationId xmlns:a16="http://schemas.microsoft.com/office/drawing/2014/main" id="{90FCDCD2-F7DB-4DCE-8E1F-0320E21DD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9687" y="2380145"/>
            <a:ext cx="609600" cy="24384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DB2286-E609-4040-9B75-C390903F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3797783"/>
            <a:ext cx="410210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JAVA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67023A-114F-4B50-8EF4-D4CBB956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2" y="6250470"/>
            <a:ext cx="1350242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Windows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A5867A-A8D7-40F3-9063-4661A3CD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2" y="6250470"/>
            <a:ext cx="916919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3CCE-C7BE-4418-9132-5FE1C97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6250470"/>
            <a:ext cx="729368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6D660-5C3B-45DD-A791-56373B4E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6250470"/>
            <a:ext cx="1037144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Solaris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E41F90-67A2-45E3-BC16-9255CAC2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05153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(translator)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08EFA-33CB-4D75-8E1F-4B39030D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3346933"/>
            <a:ext cx="248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b="1" dirty="0">
                <a:solidFill>
                  <a:srgbClr val="FAFD00"/>
                </a:solidFill>
                <a:latin typeface="Times New Roman" panose="02020603050405020304" pitchFamily="18" charset="0"/>
              </a:rPr>
              <a:t>(same for all platforms)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A41A87-B3DA-4D60-810C-737A8D29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4239108"/>
            <a:ext cx="348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(one for each different system)</a:t>
            </a:r>
          </a:p>
        </p:txBody>
      </p:sp>
    </p:spTree>
    <p:extLst>
      <p:ext uri="{BB962C8B-B14F-4D97-AF65-F5344CB8AC3E}">
        <p14:creationId xmlns:p14="http://schemas.microsoft.com/office/powerpoint/2010/main" val="32327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F069-0F35-451B-A721-F549586D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Java Programs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8C433-E7E5-462C-B2D4-82638B74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1690688"/>
            <a:ext cx="1524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Text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E79FFE-7650-4CF2-8956-E8D42E89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2376488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 Source </a:t>
            </a:r>
            <a:b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</a:br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7C54C-C9AB-4779-A13E-F0298E6E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32908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5DCB7-A66F-457F-8CA4-3374C963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4205288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 Class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064A0-B936-49AA-8C98-C3BE16F5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51196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97ECE88-7061-49D5-B3BB-285B18D3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989" y="6110288"/>
            <a:ext cx="1600200" cy="5334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Output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3E49E69B-3F45-44B9-801E-CACAC7CF5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207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A24A1BE-5725-46D1-AD65-B550F82FF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298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4F498016-B26F-42FB-B7BA-9123A8AEB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3900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AD0B9141-0AC3-42F3-870E-66E93CBEE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4814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443D7FDE-5CEE-4A26-939A-B83B5245A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5729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45C521-0505-4B59-824A-2E2D86051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9" y="23764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javadoc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AC82BF-320E-4F1D-A6A9-00F790E6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9" y="42052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0BCF5-9F39-4D6D-A351-FA38D9FF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9" y="51196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jdb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C493CC61-3883-4B40-9B60-BCAD41B5B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389" y="26812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C631193E-8DE8-426B-B6A5-B57DD096F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389" y="4510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D440DE55-42FC-4A68-9599-5B8FE58CA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389" y="5424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3C683A-F502-4FD4-AAD8-E584F0A4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989" y="2376488"/>
            <a:ext cx="1524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HTML Files</a:t>
            </a: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445E54DF-3F9E-429A-85BE-54C5A2C63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789" y="2681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37DD2B-44E9-4A16-8C1A-F2F66DA0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989" y="4205288"/>
            <a:ext cx="1524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Header Files</a:t>
            </a: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BDA86D8-E3C5-427F-BEB4-4CFB69407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789" y="45100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0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Outdoor warehouse">
            <a:extLst>
              <a:ext uri="{FF2B5EF4-FFF2-40B4-BE49-F238E27FC236}">
                <a16:creationId xmlns:a16="http://schemas.microsoft.com/office/drawing/2014/main" id="{C7648399-E787-4A28-BE8F-9A956A719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3DF7E-C0A8-4D50-94BA-419E4FAE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000" dirty="0"/>
              <a:t>Building your first Java Program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861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Times New Roman</vt:lpstr>
      <vt:lpstr>Office Theme</vt:lpstr>
      <vt:lpstr>Java  Evolution</vt:lpstr>
      <vt:lpstr>Agenda</vt:lpstr>
      <vt:lpstr>Java - An Introduction</vt:lpstr>
      <vt:lpstr>Simple Java Features</vt:lpstr>
      <vt:lpstr>Attributes of Java</vt:lpstr>
      <vt:lpstr>PowerPoint Presentation</vt:lpstr>
      <vt:lpstr>Running the Java Programs</vt:lpstr>
      <vt:lpstr>Building your first Java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Nilesh</cp:lastModifiedBy>
  <cp:revision>2</cp:revision>
  <dcterms:created xsi:type="dcterms:W3CDTF">2021-07-05T08:26:32Z</dcterms:created>
  <dcterms:modified xsi:type="dcterms:W3CDTF">2021-07-12T20:56:30Z</dcterms:modified>
</cp:coreProperties>
</file>