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5" autoAdjust="0"/>
    <p:restoredTop sz="94660"/>
  </p:normalViewPr>
  <p:slideViewPr>
    <p:cSldViewPr>
      <p:cViewPr varScale="1">
        <p:scale>
          <a:sx n="74" d="100"/>
          <a:sy n="74" d="100"/>
        </p:scale>
        <p:origin x="778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073A5-B0FC-4054-808E-F2A2E88E40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E703B18-4D41-4FEA-B485-5DB7A5C3B99B}">
      <dgm:prSet/>
      <dgm:spPr/>
      <dgm:t>
        <a:bodyPr/>
        <a:lstStyle/>
        <a:p>
          <a:pPr>
            <a:defRPr b="1"/>
          </a:pPr>
          <a:r>
            <a:rPr lang="en-GB"/>
            <a:t>Computation</a:t>
          </a:r>
          <a:endParaRPr lang="en-US"/>
        </a:p>
      </dgm:t>
    </dgm:pt>
    <dgm:pt modelId="{1E5A3E2C-8650-4734-A2BC-DE964C34B1ED}" type="parTrans" cxnId="{1986AB42-A095-4B58-811A-37BF4E5752BA}">
      <dgm:prSet/>
      <dgm:spPr/>
      <dgm:t>
        <a:bodyPr/>
        <a:lstStyle/>
        <a:p>
          <a:endParaRPr lang="en-US"/>
        </a:p>
      </dgm:t>
    </dgm:pt>
    <dgm:pt modelId="{434F4F64-4AF4-4C8D-9A51-9CC97DF95B5B}" type="sibTrans" cxnId="{1986AB42-A095-4B58-811A-37BF4E5752BA}">
      <dgm:prSet/>
      <dgm:spPr/>
      <dgm:t>
        <a:bodyPr/>
        <a:lstStyle/>
        <a:p>
          <a:endParaRPr lang="en-US"/>
        </a:p>
      </dgm:t>
    </dgm:pt>
    <dgm:pt modelId="{EF433BC8-CBED-421A-A93B-F4E3DFE73373}">
      <dgm:prSet/>
      <dgm:spPr/>
      <dgm:t>
        <a:bodyPr/>
        <a:lstStyle/>
        <a:p>
          <a:r>
            <a:rPr lang="en-GB"/>
            <a:t>Easy to test</a:t>
          </a:r>
          <a:endParaRPr lang="en-US"/>
        </a:p>
      </dgm:t>
    </dgm:pt>
    <dgm:pt modelId="{DDA66730-77B2-4677-ADB2-7C4807D90D2C}" type="parTrans" cxnId="{44061705-EBE7-43F1-AA86-21BBBD7C3A22}">
      <dgm:prSet/>
      <dgm:spPr/>
      <dgm:t>
        <a:bodyPr/>
        <a:lstStyle/>
        <a:p>
          <a:endParaRPr lang="en-US"/>
        </a:p>
      </dgm:t>
    </dgm:pt>
    <dgm:pt modelId="{D90FE05C-B787-41FA-B96A-7011CF0D2897}" type="sibTrans" cxnId="{44061705-EBE7-43F1-AA86-21BBBD7C3A22}">
      <dgm:prSet/>
      <dgm:spPr/>
      <dgm:t>
        <a:bodyPr/>
        <a:lstStyle/>
        <a:p>
          <a:endParaRPr lang="en-US"/>
        </a:p>
      </dgm:t>
    </dgm:pt>
    <dgm:pt modelId="{0448EB35-B963-4715-9798-E84BCD2BC6A4}">
      <dgm:prSet/>
      <dgm:spPr/>
      <dgm:t>
        <a:bodyPr/>
        <a:lstStyle/>
        <a:p>
          <a:pPr>
            <a:defRPr b="1"/>
          </a:pPr>
          <a:r>
            <a:rPr lang="en-GB"/>
            <a:t>Time based</a:t>
          </a:r>
          <a:endParaRPr lang="en-US"/>
        </a:p>
      </dgm:t>
    </dgm:pt>
    <dgm:pt modelId="{4397CBFD-3BC2-444C-8D1B-7B8693224030}" type="parTrans" cxnId="{C8B055DE-21FE-4630-8858-57CBD5FD3ED0}">
      <dgm:prSet/>
      <dgm:spPr/>
      <dgm:t>
        <a:bodyPr/>
        <a:lstStyle/>
        <a:p>
          <a:endParaRPr lang="en-US"/>
        </a:p>
      </dgm:t>
    </dgm:pt>
    <dgm:pt modelId="{4C5B50FE-5675-479A-AC59-FF04A063980F}" type="sibTrans" cxnId="{C8B055DE-21FE-4630-8858-57CBD5FD3ED0}">
      <dgm:prSet/>
      <dgm:spPr/>
      <dgm:t>
        <a:bodyPr/>
        <a:lstStyle/>
        <a:p>
          <a:endParaRPr lang="en-US"/>
        </a:p>
      </dgm:t>
    </dgm:pt>
    <dgm:pt modelId="{6B5086D2-37C3-4034-B295-B0E85768C7F6}">
      <dgm:prSet/>
      <dgm:spPr/>
      <dgm:t>
        <a:bodyPr/>
        <a:lstStyle/>
        <a:p>
          <a:pPr>
            <a:defRPr b="1"/>
          </a:pPr>
          <a:r>
            <a:rPr lang="en-GB"/>
            <a:t>Asynchronous interaction</a:t>
          </a:r>
          <a:endParaRPr lang="en-US"/>
        </a:p>
      </dgm:t>
    </dgm:pt>
    <dgm:pt modelId="{6FFCD25A-F27D-4B44-8E89-8B2F8AC8CBD7}" type="parTrans" cxnId="{5111598E-DA22-4AA5-BFF7-9A80702A5292}">
      <dgm:prSet/>
      <dgm:spPr/>
      <dgm:t>
        <a:bodyPr/>
        <a:lstStyle/>
        <a:p>
          <a:endParaRPr lang="en-US"/>
        </a:p>
      </dgm:t>
    </dgm:pt>
    <dgm:pt modelId="{F2A7BDFD-6BB8-4D71-8D45-F46005274D68}" type="sibTrans" cxnId="{5111598E-DA22-4AA5-BFF7-9A80702A5292}">
      <dgm:prSet/>
      <dgm:spPr/>
      <dgm:t>
        <a:bodyPr/>
        <a:lstStyle/>
        <a:p>
          <a:endParaRPr lang="en-US"/>
        </a:p>
      </dgm:t>
    </dgm:pt>
    <dgm:pt modelId="{5EAE53C3-09BC-498C-AC4E-A37B81BEB6AF}">
      <dgm:prSet/>
      <dgm:spPr/>
      <dgm:t>
        <a:bodyPr/>
        <a:lstStyle/>
        <a:p>
          <a:r>
            <a:rPr lang="en-GB"/>
            <a:t>GUI, I/O, Web Application</a:t>
          </a:r>
          <a:endParaRPr lang="en-US"/>
        </a:p>
      </dgm:t>
    </dgm:pt>
    <dgm:pt modelId="{5EE2DD65-0D99-4848-8571-2DFD6F1A333B}" type="parTrans" cxnId="{49C050CF-CECC-4AE6-AC1C-F510C0878C91}">
      <dgm:prSet/>
      <dgm:spPr/>
      <dgm:t>
        <a:bodyPr/>
        <a:lstStyle/>
        <a:p>
          <a:endParaRPr lang="en-US"/>
        </a:p>
      </dgm:t>
    </dgm:pt>
    <dgm:pt modelId="{7101DF8D-CCB3-4294-A57C-666DAD344DE8}" type="sibTrans" cxnId="{49C050CF-CECC-4AE6-AC1C-F510C0878C91}">
      <dgm:prSet/>
      <dgm:spPr/>
      <dgm:t>
        <a:bodyPr/>
        <a:lstStyle/>
        <a:p>
          <a:endParaRPr lang="en-US"/>
        </a:p>
      </dgm:t>
    </dgm:pt>
    <dgm:pt modelId="{FF96A1C8-AC15-41E6-B663-DD93BA9F7F41}" type="pres">
      <dgm:prSet presAssocID="{F18073A5-B0FC-4054-808E-F2A2E88E409A}" presName="root" presStyleCnt="0">
        <dgm:presLayoutVars>
          <dgm:dir/>
          <dgm:resizeHandles val="exact"/>
        </dgm:presLayoutVars>
      </dgm:prSet>
      <dgm:spPr/>
    </dgm:pt>
    <dgm:pt modelId="{EAD3DBA7-39D4-483A-A8D8-E1F1E4854AFD}" type="pres">
      <dgm:prSet presAssocID="{0E703B18-4D41-4FEA-B485-5DB7A5C3B99B}" presName="compNode" presStyleCnt="0"/>
      <dgm:spPr/>
    </dgm:pt>
    <dgm:pt modelId="{043C79C2-A273-4607-B3ED-A7AC62741490}" type="pres">
      <dgm:prSet presAssocID="{0E703B18-4D41-4FEA-B485-5DB7A5C3B9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DACF08-1164-4990-991C-894DA0ADF34A}" type="pres">
      <dgm:prSet presAssocID="{0E703B18-4D41-4FEA-B485-5DB7A5C3B99B}" presName="iconSpace" presStyleCnt="0"/>
      <dgm:spPr/>
    </dgm:pt>
    <dgm:pt modelId="{D5319DBC-2FCA-42DB-B25E-27004289EE98}" type="pres">
      <dgm:prSet presAssocID="{0E703B18-4D41-4FEA-B485-5DB7A5C3B99B}" presName="parTx" presStyleLbl="revTx" presStyleIdx="0" presStyleCnt="6">
        <dgm:presLayoutVars>
          <dgm:chMax val="0"/>
          <dgm:chPref val="0"/>
        </dgm:presLayoutVars>
      </dgm:prSet>
      <dgm:spPr/>
    </dgm:pt>
    <dgm:pt modelId="{1FC9F75C-C8D5-4CEE-92D9-5C0A6BC34FA5}" type="pres">
      <dgm:prSet presAssocID="{0E703B18-4D41-4FEA-B485-5DB7A5C3B99B}" presName="txSpace" presStyleCnt="0"/>
      <dgm:spPr/>
    </dgm:pt>
    <dgm:pt modelId="{68EC8AB1-AD9C-4814-9E02-606914D37BC3}" type="pres">
      <dgm:prSet presAssocID="{0E703B18-4D41-4FEA-B485-5DB7A5C3B99B}" presName="desTx" presStyleLbl="revTx" presStyleIdx="1" presStyleCnt="6">
        <dgm:presLayoutVars/>
      </dgm:prSet>
      <dgm:spPr/>
    </dgm:pt>
    <dgm:pt modelId="{C3E7DFFE-6CA7-492A-9DE9-3838CC8401D2}" type="pres">
      <dgm:prSet presAssocID="{434F4F64-4AF4-4C8D-9A51-9CC97DF95B5B}" presName="sibTrans" presStyleCnt="0"/>
      <dgm:spPr/>
    </dgm:pt>
    <dgm:pt modelId="{DE9B1BAC-A560-4A32-8AE6-42EC98A44F2C}" type="pres">
      <dgm:prSet presAssocID="{0448EB35-B963-4715-9798-E84BCD2BC6A4}" presName="compNode" presStyleCnt="0"/>
      <dgm:spPr/>
    </dgm:pt>
    <dgm:pt modelId="{A29C5F2D-52A9-4D59-BB27-18C99AB1FB07}" type="pres">
      <dgm:prSet presAssocID="{0448EB35-B963-4715-9798-E84BCD2BC6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091D4BA-3111-44B8-8993-5F620860E4EF}" type="pres">
      <dgm:prSet presAssocID="{0448EB35-B963-4715-9798-E84BCD2BC6A4}" presName="iconSpace" presStyleCnt="0"/>
      <dgm:spPr/>
    </dgm:pt>
    <dgm:pt modelId="{01A73877-8FEE-455C-8188-52BCF8093FE1}" type="pres">
      <dgm:prSet presAssocID="{0448EB35-B963-4715-9798-E84BCD2BC6A4}" presName="parTx" presStyleLbl="revTx" presStyleIdx="2" presStyleCnt="6">
        <dgm:presLayoutVars>
          <dgm:chMax val="0"/>
          <dgm:chPref val="0"/>
        </dgm:presLayoutVars>
      </dgm:prSet>
      <dgm:spPr/>
    </dgm:pt>
    <dgm:pt modelId="{82906518-8B9F-4346-85ED-AD98ECCAE971}" type="pres">
      <dgm:prSet presAssocID="{0448EB35-B963-4715-9798-E84BCD2BC6A4}" presName="txSpace" presStyleCnt="0"/>
      <dgm:spPr/>
    </dgm:pt>
    <dgm:pt modelId="{DC9CA681-0E0D-465B-8883-E2A69684B1AA}" type="pres">
      <dgm:prSet presAssocID="{0448EB35-B963-4715-9798-E84BCD2BC6A4}" presName="desTx" presStyleLbl="revTx" presStyleIdx="3" presStyleCnt="6">
        <dgm:presLayoutVars/>
      </dgm:prSet>
      <dgm:spPr/>
    </dgm:pt>
    <dgm:pt modelId="{F95612DA-AC26-4DA5-950B-1E43DB25DBE9}" type="pres">
      <dgm:prSet presAssocID="{4C5B50FE-5675-479A-AC59-FF04A063980F}" presName="sibTrans" presStyleCnt="0"/>
      <dgm:spPr/>
    </dgm:pt>
    <dgm:pt modelId="{02E1ECE1-254D-4AC2-A560-849F7403628A}" type="pres">
      <dgm:prSet presAssocID="{6B5086D2-37C3-4034-B295-B0E85768C7F6}" presName="compNode" presStyleCnt="0"/>
      <dgm:spPr/>
    </dgm:pt>
    <dgm:pt modelId="{80F52AB6-8732-4A71-AFD2-75F2F0515794}" type="pres">
      <dgm:prSet presAssocID="{6B5086D2-37C3-4034-B295-B0E85768C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531DF1B-61D7-4F15-BC81-67B2533168C0}" type="pres">
      <dgm:prSet presAssocID="{6B5086D2-37C3-4034-B295-B0E85768C7F6}" presName="iconSpace" presStyleCnt="0"/>
      <dgm:spPr/>
    </dgm:pt>
    <dgm:pt modelId="{17362BA8-A048-4E23-BB0C-8CBF09E1CEAE}" type="pres">
      <dgm:prSet presAssocID="{6B5086D2-37C3-4034-B295-B0E85768C7F6}" presName="parTx" presStyleLbl="revTx" presStyleIdx="4" presStyleCnt="6">
        <dgm:presLayoutVars>
          <dgm:chMax val="0"/>
          <dgm:chPref val="0"/>
        </dgm:presLayoutVars>
      </dgm:prSet>
      <dgm:spPr/>
    </dgm:pt>
    <dgm:pt modelId="{C1A0B3A1-3EF2-48EB-A2D3-E5C865A90839}" type="pres">
      <dgm:prSet presAssocID="{6B5086D2-37C3-4034-B295-B0E85768C7F6}" presName="txSpace" presStyleCnt="0"/>
      <dgm:spPr/>
    </dgm:pt>
    <dgm:pt modelId="{B28FCD0A-BA6B-46B8-919F-F05C4CA2524E}" type="pres">
      <dgm:prSet presAssocID="{6B5086D2-37C3-4034-B295-B0E85768C7F6}" presName="desTx" presStyleLbl="revTx" presStyleIdx="5" presStyleCnt="6">
        <dgm:presLayoutVars/>
      </dgm:prSet>
      <dgm:spPr/>
    </dgm:pt>
  </dgm:ptLst>
  <dgm:cxnLst>
    <dgm:cxn modelId="{44061705-EBE7-43F1-AA86-21BBBD7C3A22}" srcId="{0E703B18-4D41-4FEA-B485-5DB7A5C3B99B}" destId="{EF433BC8-CBED-421A-A93B-F4E3DFE73373}" srcOrd="0" destOrd="0" parTransId="{DDA66730-77B2-4677-ADB2-7C4807D90D2C}" sibTransId="{D90FE05C-B787-41FA-B96A-7011CF0D2897}"/>
    <dgm:cxn modelId="{FAD18A12-7787-40B5-88F2-AA00D68709BD}" type="presOf" srcId="{F18073A5-B0FC-4054-808E-F2A2E88E409A}" destId="{FF96A1C8-AC15-41E6-B663-DD93BA9F7F41}" srcOrd="0" destOrd="0" presId="urn:microsoft.com/office/officeart/2018/2/layout/IconLabelDescriptionList"/>
    <dgm:cxn modelId="{5534411A-A7EE-4F3F-87E6-398274E95946}" type="presOf" srcId="{0E703B18-4D41-4FEA-B485-5DB7A5C3B99B}" destId="{D5319DBC-2FCA-42DB-B25E-27004289EE98}" srcOrd="0" destOrd="0" presId="urn:microsoft.com/office/officeart/2018/2/layout/IconLabelDescriptionList"/>
    <dgm:cxn modelId="{CC6F7162-B682-4BB4-805B-91FAE697CBC8}" type="presOf" srcId="{5EAE53C3-09BC-498C-AC4E-A37B81BEB6AF}" destId="{B28FCD0A-BA6B-46B8-919F-F05C4CA2524E}" srcOrd="0" destOrd="0" presId="urn:microsoft.com/office/officeart/2018/2/layout/IconLabelDescriptionList"/>
    <dgm:cxn modelId="{1986AB42-A095-4B58-811A-37BF4E5752BA}" srcId="{F18073A5-B0FC-4054-808E-F2A2E88E409A}" destId="{0E703B18-4D41-4FEA-B485-5DB7A5C3B99B}" srcOrd="0" destOrd="0" parTransId="{1E5A3E2C-8650-4734-A2BC-DE964C34B1ED}" sibTransId="{434F4F64-4AF4-4C8D-9A51-9CC97DF95B5B}"/>
    <dgm:cxn modelId="{DD8DC764-1FB7-45CD-837A-9BF4C19D3F94}" type="presOf" srcId="{6B5086D2-37C3-4034-B295-B0E85768C7F6}" destId="{17362BA8-A048-4E23-BB0C-8CBF09E1CEAE}" srcOrd="0" destOrd="0" presId="urn:microsoft.com/office/officeart/2018/2/layout/IconLabelDescriptionList"/>
    <dgm:cxn modelId="{5111598E-DA22-4AA5-BFF7-9A80702A5292}" srcId="{F18073A5-B0FC-4054-808E-F2A2E88E409A}" destId="{6B5086D2-37C3-4034-B295-B0E85768C7F6}" srcOrd="2" destOrd="0" parTransId="{6FFCD25A-F27D-4B44-8E89-8B2F8AC8CBD7}" sibTransId="{F2A7BDFD-6BB8-4D71-8D45-F46005274D68}"/>
    <dgm:cxn modelId="{49C050CF-CECC-4AE6-AC1C-F510C0878C91}" srcId="{6B5086D2-37C3-4034-B295-B0E85768C7F6}" destId="{5EAE53C3-09BC-498C-AC4E-A37B81BEB6AF}" srcOrd="0" destOrd="0" parTransId="{5EE2DD65-0D99-4848-8571-2DFD6F1A333B}" sibTransId="{7101DF8D-CCB3-4294-A57C-666DAD344DE8}"/>
    <dgm:cxn modelId="{72262BD3-9F05-45F2-9AD2-0C4496F3A2F3}" type="presOf" srcId="{EF433BC8-CBED-421A-A93B-F4E3DFE73373}" destId="{68EC8AB1-AD9C-4814-9E02-606914D37BC3}" srcOrd="0" destOrd="0" presId="urn:microsoft.com/office/officeart/2018/2/layout/IconLabelDescriptionList"/>
    <dgm:cxn modelId="{C8B055DE-21FE-4630-8858-57CBD5FD3ED0}" srcId="{F18073A5-B0FC-4054-808E-F2A2E88E409A}" destId="{0448EB35-B963-4715-9798-E84BCD2BC6A4}" srcOrd="1" destOrd="0" parTransId="{4397CBFD-3BC2-444C-8D1B-7B8693224030}" sibTransId="{4C5B50FE-5675-479A-AC59-FF04A063980F}"/>
    <dgm:cxn modelId="{58E446FB-89DB-4E74-9D47-54205658541C}" type="presOf" srcId="{0448EB35-B963-4715-9798-E84BCD2BC6A4}" destId="{01A73877-8FEE-455C-8188-52BCF8093FE1}" srcOrd="0" destOrd="0" presId="urn:microsoft.com/office/officeart/2018/2/layout/IconLabelDescriptionList"/>
    <dgm:cxn modelId="{0001C1FB-FBF6-4DDD-8AE8-9E5E41C87707}" type="presParOf" srcId="{FF96A1C8-AC15-41E6-B663-DD93BA9F7F41}" destId="{EAD3DBA7-39D4-483A-A8D8-E1F1E4854AFD}" srcOrd="0" destOrd="0" presId="urn:microsoft.com/office/officeart/2018/2/layout/IconLabelDescriptionList"/>
    <dgm:cxn modelId="{74544BBC-F3B1-446B-96E9-332FB15549D9}" type="presParOf" srcId="{EAD3DBA7-39D4-483A-A8D8-E1F1E4854AFD}" destId="{043C79C2-A273-4607-B3ED-A7AC62741490}" srcOrd="0" destOrd="0" presId="urn:microsoft.com/office/officeart/2018/2/layout/IconLabelDescriptionList"/>
    <dgm:cxn modelId="{16130F8E-2D6F-4ACB-AC66-2D1CF18089B4}" type="presParOf" srcId="{EAD3DBA7-39D4-483A-A8D8-E1F1E4854AFD}" destId="{ACDACF08-1164-4990-991C-894DA0ADF34A}" srcOrd="1" destOrd="0" presId="urn:microsoft.com/office/officeart/2018/2/layout/IconLabelDescriptionList"/>
    <dgm:cxn modelId="{E3736EC3-09F4-4673-BDBA-6F8A1E35C5EE}" type="presParOf" srcId="{EAD3DBA7-39D4-483A-A8D8-E1F1E4854AFD}" destId="{D5319DBC-2FCA-42DB-B25E-27004289EE98}" srcOrd="2" destOrd="0" presId="urn:microsoft.com/office/officeart/2018/2/layout/IconLabelDescriptionList"/>
    <dgm:cxn modelId="{195EF912-6836-42FA-BF84-75154A41A1F5}" type="presParOf" srcId="{EAD3DBA7-39D4-483A-A8D8-E1F1E4854AFD}" destId="{1FC9F75C-C8D5-4CEE-92D9-5C0A6BC34FA5}" srcOrd="3" destOrd="0" presId="urn:microsoft.com/office/officeart/2018/2/layout/IconLabelDescriptionList"/>
    <dgm:cxn modelId="{19563584-2215-45DF-BDF9-2BECE06E79D1}" type="presParOf" srcId="{EAD3DBA7-39D4-483A-A8D8-E1F1E4854AFD}" destId="{68EC8AB1-AD9C-4814-9E02-606914D37BC3}" srcOrd="4" destOrd="0" presId="urn:microsoft.com/office/officeart/2018/2/layout/IconLabelDescriptionList"/>
    <dgm:cxn modelId="{AFCAE814-A889-4E0D-81EE-E8C1EC0CC9FA}" type="presParOf" srcId="{FF96A1C8-AC15-41E6-B663-DD93BA9F7F41}" destId="{C3E7DFFE-6CA7-492A-9DE9-3838CC8401D2}" srcOrd="1" destOrd="0" presId="urn:microsoft.com/office/officeart/2018/2/layout/IconLabelDescriptionList"/>
    <dgm:cxn modelId="{A5A0A31B-6CDA-4B2A-9D70-45B5F1862DCB}" type="presParOf" srcId="{FF96A1C8-AC15-41E6-B663-DD93BA9F7F41}" destId="{DE9B1BAC-A560-4A32-8AE6-42EC98A44F2C}" srcOrd="2" destOrd="0" presId="urn:microsoft.com/office/officeart/2018/2/layout/IconLabelDescriptionList"/>
    <dgm:cxn modelId="{8301811E-FD6E-4F6A-B447-5E333160C09E}" type="presParOf" srcId="{DE9B1BAC-A560-4A32-8AE6-42EC98A44F2C}" destId="{A29C5F2D-52A9-4D59-BB27-18C99AB1FB07}" srcOrd="0" destOrd="0" presId="urn:microsoft.com/office/officeart/2018/2/layout/IconLabelDescriptionList"/>
    <dgm:cxn modelId="{33B09830-B742-478A-BD6F-7571A38D359D}" type="presParOf" srcId="{DE9B1BAC-A560-4A32-8AE6-42EC98A44F2C}" destId="{C091D4BA-3111-44B8-8993-5F620860E4EF}" srcOrd="1" destOrd="0" presId="urn:microsoft.com/office/officeart/2018/2/layout/IconLabelDescriptionList"/>
    <dgm:cxn modelId="{CE04C7D1-50B3-4BEF-B05A-C35BC1E2AF44}" type="presParOf" srcId="{DE9B1BAC-A560-4A32-8AE6-42EC98A44F2C}" destId="{01A73877-8FEE-455C-8188-52BCF8093FE1}" srcOrd="2" destOrd="0" presId="urn:microsoft.com/office/officeart/2018/2/layout/IconLabelDescriptionList"/>
    <dgm:cxn modelId="{922FF5C8-D1B5-47B8-A884-193E98AB7B95}" type="presParOf" srcId="{DE9B1BAC-A560-4A32-8AE6-42EC98A44F2C}" destId="{82906518-8B9F-4346-85ED-AD98ECCAE971}" srcOrd="3" destOrd="0" presId="urn:microsoft.com/office/officeart/2018/2/layout/IconLabelDescriptionList"/>
    <dgm:cxn modelId="{CCF29C76-4F2B-44AD-81D1-3EDF385940C7}" type="presParOf" srcId="{DE9B1BAC-A560-4A32-8AE6-42EC98A44F2C}" destId="{DC9CA681-0E0D-465B-8883-E2A69684B1AA}" srcOrd="4" destOrd="0" presId="urn:microsoft.com/office/officeart/2018/2/layout/IconLabelDescriptionList"/>
    <dgm:cxn modelId="{4EF0B7D4-4B17-4C44-832B-9CE87F63C343}" type="presParOf" srcId="{FF96A1C8-AC15-41E6-B663-DD93BA9F7F41}" destId="{F95612DA-AC26-4DA5-950B-1E43DB25DBE9}" srcOrd="3" destOrd="0" presId="urn:microsoft.com/office/officeart/2018/2/layout/IconLabelDescriptionList"/>
    <dgm:cxn modelId="{CC710030-2C73-49E4-A8AE-703348711F60}" type="presParOf" srcId="{FF96A1C8-AC15-41E6-B663-DD93BA9F7F41}" destId="{02E1ECE1-254D-4AC2-A560-849F7403628A}" srcOrd="4" destOrd="0" presId="urn:microsoft.com/office/officeart/2018/2/layout/IconLabelDescriptionList"/>
    <dgm:cxn modelId="{2FE050D0-CD56-4625-990C-95D408FB3D6D}" type="presParOf" srcId="{02E1ECE1-254D-4AC2-A560-849F7403628A}" destId="{80F52AB6-8732-4A71-AFD2-75F2F0515794}" srcOrd="0" destOrd="0" presId="urn:microsoft.com/office/officeart/2018/2/layout/IconLabelDescriptionList"/>
    <dgm:cxn modelId="{DE4B1855-80A0-468B-A39B-1BE94E664AB6}" type="presParOf" srcId="{02E1ECE1-254D-4AC2-A560-849F7403628A}" destId="{D531DF1B-61D7-4F15-BC81-67B2533168C0}" srcOrd="1" destOrd="0" presId="urn:microsoft.com/office/officeart/2018/2/layout/IconLabelDescriptionList"/>
    <dgm:cxn modelId="{F82E6015-2F63-470B-A135-F3250225926D}" type="presParOf" srcId="{02E1ECE1-254D-4AC2-A560-849F7403628A}" destId="{17362BA8-A048-4E23-BB0C-8CBF09E1CEAE}" srcOrd="2" destOrd="0" presId="urn:microsoft.com/office/officeart/2018/2/layout/IconLabelDescriptionList"/>
    <dgm:cxn modelId="{D6B9F141-276F-49A8-845C-46D5F324636B}" type="presParOf" srcId="{02E1ECE1-254D-4AC2-A560-849F7403628A}" destId="{C1A0B3A1-3EF2-48EB-A2D3-E5C865A90839}" srcOrd="3" destOrd="0" presId="urn:microsoft.com/office/officeart/2018/2/layout/IconLabelDescriptionList"/>
    <dgm:cxn modelId="{AA71D120-270C-4B7C-BCC0-BF9AC26942DB}" type="presParOf" srcId="{02E1ECE1-254D-4AC2-A560-849F7403628A}" destId="{B28FCD0A-BA6B-46B8-919F-F05C4CA252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B5E58-C95A-4DB0-B1F2-7D00BD3CC1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8E5710-A418-40AD-9B78-085C51A441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Different inputs</a:t>
          </a:r>
          <a:endParaRPr lang="en-US"/>
        </a:p>
      </dgm:t>
    </dgm:pt>
    <dgm:pt modelId="{8D4CFDDD-6844-4AE1-8396-ABFBC78C6A23}" type="parTrans" cxnId="{85ACA922-8ADB-4C73-9E65-4A1DCF17663D}">
      <dgm:prSet/>
      <dgm:spPr/>
      <dgm:t>
        <a:bodyPr/>
        <a:lstStyle/>
        <a:p>
          <a:endParaRPr lang="en-US"/>
        </a:p>
      </dgm:t>
    </dgm:pt>
    <dgm:pt modelId="{CBE82E34-FA8C-4EEC-BDB6-ABD13F490028}" type="sibTrans" cxnId="{85ACA922-8ADB-4C73-9E65-4A1DCF17663D}">
      <dgm:prSet/>
      <dgm:spPr/>
      <dgm:t>
        <a:bodyPr/>
        <a:lstStyle/>
        <a:p>
          <a:endParaRPr lang="en-US"/>
        </a:p>
      </dgm:t>
    </dgm:pt>
    <dgm:pt modelId="{6BE25838-DA13-4F00-9D5D-E9A616218F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JUnit setup/tear down to build test files/streams</a:t>
          </a:r>
          <a:endParaRPr lang="en-US"/>
        </a:p>
      </dgm:t>
    </dgm:pt>
    <dgm:pt modelId="{EA78DD7C-4541-46DE-A905-361CDC573D5E}" type="parTrans" cxnId="{6B4D59CA-82BB-4CB3-A6D2-76D60258A10C}">
      <dgm:prSet/>
      <dgm:spPr/>
      <dgm:t>
        <a:bodyPr/>
        <a:lstStyle/>
        <a:p>
          <a:endParaRPr lang="en-US"/>
        </a:p>
      </dgm:t>
    </dgm:pt>
    <dgm:pt modelId="{428264D1-C8C7-49FF-87D8-409F6E8F8358}" type="sibTrans" cxnId="{6B4D59CA-82BB-4CB3-A6D2-76D60258A10C}">
      <dgm:prSet/>
      <dgm:spPr/>
      <dgm:t>
        <a:bodyPr/>
        <a:lstStyle/>
        <a:p>
          <a:endParaRPr lang="en-US"/>
        </a:p>
      </dgm:t>
    </dgm:pt>
    <dgm:pt modelId="{85BA337B-E7E3-442C-A205-AFF0598E7B5F}" type="pres">
      <dgm:prSet presAssocID="{963B5E58-C95A-4DB0-B1F2-7D00BD3CC1BD}" presName="root" presStyleCnt="0">
        <dgm:presLayoutVars>
          <dgm:dir/>
          <dgm:resizeHandles val="exact"/>
        </dgm:presLayoutVars>
      </dgm:prSet>
      <dgm:spPr/>
    </dgm:pt>
    <dgm:pt modelId="{80597088-49E7-41C2-B98E-B7D323207F10}" type="pres">
      <dgm:prSet presAssocID="{1C8E5710-A418-40AD-9B78-085C51A4410D}" presName="compNode" presStyleCnt="0"/>
      <dgm:spPr/>
    </dgm:pt>
    <dgm:pt modelId="{48C12BB8-54B6-4FAA-9991-0A38B6DA66A8}" type="pres">
      <dgm:prSet presAssocID="{1C8E5710-A418-40AD-9B78-085C51A4410D}" presName="bgRect" presStyleLbl="bgShp" presStyleIdx="0" presStyleCnt="2"/>
      <dgm:spPr/>
    </dgm:pt>
    <dgm:pt modelId="{2BF3C919-581F-4315-836B-159072585F53}" type="pres">
      <dgm:prSet presAssocID="{1C8E5710-A418-40AD-9B78-085C51A441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1AE91-C470-4093-A9C7-BD30A3F9E991}" type="pres">
      <dgm:prSet presAssocID="{1C8E5710-A418-40AD-9B78-085C51A4410D}" presName="spaceRect" presStyleCnt="0"/>
      <dgm:spPr/>
    </dgm:pt>
    <dgm:pt modelId="{17262D35-F327-43C8-BCAF-938C2B381657}" type="pres">
      <dgm:prSet presAssocID="{1C8E5710-A418-40AD-9B78-085C51A4410D}" presName="parTx" presStyleLbl="revTx" presStyleIdx="0" presStyleCnt="2">
        <dgm:presLayoutVars>
          <dgm:chMax val="0"/>
          <dgm:chPref val="0"/>
        </dgm:presLayoutVars>
      </dgm:prSet>
      <dgm:spPr/>
    </dgm:pt>
    <dgm:pt modelId="{63705B45-373E-4C42-B478-8F69292E4FC0}" type="pres">
      <dgm:prSet presAssocID="{CBE82E34-FA8C-4EEC-BDB6-ABD13F490028}" presName="sibTrans" presStyleCnt="0"/>
      <dgm:spPr/>
    </dgm:pt>
    <dgm:pt modelId="{3485F576-ECB2-4620-8FA0-7FFD3796C8A1}" type="pres">
      <dgm:prSet presAssocID="{6BE25838-DA13-4F00-9D5D-E9A616218F04}" presName="compNode" presStyleCnt="0"/>
      <dgm:spPr/>
    </dgm:pt>
    <dgm:pt modelId="{E115D965-65FD-401B-A49E-0A5CFFA12D54}" type="pres">
      <dgm:prSet presAssocID="{6BE25838-DA13-4F00-9D5D-E9A616218F04}" presName="bgRect" presStyleLbl="bgShp" presStyleIdx="1" presStyleCnt="2"/>
      <dgm:spPr/>
    </dgm:pt>
    <dgm:pt modelId="{4ACAC989-F95C-404A-AF0F-229C2E8944B1}" type="pres">
      <dgm:prSet presAssocID="{6BE25838-DA13-4F00-9D5D-E9A616218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CAEBD703-B1C8-4DEF-99C9-C454E04F7565}" type="pres">
      <dgm:prSet presAssocID="{6BE25838-DA13-4F00-9D5D-E9A616218F04}" presName="spaceRect" presStyleCnt="0"/>
      <dgm:spPr/>
    </dgm:pt>
    <dgm:pt modelId="{D5218445-EAB6-41D9-B453-A96BB1088F7B}" type="pres">
      <dgm:prSet presAssocID="{6BE25838-DA13-4F00-9D5D-E9A616218F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ACA922-8ADB-4C73-9E65-4A1DCF17663D}" srcId="{963B5E58-C95A-4DB0-B1F2-7D00BD3CC1BD}" destId="{1C8E5710-A418-40AD-9B78-085C51A4410D}" srcOrd="0" destOrd="0" parTransId="{8D4CFDDD-6844-4AE1-8396-ABFBC78C6A23}" sibTransId="{CBE82E34-FA8C-4EEC-BDB6-ABD13F490028}"/>
    <dgm:cxn modelId="{40F5338E-856B-4A1A-8649-953ACA847538}" type="presOf" srcId="{1C8E5710-A418-40AD-9B78-085C51A4410D}" destId="{17262D35-F327-43C8-BCAF-938C2B381657}" srcOrd="0" destOrd="0" presId="urn:microsoft.com/office/officeart/2018/2/layout/IconVerticalSolidList"/>
    <dgm:cxn modelId="{6B4D59CA-82BB-4CB3-A6D2-76D60258A10C}" srcId="{963B5E58-C95A-4DB0-B1F2-7D00BD3CC1BD}" destId="{6BE25838-DA13-4F00-9D5D-E9A616218F04}" srcOrd="1" destOrd="0" parTransId="{EA78DD7C-4541-46DE-A905-361CDC573D5E}" sibTransId="{428264D1-C8C7-49FF-87D8-409F6E8F8358}"/>
    <dgm:cxn modelId="{331FB8CE-9CB9-47B1-8E62-E6CABE3954E3}" type="presOf" srcId="{963B5E58-C95A-4DB0-B1F2-7D00BD3CC1BD}" destId="{85BA337B-E7E3-442C-A205-AFF0598E7B5F}" srcOrd="0" destOrd="0" presId="urn:microsoft.com/office/officeart/2018/2/layout/IconVerticalSolidList"/>
    <dgm:cxn modelId="{626096E0-5EF5-4A46-B45F-752F529A5049}" type="presOf" srcId="{6BE25838-DA13-4F00-9D5D-E9A616218F04}" destId="{D5218445-EAB6-41D9-B453-A96BB1088F7B}" srcOrd="0" destOrd="0" presId="urn:microsoft.com/office/officeart/2018/2/layout/IconVerticalSolidList"/>
    <dgm:cxn modelId="{9E3F6D9D-84BF-4076-BAEA-2D1AB81DD00B}" type="presParOf" srcId="{85BA337B-E7E3-442C-A205-AFF0598E7B5F}" destId="{80597088-49E7-41C2-B98E-B7D323207F10}" srcOrd="0" destOrd="0" presId="urn:microsoft.com/office/officeart/2018/2/layout/IconVerticalSolidList"/>
    <dgm:cxn modelId="{D55F155D-7F60-4711-82E0-5A77BF229313}" type="presParOf" srcId="{80597088-49E7-41C2-B98E-B7D323207F10}" destId="{48C12BB8-54B6-4FAA-9991-0A38B6DA66A8}" srcOrd="0" destOrd="0" presId="urn:microsoft.com/office/officeart/2018/2/layout/IconVerticalSolidList"/>
    <dgm:cxn modelId="{00903795-E35C-4845-A467-BED6866EC194}" type="presParOf" srcId="{80597088-49E7-41C2-B98E-B7D323207F10}" destId="{2BF3C919-581F-4315-836B-159072585F53}" srcOrd="1" destOrd="0" presId="urn:microsoft.com/office/officeart/2018/2/layout/IconVerticalSolidList"/>
    <dgm:cxn modelId="{CF662147-7A3B-4632-B98A-0C3D6A0BFF8A}" type="presParOf" srcId="{80597088-49E7-41C2-B98E-B7D323207F10}" destId="{3BA1AE91-C470-4093-A9C7-BD30A3F9E991}" srcOrd="2" destOrd="0" presId="urn:microsoft.com/office/officeart/2018/2/layout/IconVerticalSolidList"/>
    <dgm:cxn modelId="{122A54BD-2253-4F09-A909-B9028A083F37}" type="presParOf" srcId="{80597088-49E7-41C2-B98E-B7D323207F10}" destId="{17262D35-F327-43C8-BCAF-938C2B381657}" srcOrd="3" destOrd="0" presId="urn:microsoft.com/office/officeart/2018/2/layout/IconVerticalSolidList"/>
    <dgm:cxn modelId="{7A78651E-A279-4133-B28A-66D1C80B2859}" type="presParOf" srcId="{85BA337B-E7E3-442C-A205-AFF0598E7B5F}" destId="{63705B45-373E-4C42-B478-8F69292E4FC0}" srcOrd="1" destOrd="0" presId="urn:microsoft.com/office/officeart/2018/2/layout/IconVerticalSolidList"/>
    <dgm:cxn modelId="{5420CA3B-261A-4BFD-A862-0540371D0018}" type="presParOf" srcId="{85BA337B-E7E3-442C-A205-AFF0598E7B5F}" destId="{3485F576-ECB2-4620-8FA0-7FFD3796C8A1}" srcOrd="2" destOrd="0" presId="urn:microsoft.com/office/officeart/2018/2/layout/IconVerticalSolidList"/>
    <dgm:cxn modelId="{3DB8FB59-B896-4060-B0BC-DACCE856EF52}" type="presParOf" srcId="{3485F576-ECB2-4620-8FA0-7FFD3796C8A1}" destId="{E115D965-65FD-401B-A49E-0A5CFFA12D54}" srcOrd="0" destOrd="0" presId="urn:microsoft.com/office/officeart/2018/2/layout/IconVerticalSolidList"/>
    <dgm:cxn modelId="{C37AE442-1303-4C4D-8120-929945F0B363}" type="presParOf" srcId="{3485F576-ECB2-4620-8FA0-7FFD3796C8A1}" destId="{4ACAC989-F95C-404A-AF0F-229C2E8944B1}" srcOrd="1" destOrd="0" presId="urn:microsoft.com/office/officeart/2018/2/layout/IconVerticalSolidList"/>
    <dgm:cxn modelId="{98EBC65D-80A6-4E88-85DB-A0277549CF53}" type="presParOf" srcId="{3485F576-ECB2-4620-8FA0-7FFD3796C8A1}" destId="{CAEBD703-B1C8-4DEF-99C9-C454E04F7565}" srcOrd="2" destOrd="0" presId="urn:microsoft.com/office/officeart/2018/2/layout/IconVerticalSolidList"/>
    <dgm:cxn modelId="{840AB107-52C4-428F-89EA-2520D53E9432}" type="presParOf" srcId="{3485F576-ECB2-4620-8FA0-7FFD3796C8A1}" destId="{D5218445-EAB6-41D9-B453-A96BB1088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B7750F-A035-4C39-B393-4D6E8DE2E5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056D92-CD0C-4C9E-B29C-05B55A30AA14}">
      <dgm:prSet/>
      <dgm:spPr/>
      <dgm:t>
        <a:bodyPr/>
        <a:lstStyle/>
        <a:p>
          <a:r>
            <a:rPr lang="en-GB"/>
            <a:t>You are the software designer </a:t>
          </a:r>
          <a:endParaRPr lang="en-US"/>
        </a:p>
      </dgm:t>
    </dgm:pt>
    <dgm:pt modelId="{587AAB25-3414-4C70-B512-D5D6952F4763}" type="parTrans" cxnId="{54B25B33-61D8-4180-8CC1-7D1EF821F9AD}">
      <dgm:prSet/>
      <dgm:spPr/>
      <dgm:t>
        <a:bodyPr/>
        <a:lstStyle/>
        <a:p>
          <a:endParaRPr lang="en-US"/>
        </a:p>
      </dgm:t>
    </dgm:pt>
    <dgm:pt modelId="{00957A44-0824-42F0-A68B-312CB02BAEBF}" type="sibTrans" cxnId="{54B25B33-61D8-4180-8CC1-7D1EF821F9AD}">
      <dgm:prSet/>
      <dgm:spPr/>
      <dgm:t>
        <a:bodyPr/>
        <a:lstStyle/>
        <a:p>
          <a:endParaRPr lang="en-US"/>
        </a:p>
      </dgm:t>
    </dgm:pt>
    <dgm:pt modelId="{9379DE1F-B7BC-42B2-A713-5122A3BAEB22}">
      <dgm:prSet/>
      <dgm:spPr/>
      <dgm:t>
        <a:bodyPr/>
        <a:lstStyle/>
        <a:p>
          <a:r>
            <a:rPr lang="en-GB"/>
            <a:t>How do you write tests for it? </a:t>
          </a:r>
          <a:endParaRPr lang="en-US"/>
        </a:p>
      </dgm:t>
    </dgm:pt>
    <dgm:pt modelId="{C951A092-CC11-48A6-9D22-19617E361F1F}" type="parTrans" cxnId="{8680DD06-F190-4D94-A916-F56702B24872}">
      <dgm:prSet/>
      <dgm:spPr/>
      <dgm:t>
        <a:bodyPr/>
        <a:lstStyle/>
        <a:p>
          <a:endParaRPr lang="en-US"/>
        </a:p>
      </dgm:t>
    </dgm:pt>
    <dgm:pt modelId="{66F3E91B-60D1-4EAF-88C3-536BE8468723}" type="sibTrans" cxnId="{8680DD06-F190-4D94-A916-F56702B24872}">
      <dgm:prSet/>
      <dgm:spPr/>
      <dgm:t>
        <a:bodyPr/>
        <a:lstStyle/>
        <a:p>
          <a:endParaRPr lang="en-US"/>
        </a:p>
      </dgm:t>
    </dgm:pt>
    <dgm:pt modelId="{1A87F4FA-5E5C-4095-80FC-BB6D2C7264C9}" type="pres">
      <dgm:prSet presAssocID="{A5B7750F-A035-4C39-B393-4D6E8DE2E5C2}" presName="root" presStyleCnt="0">
        <dgm:presLayoutVars>
          <dgm:dir/>
          <dgm:resizeHandles val="exact"/>
        </dgm:presLayoutVars>
      </dgm:prSet>
      <dgm:spPr/>
    </dgm:pt>
    <dgm:pt modelId="{F5FF2B98-0327-47B7-A3F3-9671154AF229}" type="pres">
      <dgm:prSet presAssocID="{F1056D92-CD0C-4C9E-B29C-05B55A30AA14}" presName="compNode" presStyleCnt="0"/>
      <dgm:spPr/>
    </dgm:pt>
    <dgm:pt modelId="{DA6E9BF5-CC11-46D4-B2D9-888F30DFBEA1}" type="pres">
      <dgm:prSet presAssocID="{F1056D92-CD0C-4C9E-B29C-05B55A30AA14}" presName="bgRect" presStyleLbl="bgShp" presStyleIdx="0" presStyleCnt="2"/>
      <dgm:spPr/>
    </dgm:pt>
    <dgm:pt modelId="{78169B21-30E2-4050-B689-8C879368F961}" type="pres">
      <dgm:prSet presAssocID="{F1056D92-CD0C-4C9E-B29C-05B55A30AA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CC8F69-DE20-4DA7-A5CC-4986026D8450}" type="pres">
      <dgm:prSet presAssocID="{F1056D92-CD0C-4C9E-B29C-05B55A30AA14}" presName="spaceRect" presStyleCnt="0"/>
      <dgm:spPr/>
    </dgm:pt>
    <dgm:pt modelId="{05B7CECF-A665-4675-B57D-10FB3BD4006F}" type="pres">
      <dgm:prSet presAssocID="{F1056D92-CD0C-4C9E-B29C-05B55A30AA14}" presName="parTx" presStyleLbl="revTx" presStyleIdx="0" presStyleCnt="2">
        <dgm:presLayoutVars>
          <dgm:chMax val="0"/>
          <dgm:chPref val="0"/>
        </dgm:presLayoutVars>
      </dgm:prSet>
      <dgm:spPr/>
    </dgm:pt>
    <dgm:pt modelId="{F1C0F553-7263-439A-A828-5ED04B6AEAA6}" type="pres">
      <dgm:prSet presAssocID="{00957A44-0824-42F0-A68B-312CB02BAEBF}" presName="sibTrans" presStyleCnt="0"/>
      <dgm:spPr/>
    </dgm:pt>
    <dgm:pt modelId="{0E00BC34-78EF-4629-8476-CD43B198AEC6}" type="pres">
      <dgm:prSet presAssocID="{9379DE1F-B7BC-42B2-A713-5122A3BAEB22}" presName="compNode" presStyleCnt="0"/>
      <dgm:spPr/>
    </dgm:pt>
    <dgm:pt modelId="{237342A4-06A8-4681-8418-7571348155A2}" type="pres">
      <dgm:prSet presAssocID="{9379DE1F-B7BC-42B2-A713-5122A3BAEB22}" presName="bgRect" presStyleLbl="bgShp" presStyleIdx="1" presStyleCnt="2"/>
      <dgm:spPr/>
    </dgm:pt>
    <dgm:pt modelId="{8F4F9356-10AB-451B-8F1C-25D85E7451B0}" type="pres">
      <dgm:prSet presAssocID="{9379DE1F-B7BC-42B2-A713-5122A3BAEB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5F658B1-9C20-4C33-9627-5E9C7FE42648}" type="pres">
      <dgm:prSet presAssocID="{9379DE1F-B7BC-42B2-A713-5122A3BAEB22}" presName="spaceRect" presStyleCnt="0"/>
      <dgm:spPr/>
    </dgm:pt>
    <dgm:pt modelId="{A39CA5B6-E2C6-4BAF-85F2-782F169D48E5}" type="pres">
      <dgm:prSet presAssocID="{9379DE1F-B7BC-42B2-A713-5122A3BAEB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80DD06-F190-4D94-A916-F56702B24872}" srcId="{A5B7750F-A035-4C39-B393-4D6E8DE2E5C2}" destId="{9379DE1F-B7BC-42B2-A713-5122A3BAEB22}" srcOrd="1" destOrd="0" parTransId="{C951A092-CC11-48A6-9D22-19617E361F1F}" sibTransId="{66F3E91B-60D1-4EAF-88C3-536BE8468723}"/>
    <dgm:cxn modelId="{54B25B33-61D8-4180-8CC1-7D1EF821F9AD}" srcId="{A5B7750F-A035-4C39-B393-4D6E8DE2E5C2}" destId="{F1056D92-CD0C-4C9E-B29C-05B55A30AA14}" srcOrd="0" destOrd="0" parTransId="{587AAB25-3414-4C70-B512-D5D6952F4763}" sibTransId="{00957A44-0824-42F0-A68B-312CB02BAEBF}"/>
    <dgm:cxn modelId="{9D7F8851-0561-48DC-8EBF-31B4C6C9E95B}" type="presOf" srcId="{A5B7750F-A035-4C39-B393-4D6E8DE2E5C2}" destId="{1A87F4FA-5E5C-4095-80FC-BB6D2C7264C9}" srcOrd="0" destOrd="0" presId="urn:microsoft.com/office/officeart/2018/2/layout/IconVerticalSolidList"/>
    <dgm:cxn modelId="{FF13517B-1320-4C83-BC54-4AAED159EDEE}" type="presOf" srcId="{F1056D92-CD0C-4C9E-B29C-05B55A30AA14}" destId="{05B7CECF-A665-4675-B57D-10FB3BD4006F}" srcOrd="0" destOrd="0" presId="urn:microsoft.com/office/officeart/2018/2/layout/IconVerticalSolidList"/>
    <dgm:cxn modelId="{34E2DFC9-9840-4E01-81FF-8D8B04AA36F0}" type="presOf" srcId="{9379DE1F-B7BC-42B2-A713-5122A3BAEB22}" destId="{A39CA5B6-E2C6-4BAF-85F2-782F169D48E5}" srcOrd="0" destOrd="0" presId="urn:microsoft.com/office/officeart/2018/2/layout/IconVerticalSolidList"/>
    <dgm:cxn modelId="{2BB7522C-78FF-468B-8EF1-6C2A8D82B3B4}" type="presParOf" srcId="{1A87F4FA-5E5C-4095-80FC-BB6D2C7264C9}" destId="{F5FF2B98-0327-47B7-A3F3-9671154AF229}" srcOrd="0" destOrd="0" presId="urn:microsoft.com/office/officeart/2018/2/layout/IconVerticalSolidList"/>
    <dgm:cxn modelId="{7E479356-796A-4FA1-9D2A-0E4680262857}" type="presParOf" srcId="{F5FF2B98-0327-47B7-A3F3-9671154AF229}" destId="{DA6E9BF5-CC11-46D4-B2D9-888F30DFBEA1}" srcOrd="0" destOrd="0" presId="urn:microsoft.com/office/officeart/2018/2/layout/IconVerticalSolidList"/>
    <dgm:cxn modelId="{0D97CEAC-66EE-48E9-B5A0-0ED397E5995F}" type="presParOf" srcId="{F5FF2B98-0327-47B7-A3F3-9671154AF229}" destId="{78169B21-30E2-4050-B689-8C879368F961}" srcOrd="1" destOrd="0" presId="urn:microsoft.com/office/officeart/2018/2/layout/IconVerticalSolidList"/>
    <dgm:cxn modelId="{C4ED2167-3D6F-48A6-B40F-77E06EF9A2A9}" type="presParOf" srcId="{F5FF2B98-0327-47B7-A3F3-9671154AF229}" destId="{F3CC8F69-DE20-4DA7-A5CC-4986026D8450}" srcOrd="2" destOrd="0" presId="urn:microsoft.com/office/officeart/2018/2/layout/IconVerticalSolidList"/>
    <dgm:cxn modelId="{A904094E-70AD-4B5C-93EF-DCCCDF4EF9A9}" type="presParOf" srcId="{F5FF2B98-0327-47B7-A3F3-9671154AF229}" destId="{05B7CECF-A665-4675-B57D-10FB3BD4006F}" srcOrd="3" destOrd="0" presId="urn:microsoft.com/office/officeart/2018/2/layout/IconVerticalSolidList"/>
    <dgm:cxn modelId="{C5FC3545-1FA8-4FD5-A453-B5BE11C8C2B3}" type="presParOf" srcId="{1A87F4FA-5E5C-4095-80FC-BB6D2C7264C9}" destId="{F1C0F553-7263-439A-A828-5ED04B6AEAA6}" srcOrd="1" destOrd="0" presId="urn:microsoft.com/office/officeart/2018/2/layout/IconVerticalSolidList"/>
    <dgm:cxn modelId="{25EF29A9-213D-4C8D-A0A9-85D25971D5E8}" type="presParOf" srcId="{1A87F4FA-5E5C-4095-80FC-BB6D2C7264C9}" destId="{0E00BC34-78EF-4629-8476-CD43B198AEC6}" srcOrd="2" destOrd="0" presId="urn:microsoft.com/office/officeart/2018/2/layout/IconVerticalSolidList"/>
    <dgm:cxn modelId="{B98D34BF-CDD5-44E4-A080-8FDF93252048}" type="presParOf" srcId="{0E00BC34-78EF-4629-8476-CD43B198AEC6}" destId="{237342A4-06A8-4681-8418-7571348155A2}" srcOrd="0" destOrd="0" presId="urn:microsoft.com/office/officeart/2018/2/layout/IconVerticalSolidList"/>
    <dgm:cxn modelId="{B7B32A34-FF3B-4A89-BD7E-619803F3D3E2}" type="presParOf" srcId="{0E00BC34-78EF-4629-8476-CD43B198AEC6}" destId="{8F4F9356-10AB-451B-8F1C-25D85E7451B0}" srcOrd="1" destOrd="0" presId="urn:microsoft.com/office/officeart/2018/2/layout/IconVerticalSolidList"/>
    <dgm:cxn modelId="{50614566-C591-413B-860D-5F6E7B2A781B}" type="presParOf" srcId="{0E00BC34-78EF-4629-8476-CD43B198AEC6}" destId="{85F658B1-9C20-4C33-9627-5E9C7FE42648}" srcOrd="2" destOrd="0" presId="urn:microsoft.com/office/officeart/2018/2/layout/IconVerticalSolidList"/>
    <dgm:cxn modelId="{AC48586B-C468-48BF-8612-E27A1D32E84F}" type="presParOf" srcId="{0E00BC34-78EF-4629-8476-CD43B198AEC6}" destId="{A39CA5B6-E2C6-4BAF-85F2-782F169D48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A1D277-91FC-42FC-95CC-9146BD74C537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336282E-ACAF-4E20-AB7B-1E4069FC2002}">
      <dgm:prSet/>
      <dgm:spPr/>
      <dgm:t>
        <a:bodyPr/>
        <a:lstStyle/>
        <a:p>
          <a:r>
            <a:rPr lang="en-GB"/>
            <a:t>Time Interface</a:t>
          </a:r>
          <a:endParaRPr lang="en-US"/>
        </a:p>
      </dgm:t>
    </dgm:pt>
    <dgm:pt modelId="{EA0BF630-2287-4A61-AA79-FA6AB5EA477F}" type="parTrans" cxnId="{3309EC08-1AF9-49FA-9EDF-CB64683E509C}">
      <dgm:prSet/>
      <dgm:spPr/>
      <dgm:t>
        <a:bodyPr/>
        <a:lstStyle/>
        <a:p>
          <a:endParaRPr lang="en-US"/>
        </a:p>
      </dgm:t>
    </dgm:pt>
    <dgm:pt modelId="{2684760F-7FFC-4770-9C83-928C22BDF1AC}" type="sibTrans" cxnId="{3309EC08-1AF9-49FA-9EDF-CB64683E509C}">
      <dgm:prSet/>
      <dgm:spPr/>
      <dgm:t>
        <a:bodyPr/>
        <a:lstStyle/>
        <a:p>
          <a:endParaRPr lang="en-US"/>
        </a:p>
      </dgm:t>
    </dgm:pt>
    <dgm:pt modelId="{93544BCC-1DA1-4190-A4E3-8393D1319970}">
      <dgm:prSet/>
      <dgm:spPr/>
      <dgm:t>
        <a:bodyPr/>
        <a:lstStyle/>
        <a:p>
          <a:r>
            <a:rPr lang="en-GB"/>
            <a:t>Real Time implementation</a:t>
          </a:r>
          <a:endParaRPr lang="en-US"/>
        </a:p>
      </dgm:t>
    </dgm:pt>
    <dgm:pt modelId="{FFC5DFAE-1587-4A5B-A283-BD0DF56885CB}" type="parTrans" cxnId="{313AC82D-F010-4C6F-A66B-2F6090247AC9}">
      <dgm:prSet/>
      <dgm:spPr/>
      <dgm:t>
        <a:bodyPr/>
        <a:lstStyle/>
        <a:p>
          <a:endParaRPr lang="en-US"/>
        </a:p>
      </dgm:t>
    </dgm:pt>
    <dgm:pt modelId="{E247ECEB-EC3D-4CD2-8B1E-14581F8E1F3F}" type="sibTrans" cxnId="{313AC82D-F010-4C6F-A66B-2F6090247AC9}">
      <dgm:prSet/>
      <dgm:spPr/>
      <dgm:t>
        <a:bodyPr/>
        <a:lstStyle/>
        <a:p>
          <a:endParaRPr lang="en-US"/>
        </a:p>
      </dgm:t>
    </dgm:pt>
    <dgm:pt modelId="{59F2A8E2-924F-48F1-8642-3614041FC844}">
      <dgm:prSet/>
      <dgm:spPr/>
      <dgm:t>
        <a:bodyPr/>
        <a:lstStyle/>
        <a:p>
          <a:r>
            <a:rPr lang="en-GB" b="1"/>
            <a:t>System.currentTimeMillis()</a:t>
          </a:r>
          <a:endParaRPr lang="en-US"/>
        </a:p>
      </dgm:t>
    </dgm:pt>
    <dgm:pt modelId="{813AA277-1C31-4085-A99B-020138C57E7E}" type="parTrans" cxnId="{2C73C06E-191E-46D7-A33A-2D5CC099C5F0}">
      <dgm:prSet/>
      <dgm:spPr/>
      <dgm:t>
        <a:bodyPr/>
        <a:lstStyle/>
        <a:p>
          <a:endParaRPr lang="en-US"/>
        </a:p>
      </dgm:t>
    </dgm:pt>
    <dgm:pt modelId="{3E4FAC78-ED95-44B9-937F-DE3D5A31311E}" type="sibTrans" cxnId="{2C73C06E-191E-46D7-A33A-2D5CC099C5F0}">
      <dgm:prSet/>
      <dgm:spPr/>
      <dgm:t>
        <a:bodyPr/>
        <a:lstStyle/>
        <a:p>
          <a:endParaRPr lang="en-US"/>
        </a:p>
      </dgm:t>
    </dgm:pt>
    <dgm:pt modelId="{0C66F607-FC18-4526-B0BF-7B5E7C031432}">
      <dgm:prSet/>
      <dgm:spPr/>
      <dgm:t>
        <a:bodyPr/>
        <a:lstStyle/>
        <a:p>
          <a:r>
            <a:rPr lang="en-GB"/>
            <a:t>Simulated Time</a:t>
          </a:r>
          <a:endParaRPr lang="en-US"/>
        </a:p>
      </dgm:t>
    </dgm:pt>
    <dgm:pt modelId="{242B7CF0-06C6-4A57-A825-7CAB4A6DFF66}" type="parTrans" cxnId="{0E34C594-94F1-4811-BC99-E35AB1928EFC}">
      <dgm:prSet/>
      <dgm:spPr/>
      <dgm:t>
        <a:bodyPr/>
        <a:lstStyle/>
        <a:p>
          <a:endParaRPr lang="en-US"/>
        </a:p>
      </dgm:t>
    </dgm:pt>
    <dgm:pt modelId="{FD422CBC-CCA9-4FCB-A4C4-2B16E04358F4}" type="sibTrans" cxnId="{0E34C594-94F1-4811-BC99-E35AB1928EFC}">
      <dgm:prSet/>
      <dgm:spPr/>
      <dgm:t>
        <a:bodyPr/>
        <a:lstStyle/>
        <a:p>
          <a:endParaRPr lang="en-US"/>
        </a:p>
      </dgm:t>
    </dgm:pt>
    <dgm:pt modelId="{754625E8-4888-4950-BBFC-395BDD799669}">
      <dgm:prSet/>
      <dgm:spPr/>
      <dgm:t>
        <a:bodyPr/>
        <a:lstStyle/>
        <a:p>
          <a:r>
            <a:rPr lang="en-GB"/>
            <a:t>Allows time to be set arbitrarily</a:t>
          </a:r>
          <a:endParaRPr lang="en-US"/>
        </a:p>
      </dgm:t>
    </dgm:pt>
    <dgm:pt modelId="{6DE861B5-7A3E-4E62-A84A-1F1CFF07587F}" type="parTrans" cxnId="{98174492-87A5-42DE-9544-979E2E242868}">
      <dgm:prSet/>
      <dgm:spPr/>
      <dgm:t>
        <a:bodyPr/>
        <a:lstStyle/>
        <a:p>
          <a:endParaRPr lang="en-US"/>
        </a:p>
      </dgm:t>
    </dgm:pt>
    <dgm:pt modelId="{0658E764-106E-495B-89FF-5C84D07FA7E4}" type="sibTrans" cxnId="{98174492-87A5-42DE-9544-979E2E242868}">
      <dgm:prSet/>
      <dgm:spPr/>
      <dgm:t>
        <a:bodyPr/>
        <a:lstStyle/>
        <a:p>
          <a:endParaRPr lang="en-US"/>
        </a:p>
      </dgm:t>
    </dgm:pt>
    <dgm:pt modelId="{B3C62D01-E227-4B2E-85DC-6F7A0D360C83}">
      <dgm:prSet/>
      <dgm:spPr/>
      <dgm:t>
        <a:bodyPr/>
        <a:lstStyle/>
        <a:p>
          <a:r>
            <a:rPr lang="en-GB"/>
            <a:t>Use simulated time in testing</a:t>
          </a:r>
          <a:endParaRPr lang="en-US"/>
        </a:p>
      </dgm:t>
    </dgm:pt>
    <dgm:pt modelId="{5595D141-D17A-4E94-BDDD-40A2FD4BB5D6}" type="parTrans" cxnId="{25701C94-C272-4C80-B3DE-61ED40E09409}">
      <dgm:prSet/>
      <dgm:spPr/>
      <dgm:t>
        <a:bodyPr/>
        <a:lstStyle/>
        <a:p>
          <a:endParaRPr lang="en-US"/>
        </a:p>
      </dgm:t>
    </dgm:pt>
    <dgm:pt modelId="{538197F0-5134-4A67-B480-F0DDA6B31E8B}" type="sibTrans" cxnId="{25701C94-C272-4C80-B3DE-61ED40E09409}">
      <dgm:prSet/>
      <dgm:spPr/>
      <dgm:t>
        <a:bodyPr/>
        <a:lstStyle/>
        <a:p>
          <a:endParaRPr lang="en-US"/>
        </a:p>
      </dgm:t>
    </dgm:pt>
    <dgm:pt modelId="{68B5D10B-FB8F-4932-96F4-B106190D092C}" type="pres">
      <dgm:prSet presAssocID="{57A1D277-91FC-42FC-95CC-9146BD74C537}" presName="linear" presStyleCnt="0">
        <dgm:presLayoutVars>
          <dgm:dir/>
          <dgm:animLvl val="lvl"/>
          <dgm:resizeHandles val="exact"/>
        </dgm:presLayoutVars>
      </dgm:prSet>
      <dgm:spPr/>
    </dgm:pt>
    <dgm:pt modelId="{4A8EAAE0-A953-4850-B716-818DA7B84C02}" type="pres">
      <dgm:prSet presAssocID="{2336282E-ACAF-4E20-AB7B-1E4069FC2002}" presName="parentLin" presStyleCnt="0"/>
      <dgm:spPr/>
    </dgm:pt>
    <dgm:pt modelId="{E83BB531-409A-4D4E-9A02-A6075989DDEE}" type="pres">
      <dgm:prSet presAssocID="{2336282E-ACAF-4E20-AB7B-1E4069FC2002}" presName="parentLeftMargin" presStyleLbl="node1" presStyleIdx="0" presStyleCnt="4"/>
      <dgm:spPr/>
    </dgm:pt>
    <dgm:pt modelId="{361526B2-056E-46EE-8FFA-D3A2DFB713FB}" type="pres">
      <dgm:prSet presAssocID="{2336282E-ACAF-4E20-AB7B-1E4069FC20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B46806-940B-4C84-861C-8FB65DA88D87}" type="pres">
      <dgm:prSet presAssocID="{2336282E-ACAF-4E20-AB7B-1E4069FC2002}" presName="negativeSpace" presStyleCnt="0"/>
      <dgm:spPr/>
    </dgm:pt>
    <dgm:pt modelId="{BDA1FA59-88A8-4147-B892-599894A947C0}" type="pres">
      <dgm:prSet presAssocID="{2336282E-ACAF-4E20-AB7B-1E4069FC2002}" presName="childText" presStyleLbl="conFgAcc1" presStyleIdx="0" presStyleCnt="4">
        <dgm:presLayoutVars>
          <dgm:bulletEnabled val="1"/>
        </dgm:presLayoutVars>
      </dgm:prSet>
      <dgm:spPr/>
    </dgm:pt>
    <dgm:pt modelId="{F6E671DA-1163-4E11-97D3-C472A4418E3D}" type="pres">
      <dgm:prSet presAssocID="{2684760F-7FFC-4770-9C83-928C22BDF1AC}" presName="spaceBetweenRectangles" presStyleCnt="0"/>
      <dgm:spPr/>
    </dgm:pt>
    <dgm:pt modelId="{F8C4644D-9F6E-4A70-A94F-6722AF4B78C0}" type="pres">
      <dgm:prSet presAssocID="{93544BCC-1DA1-4190-A4E3-8393D1319970}" presName="parentLin" presStyleCnt="0"/>
      <dgm:spPr/>
    </dgm:pt>
    <dgm:pt modelId="{CE1BAFA5-46EF-4DEC-B2FB-287A16ABBCF7}" type="pres">
      <dgm:prSet presAssocID="{93544BCC-1DA1-4190-A4E3-8393D1319970}" presName="parentLeftMargin" presStyleLbl="node1" presStyleIdx="0" presStyleCnt="4"/>
      <dgm:spPr/>
    </dgm:pt>
    <dgm:pt modelId="{8620AEE9-40C1-4675-9FC4-15423C05EAFF}" type="pres">
      <dgm:prSet presAssocID="{93544BCC-1DA1-4190-A4E3-8393D13199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832106-5F7A-4B5E-903D-1D54176E9F0E}" type="pres">
      <dgm:prSet presAssocID="{93544BCC-1DA1-4190-A4E3-8393D1319970}" presName="negativeSpace" presStyleCnt="0"/>
      <dgm:spPr/>
    </dgm:pt>
    <dgm:pt modelId="{A3B812E8-1DAF-447E-8E98-C3DA0BB211B8}" type="pres">
      <dgm:prSet presAssocID="{93544BCC-1DA1-4190-A4E3-8393D1319970}" presName="childText" presStyleLbl="conFgAcc1" presStyleIdx="1" presStyleCnt="4">
        <dgm:presLayoutVars>
          <dgm:bulletEnabled val="1"/>
        </dgm:presLayoutVars>
      </dgm:prSet>
      <dgm:spPr/>
    </dgm:pt>
    <dgm:pt modelId="{535DE28B-2913-43A6-A40C-DB7B75C6385B}" type="pres">
      <dgm:prSet presAssocID="{E247ECEB-EC3D-4CD2-8B1E-14581F8E1F3F}" presName="spaceBetweenRectangles" presStyleCnt="0"/>
      <dgm:spPr/>
    </dgm:pt>
    <dgm:pt modelId="{FE329F98-22CE-45AF-9075-2219AD1449EA}" type="pres">
      <dgm:prSet presAssocID="{0C66F607-FC18-4526-B0BF-7B5E7C031432}" presName="parentLin" presStyleCnt="0"/>
      <dgm:spPr/>
    </dgm:pt>
    <dgm:pt modelId="{29FF087A-539B-4BC1-903D-35841C5132FE}" type="pres">
      <dgm:prSet presAssocID="{0C66F607-FC18-4526-B0BF-7B5E7C031432}" presName="parentLeftMargin" presStyleLbl="node1" presStyleIdx="1" presStyleCnt="4"/>
      <dgm:spPr/>
    </dgm:pt>
    <dgm:pt modelId="{2F8F7027-706C-4F90-9A37-FE02C8568554}" type="pres">
      <dgm:prSet presAssocID="{0C66F607-FC18-4526-B0BF-7B5E7C0314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858075-EA0D-481C-841B-B69CD4236878}" type="pres">
      <dgm:prSet presAssocID="{0C66F607-FC18-4526-B0BF-7B5E7C031432}" presName="negativeSpace" presStyleCnt="0"/>
      <dgm:spPr/>
    </dgm:pt>
    <dgm:pt modelId="{0FC450BC-B361-44BF-AB77-73431A63E644}" type="pres">
      <dgm:prSet presAssocID="{0C66F607-FC18-4526-B0BF-7B5E7C031432}" presName="childText" presStyleLbl="conFgAcc1" presStyleIdx="2" presStyleCnt="4">
        <dgm:presLayoutVars>
          <dgm:bulletEnabled val="1"/>
        </dgm:presLayoutVars>
      </dgm:prSet>
      <dgm:spPr/>
    </dgm:pt>
    <dgm:pt modelId="{0C03B669-4C7F-4862-BE7F-E48C5C2D907B}" type="pres">
      <dgm:prSet presAssocID="{FD422CBC-CCA9-4FCB-A4C4-2B16E04358F4}" presName="spaceBetweenRectangles" presStyleCnt="0"/>
      <dgm:spPr/>
    </dgm:pt>
    <dgm:pt modelId="{C6E10E4C-EFF4-42DE-AB02-D04B91DAF149}" type="pres">
      <dgm:prSet presAssocID="{B3C62D01-E227-4B2E-85DC-6F7A0D360C83}" presName="parentLin" presStyleCnt="0"/>
      <dgm:spPr/>
    </dgm:pt>
    <dgm:pt modelId="{1BA57507-B098-4542-8901-5C2B3B0F56FE}" type="pres">
      <dgm:prSet presAssocID="{B3C62D01-E227-4B2E-85DC-6F7A0D360C83}" presName="parentLeftMargin" presStyleLbl="node1" presStyleIdx="2" presStyleCnt="4"/>
      <dgm:spPr/>
    </dgm:pt>
    <dgm:pt modelId="{AD475A21-4947-4466-99A1-464EA2DAEA50}" type="pres">
      <dgm:prSet presAssocID="{B3C62D01-E227-4B2E-85DC-6F7A0D360C8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BDB5B75-3088-43E9-8A7B-403F0EABD28F}" type="pres">
      <dgm:prSet presAssocID="{B3C62D01-E227-4B2E-85DC-6F7A0D360C83}" presName="negativeSpace" presStyleCnt="0"/>
      <dgm:spPr/>
    </dgm:pt>
    <dgm:pt modelId="{5D7176BE-C103-48CE-990A-AA326B5D0258}" type="pres">
      <dgm:prSet presAssocID="{B3C62D01-E227-4B2E-85DC-6F7A0D360C8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1156805-8401-4C22-9975-17754CB5F91F}" type="presOf" srcId="{B3C62D01-E227-4B2E-85DC-6F7A0D360C83}" destId="{AD475A21-4947-4466-99A1-464EA2DAEA50}" srcOrd="1" destOrd="0" presId="urn:microsoft.com/office/officeart/2005/8/layout/list1"/>
    <dgm:cxn modelId="{3309EC08-1AF9-49FA-9EDF-CB64683E509C}" srcId="{57A1D277-91FC-42FC-95CC-9146BD74C537}" destId="{2336282E-ACAF-4E20-AB7B-1E4069FC2002}" srcOrd="0" destOrd="0" parTransId="{EA0BF630-2287-4A61-AA79-FA6AB5EA477F}" sibTransId="{2684760F-7FFC-4770-9C83-928C22BDF1AC}"/>
    <dgm:cxn modelId="{4AA7D70A-4A62-4B21-84DD-E10D8B27F849}" type="presOf" srcId="{0C66F607-FC18-4526-B0BF-7B5E7C031432}" destId="{2F8F7027-706C-4F90-9A37-FE02C8568554}" srcOrd="1" destOrd="0" presId="urn:microsoft.com/office/officeart/2005/8/layout/list1"/>
    <dgm:cxn modelId="{313AC82D-F010-4C6F-A66B-2F6090247AC9}" srcId="{57A1D277-91FC-42FC-95CC-9146BD74C537}" destId="{93544BCC-1DA1-4190-A4E3-8393D1319970}" srcOrd="1" destOrd="0" parTransId="{FFC5DFAE-1587-4A5B-A283-BD0DF56885CB}" sibTransId="{E247ECEB-EC3D-4CD2-8B1E-14581F8E1F3F}"/>
    <dgm:cxn modelId="{66818231-E1E2-41F0-A1CE-B7E6209F3A05}" type="presOf" srcId="{2336282E-ACAF-4E20-AB7B-1E4069FC2002}" destId="{E83BB531-409A-4D4E-9A02-A6075989DDEE}" srcOrd="0" destOrd="0" presId="urn:microsoft.com/office/officeart/2005/8/layout/list1"/>
    <dgm:cxn modelId="{D9AB5A37-E140-40F6-87D7-78EDF97E6ACB}" type="presOf" srcId="{59F2A8E2-924F-48F1-8642-3614041FC844}" destId="{A3B812E8-1DAF-447E-8E98-C3DA0BB211B8}" srcOrd="0" destOrd="0" presId="urn:microsoft.com/office/officeart/2005/8/layout/list1"/>
    <dgm:cxn modelId="{45D9E938-965B-449E-B5F0-3FBF454915B6}" type="presOf" srcId="{57A1D277-91FC-42FC-95CC-9146BD74C537}" destId="{68B5D10B-FB8F-4932-96F4-B106190D092C}" srcOrd="0" destOrd="0" presId="urn:microsoft.com/office/officeart/2005/8/layout/list1"/>
    <dgm:cxn modelId="{224DFE4A-1914-484E-8476-77654BAE355F}" type="presOf" srcId="{2336282E-ACAF-4E20-AB7B-1E4069FC2002}" destId="{361526B2-056E-46EE-8FFA-D3A2DFB713FB}" srcOrd="1" destOrd="0" presId="urn:microsoft.com/office/officeart/2005/8/layout/list1"/>
    <dgm:cxn modelId="{2C73C06E-191E-46D7-A33A-2D5CC099C5F0}" srcId="{93544BCC-1DA1-4190-A4E3-8393D1319970}" destId="{59F2A8E2-924F-48F1-8642-3614041FC844}" srcOrd="0" destOrd="0" parTransId="{813AA277-1C31-4085-A99B-020138C57E7E}" sibTransId="{3E4FAC78-ED95-44B9-937F-DE3D5A31311E}"/>
    <dgm:cxn modelId="{36853B8C-0AD0-46E6-9994-1FBE5285F558}" type="presOf" srcId="{93544BCC-1DA1-4190-A4E3-8393D1319970}" destId="{CE1BAFA5-46EF-4DEC-B2FB-287A16ABBCF7}" srcOrd="0" destOrd="0" presId="urn:microsoft.com/office/officeart/2005/8/layout/list1"/>
    <dgm:cxn modelId="{98174492-87A5-42DE-9544-979E2E242868}" srcId="{0C66F607-FC18-4526-B0BF-7B5E7C031432}" destId="{754625E8-4888-4950-BBFC-395BDD799669}" srcOrd="0" destOrd="0" parTransId="{6DE861B5-7A3E-4E62-A84A-1F1CFF07587F}" sibTransId="{0658E764-106E-495B-89FF-5C84D07FA7E4}"/>
    <dgm:cxn modelId="{25701C94-C272-4C80-B3DE-61ED40E09409}" srcId="{57A1D277-91FC-42FC-95CC-9146BD74C537}" destId="{B3C62D01-E227-4B2E-85DC-6F7A0D360C83}" srcOrd="3" destOrd="0" parTransId="{5595D141-D17A-4E94-BDDD-40A2FD4BB5D6}" sibTransId="{538197F0-5134-4A67-B480-F0DDA6B31E8B}"/>
    <dgm:cxn modelId="{0E34C594-94F1-4811-BC99-E35AB1928EFC}" srcId="{57A1D277-91FC-42FC-95CC-9146BD74C537}" destId="{0C66F607-FC18-4526-B0BF-7B5E7C031432}" srcOrd="2" destOrd="0" parTransId="{242B7CF0-06C6-4A57-A825-7CAB4A6DFF66}" sibTransId="{FD422CBC-CCA9-4FCB-A4C4-2B16E04358F4}"/>
    <dgm:cxn modelId="{F594AC9E-CD67-4E57-9577-6AA26F6D11ED}" type="presOf" srcId="{0C66F607-FC18-4526-B0BF-7B5E7C031432}" destId="{29FF087A-539B-4BC1-903D-35841C5132FE}" srcOrd="0" destOrd="0" presId="urn:microsoft.com/office/officeart/2005/8/layout/list1"/>
    <dgm:cxn modelId="{A0B6F4B6-9412-4F5E-AECF-0B7CEBA36FA0}" type="presOf" srcId="{754625E8-4888-4950-BBFC-395BDD799669}" destId="{0FC450BC-B361-44BF-AB77-73431A63E644}" srcOrd="0" destOrd="0" presId="urn:microsoft.com/office/officeart/2005/8/layout/list1"/>
    <dgm:cxn modelId="{B170C8C7-B30B-4BE7-9143-E8639FB66D0C}" type="presOf" srcId="{93544BCC-1DA1-4190-A4E3-8393D1319970}" destId="{8620AEE9-40C1-4675-9FC4-15423C05EAFF}" srcOrd="1" destOrd="0" presId="urn:microsoft.com/office/officeart/2005/8/layout/list1"/>
    <dgm:cxn modelId="{E20FFACD-0627-4A61-AAC8-4B09260C2D07}" type="presOf" srcId="{B3C62D01-E227-4B2E-85DC-6F7A0D360C83}" destId="{1BA57507-B098-4542-8901-5C2B3B0F56FE}" srcOrd="0" destOrd="0" presId="urn:microsoft.com/office/officeart/2005/8/layout/list1"/>
    <dgm:cxn modelId="{10551385-DD99-4500-ACFE-63DC5F2C3A43}" type="presParOf" srcId="{68B5D10B-FB8F-4932-96F4-B106190D092C}" destId="{4A8EAAE0-A953-4850-B716-818DA7B84C02}" srcOrd="0" destOrd="0" presId="urn:microsoft.com/office/officeart/2005/8/layout/list1"/>
    <dgm:cxn modelId="{454C50DC-7B82-4018-997F-613B453CA2F4}" type="presParOf" srcId="{4A8EAAE0-A953-4850-B716-818DA7B84C02}" destId="{E83BB531-409A-4D4E-9A02-A6075989DDEE}" srcOrd="0" destOrd="0" presId="urn:microsoft.com/office/officeart/2005/8/layout/list1"/>
    <dgm:cxn modelId="{8B65A467-6D3A-45F4-BCEA-DF5EFB17EBDE}" type="presParOf" srcId="{4A8EAAE0-A953-4850-B716-818DA7B84C02}" destId="{361526B2-056E-46EE-8FFA-D3A2DFB713FB}" srcOrd="1" destOrd="0" presId="urn:microsoft.com/office/officeart/2005/8/layout/list1"/>
    <dgm:cxn modelId="{C24E6BFB-4F29-460F-8D8A-FFA97D693D59}" type="presParOf" srcId="{68B5D10B-FB8F-4932-96F4-B106190D092C}" destId="{FBB46806-940B-4C84-861C-8FB65DA88D87}" srcOrd="1" destOrd="0" presId="urn:microsoft.com/office/officeart/2005/8/layout/list1"/>
    <dgm:cxn modelId="{91CBFCB8-779E-43CF-B93E-942267890D57}" type="presParOf" srcId="{68B5D10B-FB8F-4932-96F4-B106190D092C}" destId="{BDA1FA59-88A8-4147-B892-599894A947C0}" srcOrd="2" destOrd="0" presId="urn:microsoft.com/office/officeart/2005/8/layout/list1"/>
    <dgm:cxn modelId="{47B80507-E366-4246-9318-1B067013470D}" type="presParOf" srcId="{68B5D10B-FB8F-4932-96F4-B106190D092C}" destId="{F6E671DA-1163-4E11-97D3-C472A4418E3D}" srcOrd="3" destOrd="0" presId="urn:microsoft.com/office/officeart/2005/8/layout/list1"/>
    <dgm:cxn modelId="{A1B95EBA-D822-4F9E-91EC-B10B19BDE6C0}" type="presParOf" srcId="{68B5D10B-FB8F-4932-96F4-B106190D092C}" destId="{F8C4644D-9F6E-4A70-A94F-6722AF4B78C0}" srcOrd="4" destOrd="0" presId="urn:microsoft.com/office/officeart/2005/8/layout/list1"/>
    <dgm:cxn modelId="{3546B391-9B5E-4AE5-BF36-86BBD6972374}" type="presParOf" srcId="{F8C4644D-9F6E-4A70-A94F-6722AF4B78C0}" destId="{CE1BAFA5-46EF-4DEC-B2FB-287A16ABBCF7}" srcOrd="0" destOrd="0" presId="urn:microsoft.com/office/officeart/2005/8/layout/list1"/>
    <dgm:cxn modelId="{904C0F79-F06E-4713-92F7-5773D1DABBC0}" type="presParOf" srcId="{F8C4644D-9F6E-4A70-A94F-6722AF4B78C0}" destId="{8620AEE9-40C1-4675-9FC4-15423C05EAFF}" srcOrd="1" destOrd="0" presId="urn:microsoft.com/office/officeart/2005/8/layout/list1"/>
    <dgm:cxn modelId="{1190B37A-4DA5-41C3-98F1-1B65F955E94B}" type="presParOf" srcId="{68B5D10B-FB8F-4932-96F4-B106190D092C}" destId="{0B832106-5F7A-4B5E-903D-1D54176E9F0E}" srcOrd="5" destOrd="0" presId="urn:microsoft.com/office/officeart/2005/8/layout/list1"/>
    <dgm:cxn modelId="{2476054E-5917-4308-BC9E-52BE1ECB2AEF}" type="presParOf" srcId="{68B5D10B-FB8F-4932-96F4-B106190D092C}" destId="{A3B812E8-1DAF-447E-8E98-C3DA0BB211B8}" srcOrd="6" destOrd="0" presId="urn:microsoft.com/office/officeart/2005/8/layout/list1"/>
    <dgm:cxn modelId="{288F808E-C62B-45BF-B32A-7A003AEFB5E1}" type="presParOf" srcId="{68B5D10B-FB8F-4932-96F4-B106190D092C}" destId="{535DE28B-2913-43A6-A40C-DB7B75C6385B}" srcOrd="7" destOrd="0" presId="urn:microsoft.com/office/officeart/2005/8/layout/list1"/>
    <dgm:cxn modelId="{EDADD376-3420-49B1-8C7F-3B7AE9000BF6}" type="presParOf" srcId="{68B5D10B-FB8F-4932-96F4-B106190D092C}" destId="{FE329F98-22CE-45AF-9075-2219AD1449EA}" srcOrd="8" destOrd="0" presId="urn:microsoft.com/office/officeart/2005/8/layout/list1"/>
    <dgm:cxn modelId="{7C2747B4-A8FE-4D3A-9191-9F70C3F3E726}" type="presParOf" srcId="{FE329F98-22CE-45AF-9075-2219AD1449EA}" destId="{29FF087A-539B-4BC1-903D-35841C5132FE}" srcOrd="0" destOrd="0" presId="urn:microsoft.com/office/officeart/2005/8/layout/list1"/>
    <dgm:cxn modelId="{47DBE13E-BBEC-4B68-9489-96D7994B9895}" type="presParOf" srcId="{FE329F98-22CE-45AF-9075-2219AD1449EA}" destId="{2F8F7027-706C-4F90-9A37-FE02C8568554}" srcOrd="1" destOrd="0" presId="urn:microsoft.com/office/officeart/2005/8/layout/list1"/>
    <dgm:cxn modelId="{65B248B5-5656-482B-8E32-2C323220A071}" type="presParOf" srcId="{68B5D10B-FB8F-4932-96F4-B106190D092C}" destId="{0C858075-EA0D-481C-841B-B69CD4236878}" srcOrd="9" destOrd="0" presId="urn:microsoft.com/office/officeart/2005/8/layout/list1"/>
    <dgm:cxn modelId="{99CF9D3D-539A-44EE-8838-19F6589B6A6C}" type="presParOf" srcId="{68B5D10B-FB8F-4932-96F4-B106190D092C}" destId="{0FC450BC-B361-44BF-AB77-73431A63E644}" srcOrd="10" destOrd="0" presId="urn:microsoft.com/office/officeart/2005/8/layout/list1"/>
    <dgm:cxn modelId="{055DA701-D190-47D3-8D85-33DCCC8ED7F8}" type="presParOf" srcId="{68B5D10B-FB8F-4932-96F4-B106190D092C}" destId="{0C03B669-4C7F-4862-BE7F-E48C5C2D907B}" srcOrd="11" destOrd="0" presId="urn:microsoft.com/office/officeart/2005/8/layout/list1"/>
    <dgm:cxn modelId="{5E6A9817-042B-4CF7-A96C-D93EAC58A6B1}" type="presParOf" srcId="{68B5D10B-FB8F-4932-96F4-B106190D092C}" destId="{C6E10E4C-EFF4-42DE-AB02-D04B91DAF149}" srcOrd="12" destOrd="0" presId="urn:microsoft.com/office/officeart/2005/8/layout/list1"/>
    <dgm:cxn modelId="{58CE4097-C2C8-4821-A0BB-6EBA506A8584}" type="presParOf" srcId="{C6E10E4C-EFF4-42DE-AB02-D04B91DAF149}" destId="{1BA57507-B098-4542-8901-5C2B3B0F56FE}" srcOrd="0" destOrd="0" presId="urn:microsoft.com/office/officeart/2005/8/layout/list1"/>
    <dgm:cxn modelId="{5E20F681-54A8-47DB-9FF3-64055CE27044}" type="presParOf" srcId="{C6E10E4C-EFF4-42DE-AB02-D04B91DAF149}" destId="{AD475A21-4947-4466-99A1-464EA2DAEA50}" srcOrd="1" destOrd="0" presId="urn:microsoft.com/office/officeart/2005/8/layout/list1"/>
    <dgm:cxn modelId="{753400BC-AC14-4712-B9F0-5C1B0E0DC759}" type="presParOf" srcId="{68B5D10B-FB8F-4932-96F4-B106190D092C}" destId="{7BDB5B75-3088-43E9-8A7B-403F0EABD28F}" srcOrd="13" destOrd="0" presId="urn:microsoft.com/office/officeart/2005/8/layout/list1"/>
    <dgm:cxn modelId="{0F6A9786-F76A-4513-8A1F-9DA0DF3F1B8D}" type="presParOf" srcId="{68B5D10B-FB8F-4932-96F4-B106190D092C}" destId="{5D7176BE-C103-48CE-990A-AA326B5D02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C79C2-A273-4607-B3ED-A7AC62741490}">
      <dsp:nvSpPr>
        <dsp:cNvPr id="0" name=""/>
        <dsp:cNvSpPr/>
      </dsp:nvSpPr>
      <dsp:spPr>
        <a:xfrm>
          <a:off x="1430" y="1319049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19DBC-2FCA-42DB-B25E-27004289EE98}">
      <dsp:nvSpPr>
        <dsp:cNvPr id="0" name=""/>
        <dsp:cNvSpPr/>
      </dsp:nvSpPr>
      <dsp:spPr>
        <a:xfrm>
          <a:off x="1430" y="231994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Computation</a:t>
          </a:r>
          <a:endParaRPr lang="en-US" sz="1900" kern="1200"/>
        </a:p>
      </dsp:txBody>
      <dsp:txXfrm>
        <a:off x="1430" y="2319948"/>
        <a:ext cx="2594531" cy="389179"/>
      </dsp:txXfrm>
    </dsp:sp>
    <dsp:sp modelId="{68EC8AB1-AD9C-4814-9E02-606914D37BC3}">
      <dsp:nvSpPr>
        <dsp:cNvPr id="0" name=""/>
        <dsp:cNvSpPr/>
      </dsp:nvSpPr>
      <dsp:spPr>
        <a:xfrm>
          <a:off x="1430" y="2752297"/>
          <a:ext cx="2594531" cy="72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Easy to test</a:t>
          </a:r>
          <a:endParaRPr lang="en-US" sz="1400" kern="1200"/>
        </a:p>
      </dsp:txBody>
      <dsp:txXfrm>
        <a:off x="1430" y="2752297"/>
        <a:ext cx="2594531" cy="725197"/>
      </dsp:txXfrm>
    </dsp:sp>
    <dsp:sp modelId="{A29C5F2D-52A9-4D59-BB27-18C99AB1FB07}">
      <dsp:nvSpPr>
        <dsp:cNvPr id="0" name=""/>
        <dsp:cNvSpPr/>
      </dsp:nvSpPr>
      <dsp:spPr>
        <a:xfrm>
          <a:off x="3050004" y="1319049"/>
          <a:ext cx="908085" cy="908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73877-8FEE-455C-8188-52BCF8093FE1}">
      <dsp:nvSpPr>
        <dsp:cNvPr id="0" name=""/>
        <dsp:cNvSpPr/>
      </dsp:nvSpPr>
      <dsp:spPr>
        <a:xfrm>
          <a:off x="3050004" y="231994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Time based</a:t>
          </a:r>
          <a:endParaRPr lang="en-US" sz="1900" kern="1200"/>
        </a:p>
      </dsp:txBody>
      <dsp:txXfrm>
        <a:off x="3050004" y="2319948"/>
        <a:ext cx="2594531" cy="389179"/>
      </dsp:txXfrm>
    </dsp:sp>
    <dsp:sp modelId="{DC9CA681-0E0D-465B-8883-E2A69684B1AA}">
      <dsp:nvSpPr>
        <dsp:cNvPr id="0" name=""/>
        <dsp:cNvSpPr/>
      </dsp:nvSpPr>
      <dsp:spPr>
        <a:xfrm>
          <a:off x="3050004" y="2752297"/>
          <a:ext cx="2594531" cy="72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52AB6-8732-4A71-AFD2-75F2F0515794}">
      <dsp:nvSpPr>
        <dsp:cNvPr id="0" name=""/>
        <dsp:cNvSpPr/>
      </dsp:nvSpPr>
      <dsp:spPr>
        <a:xfrm>
          <a:off x="6098578" y="1319049"/>
          <a:ext cx="908085" cy="908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62BA8-A048-4E23-BB0C-8CBF09E1CEAE}">
      <dsp:nvSpPr>
        <dsp:cNvPr id="0" name=""/>
        <dsp:cNvSpPr/>
      </dsp:nvSpPr>
      <dsp:spPr>
        <a:xfrm>
          <a:off x="6098578" y="2319948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kern="1200"/>
            <a:t>Asynchronous interaction</a:t>
          </a:r>
          <a:endParaRPr lang="en-US" sz="1900" kern="1200"/>
        </a:p>
      </dsp:txBody>
      <dsp:txXfrm>
        <a:off x="6098578" y="2319948"/>
        <a:ext cx="2594531" cy="389179"/>
      </dsp:txXfrm>
    </dsp:sp>
    <dsp:sp modelId="{B28FCD0A-BA6B-46B8-919F-F05C4CA2524E}">
      <dsp:nvSpPr>
        <dsp:cNvPr id="0" name=""/>
        <dsp:cNvSpPr/>
      </dsp:nvSpPr>
      <dsp:spPr>
        <a:xfrm>
          <a:off x="6098578" y="2752297"/>
          <a:ext cx="2594531" cy="725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GUI, I/O, Web Application</a:t>
          </a:r>
          <a:endParaRPr lang="en-US" sz="1400" kern="1200"/>
        </a:p>
      </dsp:txBody>
      <dsp:txXfrm>
        <a:off x="6098578" y="2752297"/>
        <a:ext cx="2594531" cy="7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12BB8-54B6-4FAA-9991-0A38B6DA66A8}">
      <dsp:nvSpPr>
        <dsp:cNvPr id="0" name=""/>
        <dsp:cNvSpPr/>
      </dsp:nvSpPr>
      <dsp:spPr>
        <a:xfrm>
          <a:off x="0" y="846599"/>
          <a:ext cx="4749837" cy="1562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3C919-581F-4315-836B-159072585F53}">
      <dsp:nvSpPr>
        <dsp:cNvPr id="0" name=""/>
        <dsp:cNvSpPr/>
      </dsp:nvSpPr>
      <dsp:spPr>
        <a:xfrm>
          <a:off x="472793" y="1198264"/>
          <a:ext cx="859624" cy="859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62D35-F327-43C8-BCAF-938C2B381657}">
      <dsp:nvSpPr>
        <dsp:cNvPr id="0" name=""/>
        <dsp:cNvSpPr/>
      </dsp:nvSpPr>
      <dsp:spPr>
        <a:xfrm>
          <a:off x="1805210" y="846599"/>
          <a:ext cx="2944626" cy="15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13" tIns="165413" rIns="165413" bIns="1654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Different inputs</a:t>
          </a:r>
          <a:endParaRPr lang="en-US" sz="2500" kern="1200"/>
        </a:p>
      </dsp:txBody>
      <dsp:txXfrm>
        <a:off x="1805210" y="846599"/>
        <a:ext cx="2944626" cy="1562953"/>
      </dsp:txXfrm>
    </dsp:sp>
    <dsp:sp modelId="{E115D965-65FD-401B-A49E-0A5CFFA12D54}">
      <dsp:nvSpPr>
        <dsp:cNvPr id="0" name=""/>
        <dsp:cNvSpPr/>
      </dsp:nvSpPr>
      <dsp:spPr>
        <a:xfrm>
          <a:off x="0" y="2800291"/>
          <a:ext cx="4749837" cy="1562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AC989-F95C-404A-AF0F-229C2E8944B1}">
      <dsp:nvSpPr>
        <dsp:cNvPr id="0" name=""/>
        <dsp:cNvSpPr/>
      </dsp:nvSpPr>
      <dsp:spPr>
        <a:xfrm>
          <a:off x="472793" y="3151955"/>
          <a:ext cx="859624" cy="859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18445-EAB6-41D9-B453-A96BB1088F7B}">
      <dsp:nvSpPr>
        <dsp:cNvPr id="0" name=""/>
        <dsp:cNvSpPr/>
      </dsp:nvSpPr>
      <dsp:spPr>
        <a:xfrm>
          <a:off x="1805210" y="2800291"/>
          <a:ext cx="2944626" cy="15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13" tIns="165413" rIns="165413" bIns="1654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JUnit setup/tear down to build test files/streams</a:t>
          </a:r>
          <a:endParaRPr lang="en-US" sz="2500" kern="1200"/>
        </a:p>
      </dsp:txBody>
      <dsp:txXfrm>
        <a:off x="1805210" y="2800291"/>
        <a:ext cx="2944626" cy="1562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E9BF5-CC11-46D4-B2D9-888F30DFBEA1}">
      <dsp:nvSpPr>
        <dsp:cNvPr id="0" name=""/>
        <dsp:cNvSpPr/>
      </dsp:nvSpPr>
      <dsp:spPr>
        <a:xfrm>
          <a:off x="0" y="846599"/>
          <a:ext cx="4749837" cy="1562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69B21-30E2-4050-B689-8C879368F961}">
      <dsp:nvSpPr>
        <dsp:cNvPr id="0" name=""/>
        <dsp:cNvSpPr/>
      </dsp:nvSpPr>
      <dsp:spPr>
        <a:xfrm>
          <a:off x="472793" y="1198264"/>
          <a:ext cx="859624" cy="859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CECF-A665-4675-B57D-10FB3BD4006F}">
      <dsp:nvSpPr>
        <dsp:cNvPr id="0" name=""/>
        <dsp:cNvSpPr/>
      </dsp:nvSpPr>
      <dsp:spPr>
        <a:xfrm>
          <a:off x="1805210" y="846599"/>
          <a:ext cx="2944626" cy="15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13" tIns="165413" rIns="165413" bIns="1654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You are the software designer </a:t>
          </a:r>
          <a:endParaRPr lang="en-US" sz="2500" kern="1200"/>
        </a:p>
      </dsp:txBody>
      <dsp:txXfrm>
        <a:off x="1805210" y="846599"/>
        <a:ext cx="2944626" cy="1562953"/>
      </dsp:txXfrm>
    </dsp:sp>
    <dsp:sp modelId="{237342A4-06A8-4681-8418-7571348155A2}">
      <dsp:nvSpPr>
        <dsp:cNvPr id="0" name=""/>
        <dsp:cNvSpPr/>
      </dsp:nvSpPr>
      <dsp:spPr>
        <a:xfrm>
          <a:off x="0" y="2800291"/>
          <a:ext cx="4749837" cy="1562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F9356-10AB-451B-8F1C-25D85E7451B0}">
      <dsp:nvSpPr>
        <dsp:cNvPr id="0" name=""/>
        <dsp:cNvSpPr/>
      </dsp:nvSpPr>
      <dsp:spPr>
        <a:xfrm>
          <a:off x="472793" y="3151955"/>
          <a:ext cx="859624" cy="859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A5B6-E2C6-4BAF-85F2-782F169D48E5}">
      <dsp:nvSpPr>
        <dsp:cNvPr id="0" name=""/>
        <dsp:cNvSpPr/>
      </dsp:nvSpPr>
      <dsp:spPr>
        <a:xfrm>
          <a:off x="1805210" y="2800291"/>
          <a:ext cx="2944626" cy="15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13" tIns="165413" rIns="165413" bIns="1654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How do you write tests for it? </a:t>
          </a:r>
          <a:endParaRPr lang="en-US" sz="2500" kern="1200"/>
        </a:p>
      </dsp:txBody>
      <dsp:txXfrm>
        <a:off x="1805210" y="2800291"/>
        <a:ext cx="2944626" cy="1562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1FA59-88A8-4147-B892-599894A947C0}">
      <dsp:nvSpPr>
        <dsp:cNvPr id="0" name=""/>
        <dsp:cNvSpPr/>
      </dsp:nvSpPr>
      <dsp:spPr>
        <a:xfrm>
          <a:off x="0" y="793222"/>
          <a:ext cx="47498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1526B2-056E-46EE-8FFA-D3A2DFB713FB}">
      <dsp:nvSpPr>
        <dsp:cNvPr id="0" name=""/>
        <dsp:cNvSpPr/>
      </dsp:nvSpPr>
      <dsp:spPr>
        <a:xfrm>
          <a:off x="237491" y="498021"/>
          <a:ext cx="33248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673" tIns="0" rIns="1256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Time Interface</a:t>
          </a:r>
          <a:endParaRPr lang="en-US" sz="2000" kern="1200"/>
        </a:p>
      </dsp:txBody>
      <dsp:txXfrm>
        <a:off x="266312" y="526842"/>
        <a:ext cx="3267243" cy="532758"/>
      </dsp:txXfrm>
    </dsp:sp>
    <dsp:sp modelId="{A3B812E8-1DAF-447E-8E98-C3DA0BB211B8}">
      <dsp:nvSpPr>
        <dsp:cNvPr id="0" name=""/>
        <dsp:cNvSpPr/>
      </dsp:nvSpPr>
      <dsp:spPr>
        <a:xfrm>
          <a:off x="0" y="1700422"/>
          <a:ext cx="47498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640" tIns="416560" rIns="3686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/>
            <a:t>System.currentTimeMillis()</a:t>
          </a:r>
          <a:endParaRPr lang="en-US" sz="2000" kern="1200"/>
        </a:p>
      </dsp:txBody>
      <dsp:txXfrm>
        <a:off x="0" y="1700422"/>
        <a:ext cx="4749837" cy="850500"/>
      </dsp:txXfrm>
    </dsp:sp>
    <dsp:sp modelId="{8620AEE9-40C1-4675-9FC4-15423C05EAFF}">
      <dsp:nvSpPr>
        <dsp:cNvPr id="0" name=""/>
        <dsp:cNvSpPr/>
      </dsp:nvSpPr>
      <dsp:spPr>
        <a:xfrm>
          <a:off x="237491" y="1405222"/>
          <a:ext cx="33248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673" tIns="0" rIns="1256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Real Time implementation</a:t>
          </a:r>
          <a:endParaRPr lang="en-US" sz="2000" kern="1200"/>
        </a:p>
      </dsp:txBody>
      <dsp:txXfrm>
        <a:off x="266312" y="1434043"/>
        <a:ext cx="3267243" cy="532758"/>
      </dsp:txXfrm>
    </dsp:sp>
    <dsp:sp modelId="{0FC450BC-B361-44BF-AB77-73431A63E644}">
      <dsp:nvSpPr>
        <dsp:cNvPr id="0" name=""/>
        <dsp:cNvSpPr/>
      </dsp:nvSpPr>
      <dsp:spPr>
        <a:xfrm>
          <a:off x="0" y="2954122"/>
          <a:ext cx="474983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8640" tIns="416560" rIns="3686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Allows time to be set arbitrarily</a:t>
          </a:r>
          <a:endParaRPr lang="en-US" sz="2000" kern="1200"/>
        </a:p>
      </dsp:txBody>
      <dsp:txXfrm>
        <a:off x="0" y="2954122"/>
        <a:ext cx="4749837" cy="850500"/>
      </dsp:txXfrm>
    </dsp:sp>
    <dsp:sp modelId="{2F8F7027-706C-4F90-9A37-FE02C8568554}">
      <dsp:nvSpPr>
        <dsp:cNvPr id="0" name=""/>
        <dsp:cNvSpPr/>
      </dsp:nvSpPr>
      <dsp:spPr>
        <a:xfrm>
          <a:off x="237491" y="2658922"/>
          <a:ext cx="33248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673" tIns="0" rIns="1256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Simulated Time</a:t>
          </a:r>
          <a:endParaRPr lang="en-US" sz="2000" kern="1200"/>
        </a:p>
      </dsp:txBody>
      <dsp:txXfrm>
        <a:off x="266312" y="2687743"/>
        <a:ext cx="3267243" cy="532758"/>
      </dsp:txXfrm>
    </dsp:sp>
    <dsp:sp modelId="{5D7176BE-C103-48CE-990A-AA326B5D0258}">
      <dsp:nvSpPr>
        <dsp:cNvPr id="0" name=""/>
        <dsp:cNvSpPr/>
      </dsp:nvSpPr>
      <dsp:spPr>
        <a:xfrm>
          <a:off x="0" y="4207822"/>
          <a:ext cx="474983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475A21-4947-4466-99A1-464EA2DAEA50}">
      <dsp:nvSpPr>
        <dsp:cNvPr id="0" name=""/>
        <dsp:cNvSpPr/>
      </dsp:nvSpPr>
      <dsp:spPr>
        <a:xfrm>
          <a:off x="237491" y="3912622"/>
          <a:ext cx="3324885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673" tIns="0" rIns="1256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Use simulated time in testing</a:t>
          </a:r>
          <a:endParaRPr lang="en-US" sz="2000" kern="1200"/>
        </a:p>
      </dsp:txBody>
      <dsp:txXfrm>
        <a:off x="266312" y="3941443"/>
        <a:ext cx="326724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45AB351F-EE62-4E1D-A917-80C83C139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831220C7-3031-4822-8E18-14483E20EC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80D41B6E-EF5C-4644-A6C7-A74291167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A466816-F85B-42C2-8CC3-1FC40FBA1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CD50CF88-FB1F-4CB6-AB8F-4A54DB7DE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4A4497A-DE9C-4F02-82BA-F60CD32B14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D77D6C4-FFD4-47EF-B72D-3E576C487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C66C1E5-FBE0-45FF-A408-2854E72E9C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F358B7CB-EB79-4087-9C7D-EBD8F7D59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7C447C2-1F1E-48B5-B9D1-78623B6D1D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D9BCBDC4-3A08-46AB-9120-9B615D38C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3360DAD-ACC9-4BC3-A224-43DABEDA76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70653B34-D4C9-457D-A4BA-964A8BC05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A7D3729-5C79-4E2D-B890-052ED7C8ED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E0600AD7-4A60-401A-AD59-E071ADC6B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B82C4F5-A6AF-410E-A160-0D7B48182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034381E-CC05-4278-A549-00CD57A0B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2FB700F-EFBB-4799-98C0-BB3624EA5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60520A2-0DD0-425B-9D53-EE6DB63E8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3794ED7-DDE2-4AD4-AACA-BC8B633507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E84EAAE-9CB3-4FA4-A240-8EA4BA53F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838BD8C-D88A-4EA8-B8F7-49EF075275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3CEF2B06-8A33-41DD-9763-BF0A4FF1D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7C56327-4110-4555-8286-C88564F1B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D1409A32-0AEE-4BE6-94C3-A3F96179F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4E85E10-D5E0-40EF-8779-5CE5E13FF1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335DA09F-5700-4D0B-95F2-C7FD386AF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A4D3E5F-07E6-4C1F-9367-AEB44F11DE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116692B-7EA1-4380-A79B-885A1C395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A468718-4994-4E49-9045-09B1023461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252D8A1-0BF9-4BF0-BCC1-EE998690D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C3D9CFF-A7CC-4A23-AA2C-133C379A5F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BFA44575-62DD-4204-B6DE-E76140DEF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A574F3A-A2B7-41B0-898A-9B522BF646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1CFFE31C-DDA4-4C84-A7BC-0D1DF1CD90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A68D3AC-E595-406A-9ECF-26B1D87861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7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D71E-BE09-4287-9139-625EB8D28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FA81-2ECA-477C-B129-311F7C6A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2B0D-96A8-45BF-B250-B77BEC4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6581-DA99-4937-88D5-0A3151F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357E-88E5-426B-8A17-F985A91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2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F55-BA59-469B-9DC1-AF08F72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2E6E-65F7-47B5-96BA-251788D6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F169-6F1C-4C62-8D6F-CF02C50F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DA00B-33A3-4631-8FF3-95B5F181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1672F-36E7-4B62-9F52-CDE5295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E8481-8085-4F72-B20F-9149C4226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6944C-C7E8-44F0-9261-E2ED786A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A223-133C-4300-90F2-5ED2E0C7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2C28-A3BE-45F0-A633-779952D7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4A76-579D-4221-B34B-44F06065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6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17CF-73AC-43A6-ACF6-97F02EE6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627063"/>
            <a:ext cx="8605838" cy="1260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1AE5-DAE5-4C8D-82A0-F1B8FF1F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3D64-530F-4307-864B-A2C7A87B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333C-9EA6-4F24-B42C-C82ADCB8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4D6C-F072-4B34-B302-C3185DCF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601B-97E2-4B92-A0C9-59EC5AE6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3D9F-6BE3-446F-AED6-3B22D1C1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AD9D-96A5-400E-82BA-0AA81BD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DF01-D820-4442-9227-9C9196F8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3B96-4964-411B-8424-1044D93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284F-BEB5-4F94-99D3-EE41FA7E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50B-9033-4B2B-9781-272CEAC4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E3F3-F233-48C2-8586-3FAD3952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BB78D-D2DB-43C8-B75F-B523F9B54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1EF4-8806-4ADB-BD28-EA227498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4E89-3EC0-48D5-842F-0FC7EBD0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024E-68A5-4E66-89CA-18BE30FD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CDC1-2A0D-4B8A-A046-590D01A6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E4F3-C096-4568-8C17-2D9A1B18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F69C2-7F34-4C17-BB59-455586B8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5D98E-9F53-478A-8DF3-2000B35A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43556-D9BF-47CE-BC29-D9073B377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6A448-8F1F-413C-AA04-89353A2C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2ED90-8C48-4825-8683-DB999EB5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A3E16-C702-4EEF-A097-189711E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5F58-85D6-4056-BB64-FE9F71F3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E6C3E-0445-46DC-A4D1-4E75BBD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80715-2DB8-40F5-859A-251C30F0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1717B-B14B-4A24-8088-E514908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7DC4-1A74-4A3C-A6C1-77DA5F76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58E1-0B93-4050-B821-C66A7275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C567B-CFE2-404B-BBC4-29CDEE1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8B7-AECB-43CC-BBE9-DA826E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DB82-8424-4456-89B7-9EC3860B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C92A-0920-420A-B489-EC48B9CC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7E33-7FD2-4666-8312-409F5665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B37D-F6A6-4A02-A95A-AA014CBE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D67D-D86A-4A6C-BBA8-029E9FF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0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E465-63F5-48F4-A769-27CFEC6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7492D-1BF9-4F1D-9446-98672789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DB0B-EF4F-4B6E-97A1-8BDD416D5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7BB6-3B42-4E9B-82A0-6BFD1EF0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C14A1-C92B-4206-BC91-4A585D3C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85ED-C62D-4735-8359-3BC1654E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7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FA028-8836-476E-92D2-2240BC04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8314-A889-497E-B62D-DA6E5C5C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5D8B-9838-49B0-81C5-BD75B653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6CA8-68BD-4526-93E0-038D9C82ECCF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6DAD-86BA-4EBB-A885-39AD0895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59AC-E5A1-4DBE-B526-29C6E2407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5B91-130F-4AB8-AEB1-54888D2ED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2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3075" descr="Writing an appointment on a paper agenda">
            <a:extLst>
              <a:ext uri="{FF2B5EF4-FFF2-40B4-BE49-F238E27FC236}">
                <a16:creationId xmlns:a16="http://schemas.microsoft.com/office/drawing/2014/main" id="{8F9B5E6B-B5BC-4ECA-9E91-D08D59CB0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3073" name="Rectangle 1">
            <a:extLst>
              <a:ext uri="{FF2B5EF4-FFF2-40B4-BE49-F238E27FC236}">
                <a16:creationId xmlns:a16="http://schemas.microsoft.com/office/drawing/2014/main" id="{DBFE99D5-2E12-4F6D-AF7D-540EABE4D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078" y="1237196"/>
            <a:ext cx="7560468" cy="3197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hangingPunct="1">
              <a:lnSpc>
                <a:spcPct val="9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6000" dirty="0">
                <a:solidFill>
                  <a:srgbClr val="FFFFFF"/>
                </a:solidFill>
              </a:rPr>
              <a:t>Unit Testing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1C0BE38-0CE4-41F6-B652-8B2A61381B2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4584700"/>
            <a:ext cx="7559675" cy="1211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  <p:bldP spid="307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-6814"/>
            <a:ext cx="10078105" cy="7559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4" name="Picture 12292" descr="White bulbs with a yellow one standing out">
            <a:extLst>
              <a:ext uri="{FF2B5EF4-FFF2-40B4-BE49-F238E27FC236}">
                <a16:creationId xmlns:a16="http://schemas.microsoft.com/office/drawing/2014/main" id="{0B8E5A82-1504-4EAF-A82E-77E10DFC0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2289" name="Rectangle 1">
            <a:extLst>
              <a:ext uri="{FF2B5EF4-FFF2-40B4-BE49-F238E27FC236}">
                <a16:creationId xmlns:a16="http://schemas.microsoft.com/office/drawing/2014/main" id="{6136DD38-152F-4A2D-9952-5780E8F0D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2" y="1062495"/>
            <a:ext cx="2889219" cy="5434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>
                <a:solidFill>
                  <a:schemeClr val="bg1"/>
                </a:solidFill>
              </a:rPr>
              <a:t>Junit Test</a:t>
            </a:r>
          </a:p>
        </p:txBody>
      </p:sp>
      <p:sp>
        <p:nvSpPr>
          <p:cNvPr id="77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6937" y="2267902"/>
            <a:ext cx="22682" cy="3023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508D40D6-CEFF-4DBF-B1F8-7ED564A89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296" y="1062495"/>
            <a:ext cx="5273286" cy="54346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class TestPowerOf2 extends TestCase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TestPowerOf2(String testMethodname)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        super(testMethodName);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setUp() { pow2 = new PowerOf2();}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tearDown() {}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void method()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assertEquals (pow2.power2(5) != 32);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assertEquals(recvd, expect);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public static main(String 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  new TestPowerOf2(method).run();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chemeClr val="bg1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5F84ECCC-8F3B-49A5-BD4D-8D378463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2108200"/>
            <a:ext cx="8623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436439CF-6FF7-402D-95E7-2FC38AA74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TestSuite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EEF62894-A07F-4B7D-B219-F7D03E15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131" y="1246548"/>
            <a:ext cx="4313678" cy="47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TestSuite suite = new TestSuite();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suite.addTest(new TestPowerOf2(method1));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suite.addTest(new TestPowerOf2(method2));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+mn-lt"/>
              </a:rPr>
              <a:t>suite.run(new TestResult());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b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0BA36514-1D41-464F-99A5-BD8CBF272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TestRunner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6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CC685E7-768D-4F37-934F-7EF16C65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131" y="1246548"/>
            <a:ext cx="4313678" cy="479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public class MyTestSuite extends TestCase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public static TestSuit e suite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TestSuit s = new TestSuit();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s.addTest(new TestPowerOf2(method));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return s;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public static void main(String[]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 junit.textui.TestRunner.run(MyTestSuite.class);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500" b="1">
              <a:solidFill>
                <a:schemeClr val="bg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java -classpath junit.jar junit.swingui.TestRunner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500" b="1">
                <a:solidFill>
                  <a:schemeClr val="bg1"/>
                </a:solidFill>
                <a:latin typeface="+mn-lt"/>
              </a:rPr>
              <a:t>   MyTestsuite</a:t>
            </a:r>
          </a:p>
        </p:txBody>
      </p:sp>
      <p:grpSp>
        <p:nvGrpSpPr>
          <p:cNvPr id="9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B652376-EB19-4C9D-876A-E58DB3018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>
                <a:solidFill>
                  <a:schemeClr val="bg1"/>
                </a:solidFill>
              </a:rPr>
              <a:t>JUnit Eclipse /STS </a:t>
            </a:r>
            <a:br>
              <a:rPr lang="en-GB" altLang="en-US" dirty="0">
                <a:solidFill>
                  <a:schemeClr val="bg1"/>
                </a:solidFill>
              </a:rPr>
            </a:br>
            <a:r>
              <a:rPr lang="en-GB" altLang="en-US" dirty="0">
                <a:solidFill>
                  <a:schemeClr val="bg1"/>
                </a:solidFill>
              </a:rPr>
              <a:t>Integration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E797FA4-B8FB-44EB-89EE-342CB6616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The sooner a bug is caught, the easier it is to fix 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Continuous testing, ProjectWithJUnit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Add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junit.jar</a:t>
            </a:r>
            <a:r>
              <a:rPr lang="en-GB" altLang="en-US">
                <a:solidFill>
                  <a:schemeClr val="bg1"/>
                </a:solidFill>
              </a:rPr>
              <a:t> to external jars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Create new JUnit test (expanding Java)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TestCase, TestSuite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Run as JUnit</a:t>
            </a: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16389">
            <a:extLst>
              <a:ext uri="{FF2B5EF4-FFF2-40B4-BE49-F238E27FC236}">
                <a16:creationId xmlns:a16="http://schemas.microsoft.com/office/drawing/2014/main" id="{3F2F4CE2-7E22-435B-B5A7-EC85E47FA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6385" name="Rectangle 1">
            <a:extLst>
              <a:ext uri="{FF2B5EF4-FFF2-40B4-BE49-F238E27FC236}">
                <a16:creationId xmlns:a16="http://schemas.microsoft.com/office/drawing/2014/main" id="{4728E5B9-86CB-4BEB-8FFE-EBEF1C4CD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800" b="1">
                <a:solidFill>
                  <a:srgbClr val="FFFFFF"/>
                </a:solidFill>
                <a:latin typeface="Courier New" panose="02070309020205020404" pitchFamily="49" charset="0"/>
              </a:rPr>
              <a:t>DocumentStatistics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id="{D2043660-3F35-4992-9CF2-7098524E3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89675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9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7300" y="880187"/>
            <a:ext cx="756183" cy="100813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420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7300" y="880187"/>
            <a:ext cx="756183" cy="100813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F1BF6C7F-EB3B-4054-9A48-256B7201B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2" y="1394208"/>
            <a:ext cx="3402021" cy="4735971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300" b="1">
                <a:solidFill>
                  <a:schemeClr val="bg1"/>
                </a:solidFill>
                <a:latin typeface="Courier New" panose="02070309020205020404" pitchFamily="49" charset="0"/>
              </a:rPr>
              <a:t>DocumentStatistics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7" y="5075896"/>
            <a:ext cx="264534" cy="3526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7" y="5075896"/>
            <a:ext cx="264534" cy="35267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E96EC04-400B-4ADA-9E08-F97F545A2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483525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Application Testing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Invoke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main</a:t>
            </a:r>
            <a:r>
              <a:rPr lang="en-GB" altLang="en-US">
                <a:solidFill>
                  <a:schemeClr val="bg1"/>
                </a:solidFill>
              </a:rPr>
              <a:t> with args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Compare output with expected results</a:t>
            </a:r>
          </a:p>
        </p:txBody>
      </p:sp>
      <p:grpSp>
        <p:nvGrpSpPr>
          <p:cNvPr id="149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22630" y="6599629"/>
            <a:ext cx="871857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7" name="Picture 18436">
            <a:extLst>
              <a:ext uri="{FF2B5EF4-FFF2-40B4-BE49-F238E27FC236}">
                <a16:creationId xmlns:a16="http://schemas.microsoft.com/office/drawing/2014/main" id="{2AB12952-554D-434D-B5E5-C9DFCA516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291" r="8700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8433" name="Rectangle 1">
            <a:extLst>
              <a:ext uri="{FF2B5EF4-FFF2-40B4-BE49-F238E27FC236}">
                <a16:creationId xmlns:a16="http://schemas.microsoft.com/office/drawing/2014/main" id="{9CA2B7DE-DFFA-4E91-B9AE-6A4662B38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800">
                <a:solidFill>
                  <a:srgbClr val="FFFFFF"/>
                </a:solidFill>
              </a:rPr>
              <a:t>Prioritizer Software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1AD3F508-4DB3-4228-9FA3-08DD4DC9B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52721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1" name="Picture 19460">
            <a:extLst>
              <a:ext uri="{FF2B5EF4-FFF2-40B4-BE49-F238E27FC236}">
                <a16:creationId xmlns:a16="http://schemas.microsoft.com/office/drawing/2014/main" id="{F33E4F77-71A5-40F8-976C-C45565666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10990" b="-1"/>
          <a:stretch/>
        </p:blipFill>
        <p:spPr>
          <a:xfrm>
            <a:off x="20" y="1"/>
            <a:ext cx="10080605" cy="7559674"/>
          </a:xfrm>
          <a:prstGeom prst="rect">
            <a:avLst/>
          </a:prstGeom>
        </p:spPr>
      </p:pic>
      <p:sp>
        <p:nvSpPr>
          <p:cNvPr id="19457" name="Rectangle 1">
            <a:extLst>
              <a:ext uri="{FF2B5EF4-FFF2-40B4-BE49-F238E27FC236}">
                <a16:creationId xmlns:a16="http://schemas.microsoft.com/office/drawing/2014/main" id="{C7F8EA82-E756-4A1B-99FD-ADB5CCE1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3" y="1174915"/>
            <a:ext cx="2739400" cy="5209844"/>
          </a:xfrm>
        </p:spPr>
        <p:txBody>
          <a:bodyPr>
            <a:norm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800">
                <a:solidFill>
                  <a:srgbClr val="FFFFFF"/>
                </a:solidFill>
              </a:rPr>
              <a:t>Mock Objects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7514" y="2519891"/>
            <a:ext cx="0" cy="2519892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0" name="Rectangle 2">
            <a:extLst>
              <a:ext uri="{FF2B5EF4-FFF2-40B4-BE49-F238E27FC236}">
                <a16:creationId xmlns:a16="http://schemas.microsoft.com/office/drawing/2014/main" id="{F4503BE7-0ADB-4D58-AAA1-274BEB550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91319"/>
              </p:ext>
            </p:extLst>
          </p:nvPr>
        </p:nvGraphicFramePr>
        <p:xfrm>
          <a:off x="4262585" y="1174915"/>
          <a:ext cx="4749837" cy="520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B097105D-6A1A-4E13-99E1-BAC2DA602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Unit Test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06" name="Rectangle 2">
            <a:extLst>
              <a:ext uri="{FF2B5EF4-FFF2-40B4-BE49-F238E27FC236}">
                <a16:creationId xmlns:a16="http://schemas.microsoft.com/office/drawing/2014/main" id="{37597A5F-53C5-4F9D-B396-4399737C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Method is smallest unit of code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Input/output transformation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Test if the method does what it claims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Not exactly black box testing</a:t>
            </a:r>
          </a:p>
        </p:txBody>
      </p:sp>
      <p:grpSp>
        <p:nvGrpSpPr>
          <p:cNvPr id="9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078104" cy="7559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5876" y="5271613"/>
            <a:ext cx="9548872" cy="1935277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4B3A375-7F22-4080-83B5-0A9E252BF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563" y="5523602"/>
            <a:ext cx="2389108" cy="1481696"/>
          </a:xfrm>
        </p:spPr>
        <p:txBody>
          <a:bodyPr anchor="ctr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500">
                <a:solidFill>
                  <a:schemeClr val="bg1"/>
                </a:solidFill>
              </a:rPr>
              <a:t>Test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356848" y="5773901"/>
            <a:ext cx="0" cy="1007957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>
            <a:extLst>
              <a:ext uri="{FF2B5EF4-FFF2-40B4-BE49-F238E27FC236}">
                <a16:creationId xmlns:a16="http://schemas.microsoft.com/office/drawing/2014/main" id="{6337523F-1AC4-45DA-956B-EFA95F954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1464" y="5523602"/>
            <a:ext cx="5768638" cy="1481696"/>
          </a:xfrm>
        </p:spPr>
        <p:txBody>
          <a:bodyPr anchor="ctr">
            <a:normAutofit/>
          </a:bodyPr>
          <a:lstStyle/>
          <a:p>
            <a:pPr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if (actual result != expected result)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>
                <a:solidFill>
                  <a:schemeClr val="bg1"/>
                </a:solidFill>
              </a:rPr>
              <a:t>throw Exception </a:t>
            </a:r>
          </a:p>
          <a:p>
            <a:pPr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>
                <a:solidFill>
                  <a:schemeClr val="bg1"/>
                </a:solidFill>
              </a:rPr>
              <a:t>Compare different types</a:t>
            </a:r>
          </a:p>
          <a:p>
            <a:pPr lvl="1">
              <a:buSzPct val="45000"/>
              <a:buFont typeface="StarSymbol" charset="0"/>
              <a:buChar char="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1600" b="1">
                <a:solidFill>
                  <a:schemeClr val="bg1"/>
                </a:solidFill>
                <a:latin typeface="Courier New" panose="02070309020205020404" pitchFamily="49" charset="0"/>
              </a:rPr>
              <a:t>String, int, boolean..., Object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E0683B-9399-43D0-9661-E480DC1924C3}"/>
              </a:ext>
            </a:extLst>
          </p:cNvPr>
          <p:cNvGrpSpPr/>
          <p:nvPr/>
        </p:nvGrpSpPr>
        <p:grpSpPr>
          <a:xfrm>
            <a:off x="264616" y="1173548"/>
            <a:ext cx="9548873" cy="3104258"/>
            <a:chOff x="-1239724" y="4102027"/>
            <a:chExt cx="9541213" cy="3078163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921235F4-C7EB-4953-A59F-EF0D31EC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451" y="4902127"/>
              <a:ext cx="2365375" cy="1531938"/>
            </a:xfrm>
            <a:prstGeom prst="roundRect">
              <a:avLst>
                <a:gd name="adj" fmla="val 102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8DB4B651-5D45-4329-88D5-71590321B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36086" y="5599040"/>
              <a:ext cx="146367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730EAFB2-4210-480F-928F-5F0A5B21D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701" y="5599040"/>
              <a:ext cx="142875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38B1DA2D-49CD-4D46-A4D0-506A26B9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451" y="5038652"/>
              <a:ext cx="1377950" cy="1020763"/>
            </a:xfrm>
            <a:prstGeom prst="ellipse">
              <a:avLst/>
            </a:prstGeom>
            <a:solidFill>
              <a:srgbClr val="9999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B904C99-3911-448B-80B6-74779B1CC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0751" y="6262615"/>
              <a:ext cx="1588" cy="917575"/>
            </a:xfrm>
            <a:prstGeom prst="line">
              <a:avLst/>
            </a:prstGeom>
            <a:noFill/>
            <a:ln w="73080">
              <a:solidFill>
                <a:srgbClr val="FF33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54CC4CA8-28C1-4E4B-9BC4-EC4D41BB5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7526" y="5548240"/>
              <a:ext cx="1223963" cy="1587"/>
            </a:xfrm>
            <a:prstGeom prst="line">
              <a:avLst/>
            </a:prstGeom>
            <a:noFill/>
            <a:ln w="7308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182AD90F-3D27-4CB4-BB5E-D09F810F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6" y="5259315"/>
              <a:ext cx="16351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sz="240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4EAF2BF8-CFAA-4467-87A0-A9580E641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901" y="5360915"/>
              <a:ext cx="11652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method</a:t>
              </a: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DD05AF0B-0565-4045-A769-AB907655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8351" y="4102027"/>
              <a:ext cx="1588" cy="681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08E639D0-A40A-4C98-BB6A-B7450265D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9676" y="4476677"/>
              <a:ext cx="1435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Expected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862336CA-1A36-4DB8-9C9C-08C86A22A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965" y="5106915"/>
              <a:ext cx="1380706" cy="35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 b="1">
                  <a:solidFill>
                    <a:srgbClr val="000000"/>
                  </a:solidFill>
                </a:rPr>
                <a:t>Computed</a:t>
              </a:r>
            </a:p>
          </p:txBody>
        </p:sp>
        <p:sp>
          <p:nvSpPr>
            <p:cNvPr id="30" name="Text Box 14">
              <a:extLst>
                <a:ext uri="{FF2B5EF4-FFF2-40B4-BE49-F238E27FC236}">
                  <a16:creationId xmlns:a16="http://schemas.microsoft.com/office/drawing/2014/main" id="{A35D2E85-B868-4511-97AF-CF93933EC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39724" y="5314990"/>
              <a:ext cx="831849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>
                <a:lnSpc>
                  <a:spcPct val="98000"/>
                </a:lnSpc>
                <a:spcAft>
                  <a:spcPts val="600"/>
                </a:spcAft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en-US">
                  <a:solidFill>
                    <a:srgbClr val="000000"/>
                  </a:solidFill>
                </a:rPr>
                <a:t>Input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6148">
            <a:extLst>
              <a:ext uri="{FF2B5EF4-FFF2-40B4-BE49-F238E27FC236}">
                <a16:creationId xmlns:a16="http://schemas.microsoft.com/office/drawing/2014/main" id="{668CBBB7-BCBC-4B5A-BD17-ABE7CE258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7019" r="14306" b="-1"/>
          <a:stretch/>
        </p:blipFill>
        <p:spPr>
          <a:xfrm>
            <a:off x="20" y="10"/>
            <a:ext cx="10080605" cy="7559665"/>
          </a:xfrm>
          <a:prstGeom prst="rect">
            <a:avLst/>
          </a:prstGeom>
        </p:spPr>
      </p:pic>
      <p:sp>
        <p:nvSpPr>
          <p:cNvPr id="6145" name="Rectangle 1">
            <a:extLst>
              <a:ext uri="{FF2B5EF4-FFF2-40B4-BE49-F238E27FC236}">
                <a16:creationId xmlns:a16="http://schemas.microsoft.com/office/drawing/2014/main" id="{716C0DB6-66C8-4492-B182-B9AB8D4A0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2" y="402482"/>
            <a:ext cx="8694540" cy="1461188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rgbClr val="FFFFFF"/>
                </a:solidFill>
              </a:rPr>
              <a:t>Functionality</a:t>
            </a:r>
          </a:p>
        </p:txBody>
      </p:sp>
      <p:graphicFrame>
        <p:nvGraphicFramePr>
          <p:cNvPr id="6150" name="Rectangle 2">
            <a:extLst>
              <a:ext uri="{FF2B5EF4-FFF2-40B4-BE49-F238E27FC236}">
                <a16:creationId xmlns:a16="http://schemas.microsoft.com/office/drawing/2014/main" id="{AB226FED-8D3C-4ECE-945D-54EA4258D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684189"/>
              </p:ext>
            </p:extLst>
          </p:nvPr>
        </p:nvGraphicFramePr>
        <p:xfrm>
          <a:off x="693042" y="2012413"/>
          <a:ext cx="8694540" cy="47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61183" cy="7559675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5C70C1B6-5D44-4280-981D-B893AA37A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8698757" cy="146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Of 2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C56E5FEE-2D21-40B0-8AD9-86597E42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43" y="2229543"/>
            <a:ext cx="8694538" cy="4579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public class PowerOf2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PowerOf2() {}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int power2(int n)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 return 1 &lt;&lt; n;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public static void main(String [] args)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PowerOf2 p = new PowerOf2();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for (int i=1; i&lt;=29; i+=2)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  System.out.println(i, p.power2(i));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8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61183" cy="7559675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6E534F26-B078-4EAC-8398-B29AAD455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8698757" cy="146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PowerOf2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199F110F-2185-48E2-9A45-2AE19A11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43" y="2229543"/>
            <a:ext cx="8694538" cy="4579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class TestPowerOf2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PowerOf2 pow2;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public TestPowerOf2()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pow2 = new PowerOf2();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public void test()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assert (pow2.power2(5) != 32);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 assert (pow2.power2(9) != 512);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3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5558" cy="7559675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Freeform: Shape 13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4818" cy="7559675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5465002-0E70-4C5E-B595-0A4760C51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745" y="402482"/>
            <a:ext cx="3285519" cy="64064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tests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04A81FD9-2146-4800-BF37-87A99381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230" y="402482"/>
            <a:ext cx="4958350" cy="64064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String row (int n)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public int oddPower(int limit)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n-US" sz="1900" b="1">
              <a:solidFill>
                <a:srgbClr val="FFFFFF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altLang="en-US" sz="1900" b="1">
                <a:solidFill>
                  <a:srgbClr val="FFFFFF"/>
                </a:solidFill>
                <a:latin typeface="+mn-lt"/>
              </a:rPr>
              <a:t>}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D4BDDAF6-1ADE-4BD7-A035-4CAAA3DE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616075"/>
            <a:ext cx="92360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5" name="Oval 1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Oval 1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769C5D6-4E72-4107-840C-A5DF4AA22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Multiple Tests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8E0D071-C2C7-4E17-84AB-48FC256F2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may have a convention that every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TestClass</a:t>
            </a:r>
            <a:r>
              <a:rPr lang="en-GB" altLang="en-US">
                <a:solidFill>
                  <a:schemeClr val="bg1"/>
                </a:solidFill>
              </a:rPr>
              <a:t> has a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test()</a:t>
            </a:r>
            <a:r>
              <a:rPr lang="en-GB" altLang="en-US">
                <a:solidFill>
                  <a:schemeClr val="bg1"/>
                </a:solidFill>
              </a:rPr>
              <a:t> method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can automate by running through a single driver test methods of all the test classes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Tests that fail throw an exception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We note which tests passed and which failed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... and aggregate results</a:t>
            </a: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45" y="1147330"/>
            <a:ext cx="3931500" cy="5241449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117" y="1134951"/>
            <a:ext cx="3931500" cy="524144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815" y="1030504"/>
            <a:ext cx="3931500" cy="524145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C0B7BC2E-910D-4F91-A4AB-7F7BA43D7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63" y="2069587"/>
            <a:ext cx="3332205" cy="3544353"/>
          </a:xfrm>
        </p:spPr>
        <p:txBody>
          <a:bodyPr>
            <a:norm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JUnit test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16557"/>
            <a:ext cx="1539423" cy="790927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3896" y="504652"/>
            <a:ext cx="756184" cy="100813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627" y="5452779"/>
            <a:ext cx="264534" cy="35267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B6C3014-0A16-4E58-8978-0E7E66A63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55131" y="1246548"/>
            <a:ext cx="4313678" cy="4796544"/>
          </a:xfrm>
        </p:spPr>
        <p:txBody>
          <a:bodyPr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JUnit framework provides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setup / assert / teardown sequence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junit.framework.assert</a:t>
            </a:r>
            <a:r>
              <a:rPr lang="en-GB" altLang="en-US">
                <a:solidFill>
                  <a:schemeClr val="bg1"/>
                </a:solidFill>
              </a:rPr>
              <a:t> </a:t>
            </a:r>
            <a:r>
              <a:rPr lang="en-GB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Assert.assertEquals("Message", obtainedResults,expectedResults);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Group tests with same setup in a test methods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chemeClr val="bg1"/>
                </a:solidFill>
              </a:rPr>
              <a:t>Group tests into suites</a:t>
            </a:r>
          </a:p>
        </p:txBody>
      </p:sp>
      <p:grpSp>
        <p:nvGrpSpPr>
          <p:cNvPr id="15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2932" y="6767622"/>
            <a:ext cx="871853" cy="517745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615</Words>
  <Application>Microsoft Office PowerPoint</Application>
  <PresentationFormat>Custom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StarSymbol</vt:lpstr>
      <vt:lpstr>Times New Roman</vt:lpstr>
      <vt:lpstr>Tw Cen MT</vt:lpstr>
      <vt:lpstr>Office Theme</vt:lpstr>
      <vt:lpstr>Unit Testing</vt:lpstr>
      <vt:lpstr>Unit Test</vt:lpstr>
      <vt:lpstr>Test</vt:lpstr>
      <vt:lpstr>Functionality</vt:lpstr>
      <vt:lpstr>Power Of 2</vt:lpstr>
      <vt:lpstr>Test PowerOf2</vt:lpstr>
      <vt:lpstr>Other tests</vt:lpstr>
      <vt:lpstr>Multiple Tests</vt:lpstr>
      <vt:lpstr>JUnit test</vt:lpstr>
      <vt:lpstr>Junit Test</vt:lpstr>
      <vt:lpstr>TestSuite</vt:lpstr>
      <vt:lpstr>TestRunner</vt:lpstr>
      <vt:lpstr>JUnit Eclipse /STS  Integration</vt:lpstr>
      <vt:lpstr>DocumentStatistics</vt:lpstr>
      <vt:lpstr>DocumentStatistics</vt:lpstr>
      <vt:lpstr>Prioritizer Software</vt:lpstr>
      <vt:lpstr>Mock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Nilesh Devdas</dc:creator>
  <cp:lastModifiedBy>Nilesh</cp:lastModifiedBy>
  <cp:revision>11</cp:revision>
  <dcterms:modified xsi:type="dcterms:W3CDTF">2021-07-13T04:30:56Z</dcterms:modified>
</cp:coreProperties>
</file>