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3" r:id="rId2"/>
  </p:sldMasterIdLst>
  <p:notesMasterIdLst>
    <p:notesMasterId r:id="rId13"/>
  </p:notesMasterIdLst>
  <p:sldIdLst>
    <p:sldId id="256" r:id="rId3"/>
    <p:sldId id="287" r:id="rId4"/>
    <p:sldId id="257" r:id="rId5"/>
    <p:sldId id="262" r:id="rId6"/>
    <p:sldId id="291" r:id="rId7"/>
    <p:sldId id="263" r:id="rId8"/>
    <p:sldId id="272" r:id="rId9"/>
    <p:sldId id="265" r:id="rId10"/>
    <p:sldId id="270" r:id="rId11"/>
    <p:sldId id="290" r:id="rId12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4"/>
      <p:bold r:id="rId15"/>
      <p:italic r:id="rId16"/>
      <p:boldItalic r:id="rId17"/>
    </p:embeddedFont>
    <p:embeddedFont>
      <p:font typeface="Barlow Semi Condensed Medium" panose="00000606000000000000" pitchFamily="2" charset="0"/>
      <p:regular r:id="rId18"/>
      <p:bold r:id="rId19"/>
      <p:italic r:id="rId20"/>
      <p:boldItalic r:id="rId21"/>
    </p:embeddedFont>
    <p:embeddedFont>
      <p:font typeface="Fjalla One" panose="02000506040000020004" pitchFamily="2" charset="0"/>
      <p:regular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Semibold" panose="020B0604020202020204" charset="0"/>
      <p:regular r:id="rId27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FDFD6D-1CC1-4F6E-BD4E-C678D20E1512}">
  <a:tblStyle styleId="{1CFDFD6D-1CC1-4F6E-BD4E-C678D20E15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32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g13be266ea5c_0_22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7" name="Google Shape;3887;g13be266ea5c_0_22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13d7927e96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13d7927e96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3c8e4cd0d8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3c8e4cd0d8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013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3c8e4cd0d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3c8e4cd0d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13c8e4cd0d8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g13c8e4cd0d8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13c8e4cd0d8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13c8e4cd0d8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83350" y="920100"/>
            <a:ext cx="33633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83500" y="3400200"/>
            <a:ext cx="3363300" cy="8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363599" y="2645134"/>
            <a:ext cx="0" cy="2501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72674" y="4273009"/>
            <a:ext cx="581800" cy="582350"/>
            <a:chOff x="8064275" y="887850"/>
            <a:chExt cx="581800" cy="582350"/>
          </a:xfrm>
        </p:grpSpPr>
        <p:sp>
          <p:nvSpPr>
            <p:cNvPr id="13" name="Google Shape;13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217561" y="3701434"/>
            <a:ext cx="292025" cy="292575"/>
            <a:chOff x="7353050" y="316275"/>
            <a:chExt cx="292025" cy="292575"/>
          </a:xfrm>
        </p:grpSpPr>
        <p:sp>
          <p:nvSpPr>
            <p:cNvPr id="20" name="Google Shape;20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276086" y="3193309"/>
            <a:ext cx="175000" cy="175000"/>
            <a:chOff x="8792300" y="321275"/>
            <a:chExt cx="175000" cy="175000"/>
          </a:xfrm>
        </p:grpSpPr>
        <p:sp>
          <p:nvSpPr>
            <p:cNvPr id="25" name="Google Shape;25;p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rot="10800000">
            <a:off x="479461" y="3116984"/>
            <a:ext cx="175013" cy="27000"/>
            <a:chOff x="5662375" y="212375"/>
            <a:chExt cx="175013" cy="27000"/>
          </a:xfrm>
        </p:grpSpPr>
        <p:sp>
          <p:nvSpPr>
            <p:cNvPr id="30" name="Google Shape;3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788100" y="208488"/>
            <a:ext cx="175013" cy="27000"/>
            <a:chOff x="5662375" y="212375"/>
            <a:chExt cx="175013" cy="27000"/>
          </a:xfrm>
        </p:grpSpPr>
        <p:sp>
          <p:nvSpPr>
            <p:cNvPr id="34" name="Google Shape;34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7" name="Google Shape;37;p2"/>
          <p:cNvCxnSpPr/>
          <p:nvPr/>
        </p:nvCxnSpPr>
        <p:spPr>
          <a:xfrm rot="10800000">
            <a:off x="369299" y="613"/>
            <a:ext cx="0" cy="2160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2"/>
          <p:cNvSpPr/>
          <p:nvPr/>
        </p:nvSpPr>
        <p:spPr>
          <a:xfrm rot="10800000">
            <a:off x="323099" y="466859"/>
            <a:ext cx="92400" cy="92400"/>
          </a:xfrm>
          <a:prstGeom prst="ellipse">
            <a:avLst/>
          </a:prstGeom>
          <a:solidFill>
            <a:srgbClr val="59595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10800000">
            <a:off x="323099" y="1114409"/>
            <a:ext cx="92400" cy="92400"/>
          </a:xfrm>
          <a:prstGeom prst="ellipse">
            <a:avLst/>
          </a:prstGeom>
          <a:solidFill>
            <a:srgbClr val="59595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 flipH="1">
            <a:off x="7100575" y="59700"/>
            <a:ext cx="2111600" cy="1158225"/>
            <a:chOff x="5448900" y="672213"/>
            <a:chExt cx="2111600" cy="1158225"/>
          </a:xfrm>
        </p:grpSpPr>
        <p:cxnSp>
          <p:nvCxnSpPr>
            <p:cNvPr id="41" name="Google Shape;41;p2"/>
            <p:cNvCxnSpPr/>
            <p:nvPr/>
          </p:nvCxnSpPr>
          <p:spPr>
            <a:xfrm>
              <a:off x="6240300" y="986013"/>
              <a:ext cx="1157100" cy="54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 rot="10800000" flipH="1">
              <a:off x="5448900" y="994038"/>
              <a:ext cx="791400" cy="83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3" name="Google Shape;43;p2"/>
            <p:cNvGrpSpPr/>
            <p:nvPr/>
          </p:nvGrpSpPr>
          <p:grpSpPr>
            <a:xfrm rot="10800000">
              <a:off x="5948300" y="714538"/>
              <a:ext cx="581800" cy="582350"/>
              <a:chOff x="8064275" y="887850"/>
              <a:chExt cx="581800" cy="582350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 rot="10800000">
              <a:off x="7268475" y="1360363"/>
              <a:ext cx="292025" cy="292575"/>
              <a:chOff x="7353050" y="316275"/>
              <a:chExt cx="292025" cy="292575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2"/>
            <p:cNvGrpSpPr/>
            <p:nvPr/>
          </p:nvGrpSpPr>
          <p:grpSpPr>
            <a:xfrm rot="10800000">
              <a:off x="5661425" y="1419163"/>
              <a:ext cx="175000" cy="175000"/>
              <a:chOff x="8792300" y="321275"/>
              <a:chExt cx="175000" cy="175000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 rot="10800000">
              <a:off x="5929312" y="1625938"/>
              <a:ext cx="175013" cy="27000"/>
              <a:chOff x="5662375" y="212375"/>
              <a:chExt cx="175013" cy="27000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2"/>
            <p:cNvGrpSpPr/>
            <p:nvPr/>
          </p:nvGrpSpPr>
          <p:grpSpPr>
            <a:xfrm rot="10800000">
              <a:off x="6503012" y="672213"/>
              <a:ext cx="175013" cy="27000"/>
              <a:chOff x="5662375" y="212375"/>
              <a:chExt cx="175013" cy="2700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57" name="Google Shape;55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61" name="Google Shape;56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5" name="Google Shape;56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66" name="Google Shape;56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73" name="Google Shape;57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78" name="Google Shape;57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83" name="Google Shape;58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90" name="Google Shape;59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3" name="Google Shape;59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5" name="Google Shape;59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6" name="Google Shape;59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97" name="Google Shape;59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604" name="Google Shape;60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09" name="Google Shape;60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20" name="Google Shape;62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24" name="Google Shape;62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28" name="Google Shape;62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82" name="Google Shape;682;p14"/>
          <p:cNvCxnSpPr/>
          <p:nvPr/>
        </p:nvCxnSpPr>
        <p:spPr>
          <a:xfrm rot="10800000">
            <a:off x="367900" y="485950"/>
            <a:ext cx="708000" cy="36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14"/>
          <p:cNvCxnSpPr/>
          <p:nvPr/>
        </p:nvCxnSpPr>
        <p:spPr>
          <a:xfrm flipH="1">
            <a:off x="410350" y="-8524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4" name="Google Shape;684;p14"/>
          <p:cNvGrpSpPr/>
          <p:nvPr/>
        </p:nvGrpSpPr>
        <p:grpSpPr>
          <a:xfrm>
            <a:off x="82900" y="186976"/>
            <a:ext cx="581800" cy="582350"/>
            <a:chOff x="8064275" y="887850"/>
            <a:chExt cx="581800" cy="582350"/>
          </a:xfrm>
        </p:grpSpPr>
        <p:sp>
          <p:nvSpPr>
            <p:cNvPr id="685" name="Google Shape;685;p1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14"/>
          <p:cNvGrpSpPr/>
          <p:nvPr/>
        </p:nvGrpSpPr>
        <p:grpSpPr>
          <a:xfrm flipH="1">
            <a:off x="942738" y="720314"/>
            <a:ext cx="292025" cy="292575"/>
            <a:chOff x="7353050" y="316275"/>
            <a:chExt cx="292025" cy="292575"/>
          </a:xfrm>
        </p:grpSpPr>
        <p:sp>
          <p:nvSpPr>
            <p:cNvPr id="692" name="Google Shape;692;p1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14"/>
          <p:cNvGrpSpPr/>
          <p:nvPr/>
        </p:nvGrpSpPr>
        <p:grpSpPr>
          <a:xfrm>
            <a:off x="1412950" y="305126"/>
            <a:ext cx="175013" cy="27000"/>
            <a:chOff x="5662375" y="212375"/>
            <a:chExt cx="175013" cy="27000"/>
          </a:xfrm>
        </p:grpSpPr>
        <p:sp>
          <p:nvSpPr>
            <p:cNvPr id="697" name="Google Shape;697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14"/>
          <p:cNvGrpSpPr/>
          <p:nvPr/>
        </p:nvGrpSpPr>
        <p:grpSpPr>
          <a:xfrm>
            <a:off x="8488567" y="186288"/>
            <a:ext cx="175013" cy="27000"/>
            <a:chOff x="5662375" y="212375"/>
            <a:chExt cx="175013" cy="27000"/>
          </a:xfrm>
        </p:grpSpPr>
        <p:sp>
          <p:nvSpPr>
            <p:cNvPr id="701" name="Google Shape;701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04" name="Google Shape;704;p14"/>
          <p:cNvCxnSpPr/>
          <p:nvPr/>
        </p:nvCxnSpPr>
        <p:spPr>
          <a:xfrm rot="10800000">
            <a:off x="7348621" y="215075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5" name="Google Shape;705;p14"/>
          <p:cNvCxnSpPr/>
          <p:nvPr/>
        </p:nvCxnSpPr>
        <p:spPr>
          <a:xfrm flipH="1">
            <a:off x="8561396" y="-8525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06" name="Google Shape;706;p14"/>
          <p:cNvGrpSpPr/>
          <p:nvPr/>
        </p:nvGrpSpPr>
        <p:grpSpPr>
          <a:xfrm rot="10800000" flipH="1">
            <a:off x="8428221" y="502025"/>
            <a:ext cx="292025" cy="292575"/>
            <a:chOff x="7353050" y="316275"/>
            <a:chExt cx="292025" cy="292575"/>
          </a:xfrm>
        </p:grpSpPr>
        <p:sp>
          <p:nvSpPr>
            <p:cNvPr id="707" name="Google Shape;707;p1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14"/>
          <p:cNvGrpSpPr/>
          <p:nvPr/>
        </p:nvGrpSpPr>
        <p:grpSpPr>
          <a:xfrm rot="10800000">
            <a:off x="7212146" y="68412"/>
            <a:ext cx="293111" cy="293388"/>
            <a:chOff x="3164039" y="430875"/>
            <a:chExt cx="293111" cy="293388"/>
          </a:xfrm>
        </p:grpSpPr>
        <p:sp>
          <p:nvSpPr>
            <p:cNvPr id="712" name="Google Shape;712;p1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70" name="Google Shape;70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76" name="Google Shape;76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7" name="Google Shape;77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90" name="Google Shape;90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4" name="Google Shape;94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5" name="Google Shape;95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" name="Google Shape;107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13" name="Google Shape;113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17" name="Google Shape;117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21" name="Google Shape;121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124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25" name="Google Shape;125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8" name="Google Shape;128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0" name="Google Shape;130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subTitle" idx="1"/>
          </p:nvPr>
        </p:nvSpPr>
        <p:spPr>
          <a:xfrm>
            <a:off x="1287900" y="1398000"/>
            <a:ext cx="6568200" cy="32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36" name="Google Shape;136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37" name="Google Shape;137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41" name="Google Shape;141;p4"/>
          <p:cNvCxnSpPr/>
          <p:nvPr/>
        </p:nvCxnSpPr>
        <p:spPr>
          <a:xfrm rot="10800000">
            <a:off x="8716750" y="2664300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2" name="Google Shape;142;p4"/>
          <p:cNvGrpSpPr/>
          <p:nvPr/>
        </p:nvGrpSpPr>
        <p:grpSpPr>
          <a:xfrm>
            <a:off x="8425825" y="4292175"/>
            <a:ext cx="581800" cy="582350"/>
            <a:chOff x="8064275" y="887850"/>
            <a:chExt cx="581800" cy="582350"/>
          </a:xfrm>
        </p:grpSpPr>
        <p:sp>
          <p:nvSpPr>
            <p:cNvPr id="143" name="Google Shape;143;p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4"/>
          <p:cNvGrpSpPr/>
          <p:nvPr/>
        </p:nvGrpSpPr>
        <p:grpSpPr>
          <a:xfrm>
            <a:off x="8570713" y="3720600"/>
            <a:ext cx="292025" cy="292575"/>
            <a:chOff x="7353050" y="316275"/>
            <a:chExt cx="292025" cy="292575"/>
          </a:xfrm>
        </p:grpSpPr>
        <p:sp>
          <p:nvSpPr>
            <p:cNvPr id="150" name="Google Shape;150;p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8629238" y="3212475"/>
            <a:ext cx="175000" cy="175000"/>
            <a:chOff x="8792300" y="321275"/>
            <a:chExt cx="175000" cy="175000"/>
          </a:xfrm>
        </p:grpSpPr>
        <p:sp>
          <p:nvSpPr>
            <p:cNvPr id="155" name="Google Shape;155;p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9" name="Google Shape;159;p4"/>
          <p:cNvCxnSpPr/>
          <p:nvPr/>
        </p:nvCxnSpPr>
        <p:spPr>
          <a:xfrm>
            <a:off x="427250" y="613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" name="Google Shape;160;p4"/>
          <p:cNvGrpSpPr/>
          <p:nvPr/>
        </p:nvGrpSpPr>
        <p:grpSpPr>
          <a:xfrm rot="10800000">
            <a:off x="136375" y="291788"/>
            <a:ext cx="581800" cy="582350"/>
            <a:chOff x="8064275" y="887850"/>
            <a:chExt cx="581800" cy="582350"/>
          </a:xfrm>
        </p:grpSpPr>
        <p:sp>
          <p:nvSpPr>
            <p:cNvPr id="161" name="Google Shape;161;p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4"/>
          <p:cNvGrpSpPr/>
          <p:nvPr/>
        </p:nvGrpSpPr>
        <p:grpSpPr>
          <a:xfrm rot="10800000">
            <a:off x="281263" y="1153138"/>
            <a:ext cx="292025" cy="292575"/>
            <a:chOff x="7353050" y="316275"/>
            <a:chExt cx="292025" cy="292575"/>
          </a:xfrm>
        </p:grpSpPr>
        <p:sp>
          <p:nvSpPr>
            <p:cNvPr id="168" name="Google Shape;168;p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4"/>
          <p:cNvGrpSpPr/>
          <p:nvPr/>
        </p:nvGrpSpPr>
        <p:grpSpPr>
          <a:xfrm rot="10800000">
            <a:off x="339763" y="1778838"/>
            <a:ext cx="175000" cy="175000"/>
            <a:chOff x="8792300" y="321275"/>
            <a:chExt cx="175000" cy="175000"/>
          </a:xfrm>
        </p:grpSpPr>
        <p:sp>
          <p:nvSpPr>
            <p:cNvPr id="173" name="Google Shape;173;p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136375" y="2003163"/>
            <a:ext cx="175013" cy="27000"/>
            <a:chOff x="5662375" y="212375"/>
            <a:chExt cx="175013" cy="27000"/>
          </a:xfrm>
        </p:grpSpPr>
        <p:sp>
          <p:nvSpPr>
            <p:cNvPr id="178" name="Google Shape;178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4"/>
          <p:cNvGrpSpPr/>
          <p:nvPr/>
        </p:nvGrpSpPr>
        <p:grpSpPr>
          <a:xfrm>
            <a:off x="491625" y="208488"/>
            <a:ext cx="175013" cy="27000"/>
            <a:chOff x="5662375" y="212375"/>
            <a:chExt cx="175013" cy="27000"/>
          </a:xfrm>
        </p:grpSpPr>
        <p:sp>
          <p:nvSpPr>
            <p:cNvPr id="182" name="Google Shape;18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4"/>
          <p:cNvGrpSpPr/>
          <p:nvPr/>
        </p:nvGrpSpPr>
        <p:grpSpPr>
          <a:xfrm>
            <a:off x="8425825" y="4988725"/>
            <a:ext cx="175013" cy="27000"/>
            <a:chOff x="5662375" y="212375"/>
            <a:chExt cx="175013" cy="27000"/>
          </a:xfrm>
        </p:grpSpPr>
        <p:sp>
          <p:nvSpPr>
            <p:cNvPr id="186" name="Google Shape;186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4"/>
          <p:cNvGrpSpPr/>
          <p:nvPr/>
        </p:nvGrpSpPr>
        <p:grpSpPr>
          <a:xfrm>
            <a:off x="8794025" y="3429425"/>
            <a:ext cx="175013" cy="27000"/>
            <a:chOff x="5662375" y="212375"/>
            <a:chExt cx="175013" cy="27000"/>
          </a:xfrm>
        </p:grpSpPr>
        <p:sp>
          <p:nvSpPr>
            <p:cNvPr id="190" name="Google Shape;190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3" name="Google Shape;193;p4"/>
          <p:cNvCxnSpPr/>
          <p:nvPr/>
        </p:nvCxnSpPr>
        <p:spPr>
          <a:xfrm>
            <a:off x="8703700" y="0"/>
            <a:ext cx="0" cy="216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4"/>
          <p:cNvCxnSpPr/>
          <p:nvPr/>
        </p:nvCxnSpPr>
        <p:spPr>
          <a:xfrm>
            <a:off x="421550" y="2985634"/>
            <a:ext cx="0" cy="216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4"/>
          <p:cNvSpPr/>
          <p:nvPr/>
        </p:nvSpPr>
        <p:spPr>
          <a:xfrm>
            <a:off x="375350" y="4587888"/>
            <a:ext cx="92400" cy="92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4"/>
          <p:cNvSpPr/>
          <p:nvPr/>
        </p:nvSpPr>
        <p:spPr>
          <a:xfrm>
            <a:off x="375350" y="3940338"/>
            <a:ext cx="92400" cy="92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"/>
          <p:cNvSpPr/>
          <p:nvPr/>
        </p:nvSpPr>
        <p:spPr>
          <a:xfrm>
            <a:off x="8657500" y="1453500"/>
            <a:ext cx="92400" cy="92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"/>
          <p:cNvSpPr/>
          <p:nvPr/>
        </p:nvSpPr>
        <p:spPr>
          <a:xfrm>
            <a:off x="8657500" y="234875"/>
            <a:ext cx="92400" cy="92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6" name="Google Shape;206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07" name="Google Shape;207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08" name="Google Shape;208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9" name="Google Shape;209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10" name="Google Shape;210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" name="Google Shape;216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17" name="Google Shape;217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22" name="Google Shape;222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26" name="Google Shape;226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27" name="Google Shape;227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28" name="Google Shape;228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35" name="Google Shape;235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45" name="Google Shape;24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49" name="Google Shape;24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53" name="Google Shape;25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57" name="Google Shape;257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0" name="Google Shape;260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2" name="Google Shape;262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68" name="Google Shape;268;p6"/>
          <p:cNvGrpSpPr/>
          <p:nvPr/>
        </p:nvGrpSpPr>
        <p:grpSpPr>
          <a:xfrm flipH="1">
            <a:off x="480412" y="170875"/>
            <a:ext cx="175013" cy="27000"/>
            <a:chOff x="5662375" y="212375"/>
            <a:chExt cx="175013" cy="27000"/>
          </a:xfrm>
        </p:grpSpPr>
        <p:sp>
          <p:nvSpPr>
            <p:cNvPr id="269" name="Google Shape;269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2" name="Google Shape;272;p6"/>
          <p:cNvCxnSpPr/>
          <p:nvPr/>
        </p:nvCxnSpPr>
        <p:spPr>
          <a:xfrm rot="10800000" flipH="1">
            <a:off x="582471" y="199663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6"/>
          <p:cNvCxnSpPr/>
          <p:nvPr/>
        </p:nvCxnSpPr>
        <p:spPr>
          <a:xfrm>
            <a:off x="-4" y="-23937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4" name="Google Shape;274;p6"/>
          <p:cNvGrpSpPr/>
          <p:nvPr/>
        </p:nvGrpSpPr>
        <p:grpSpPr>
          <a:xfrm rot="10800000">
            <a:off x="423746" y="486613"/>
            <a:ext cx="292025" cy="292575"/>
            <a:chOff x="7353050" y="316275"/>
            <a:chExt cx="292025" cy="292575"/>
          </a:xfrm>
        </p:grpSpPr>
        <p:sp>
          <p:nvSpPr>
            <p:cNvPr id="275" name="Google Shape;275;p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6"/>
          <p:cNvGrpSpPr/>
          <p:nvPr/>
        </p:nvGrpSpPr>
        <p:grpSpPr>
          <a:xfrm rot="10800000" flipH="1">
            <a:off x="1638735" y="53000"/>
            <a:ext cx="293111" cy="293388"/>
            <a:chOff x="3164039" y="430875"/>
            <a:chExt cx="293111" cy="293388"/>
          </a:xfrm>
        </p:grpSpPr>
        <p:sp>
          <p:nvSpPr>
            <p:cNvPr id="280" name="Google Shape;280;p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6" name="Google Shape;286;p6"/>
          <p:cNvCxnSpPr/>
          <p:nvPr/>
        </p:nvCxnSpPr>
        <p:spPr>
          <a:xfrm rot="10800000">
            <a:off x="7250850" y="262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6"/>
          <p:cNvCxnSpPr/>
          <p:nvPr/>
        </p:nvCxnSpPr>
        <p:spPr>
          <a:xfrm flipH="1">
            <a:off x="8407950" y="-39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8" name="Google Shape;288;p6"/>
          <p:cNvGrpSpPr/>
          <p:nvPr/>
        </p:nvGrpSpPr>
        <p:grpSpPr>
          <a:xfrm>
            <a:off x="8118150" y="493925"/>
            <a:ext cx="581800" cy="582350"/>
            <a:chOff x="8064275" y="887850"/>
            <a:chExt cx="581800" cy="582350"/>
          </a:xfrm>
        </p:grpSpPr>
        <p:sp>
          <p:nvSpPr>
            <p:cNvPr id="289" name="Google Shape;289;p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6"/>
          <p:cNvGrpSpPr/>
          <p:nvPr/>
        </p:nvGrpSpPr>
        <p:grpSpPr>
          <a:xfrm>
            <a:off x="7087750" y="137875"/>
            <a:ext cx="292025" cy="292575"/>
            <a:chOff x="7353050" y="316275"/>
            <a:chExt cx="292025" cy="292575"/>
          </a:xfrm>
        </p:grpSpPr>
        <p:sp>
          <p:nvSpPr>
            <p:cNvPr id="296" name="Google Shape;296;p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6"/>
          <p:cNvGrpSpPr/>
          <p:nvPr/>
        </p:nvGrpSpPr>
        <p:grpSpPr>
          <a:xfrm>
            <a:off x="8811825" y="196650"/>
            <a:ext cx="175000" cy="175000"/>
            <a:chOff x="8792300" y="321275"/>
            <a:chExt cx="175000" cy="175000"/>
          </a:xfrm>
        </p:grpSpPr>
        <p:sp>
          <p:nvSpPr>
            <p:cNvPr id="301" name="Google Shape;301;p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6"/>
          <p:cNvGrpSpPr/>
          <p:nvPr/>
        </p:nvGrpSpPr>
        <p:grpSpPr>
          <a:xfrm>
            <a:off x="8543925" y="137875"/>
            <a:ext cx="175013" cy="27000"/>
            <a:chOff x="5662375" y="212375"/>
            <a:chExt cx="175013" cy="27000"/>
          </a:xfrm>
        </p:grpSpPr>
        <p:sp>
          <p:nvSpPr>
            <p:cNvPr id="306" name="Google Shape;306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6"/>
          <p:cNvGrpSpPr/>
          <p:nvPr/>
        </p:nvGrpSpPr>
        <p:grpSpPr>
          <a:xfrm>
            <a:off x="7970225" y="1091600"/>
            <a:ext cx="175013" cy="27000"/>
            <a:chOff x="5662375" y="212375"/>
            <a:chExt cx="175013" cy="27000"/>
          </a:xfrm>
        </p:grpSpPr>
        <p:sp>
          <p:nvSpPr>
            <p:cNvPr id="310" name="Google Shape;310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15" name="Google Shape;31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16" name="Google Shape;31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9" name="Google Shape;31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20" name="Google Shape;32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27" name="Google Shape;32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38" name="Google Shape;33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42" name="Google Shape;34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46" name="Google Shape;34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9" name="Google Shape;34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1" name="Google Shape;35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52" name="Google Shape;35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59" name="Google Shape;35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64" name="Google Shape;36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69" name="Google Shape;36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73" name="Google Shape;37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78" name="Google Shape;37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81" name="Google Shape;38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82" name="Google Shape;38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6" name="Google Shape;38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87" name="Google Shape;38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94" name="Google Shape;39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99" name="Google Shape;39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" name="Google Shape;40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04" name="Google Shape;40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0" name="Google Shape;41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11" name="Google Shape;41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14" name="Google Shape;41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17" name="Google Shape;41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18" name="Google Shape;41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25" name="Google Shape;42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" name="Google Shape;42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30" name="Google Shape;43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4" name="Google Shape;43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0" name="Google Shape;44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41" name="Google Shape;44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" name="Google Shape;44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45" name="Google Shape;44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0" name="Google Shape;45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51" name="Google Shape;45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4" name="Google Shape;45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55" name="Google Shape;45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62" name="Google Shape;46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73" name="Google Shape;47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77" name="Google Shape;47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81" name="Google Shape;48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4" name="Google Shape;48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6" name="Google Shape;48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87" name="Google Shape;48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94" name="Google Shape;49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99" name="Google Shape;49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504" name="Google Shape;50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508" name="Google Shape;50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513" name="Google Shape;51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14" name="Google Shape;51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" name="Google Shape;51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17" name="Google Shape;51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22" name="Google Shape;52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8" name="Google Shape;52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0" name="Google Shape;53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31" name="Google Shape;53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38" name="Google Shape;53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43" name="Google Shape;54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48" name="Google Shape;54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52" name="Google Shape;55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61350"/>
            <a:ext cx="7717500" cy="3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20" name="Google Shape;720;p1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7"/>
          <p:cNvSpPr txBox="1">
            <a:spLocks noGrp="1"/>
          </p:cNvSpPr>
          <p:nvPr>
            <p:ph type="ctrTitle"/>
          </p:nvPr>
        </p:nvSpPr>
        <p:spPr>
          <a:xfrm>
            <a:off x="5149203" y="1764668"/>
            <a:ext cx="2517384" cy="906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</a:rPr>
              <a:t>WeKaizen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728" name="Google Shape;728;p17"/>
          <p:cNvGrpSpPr/>
          <p:nvPr/>
        </p:nvGrpSpPr>
        <p:grpSpPr>
          <a:xfrm>
            <a:off x="718076" y="583894"/>
            <a:ext cx="4431127" cy="4269360"/>
            <a:chOff x="469775" y="238125"/>
            <a:chExt cx="6679425" cy="5229600"/>
          </a:xfrm>
        </p:grpSpPr>
        <p:sp>
          <p:nvSpPr>
            <p:cNvPr id="729" name="Google Shape;729;p17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rgbClr val="477797"/>
            </a:solidFill>
            <a:ln w="9525" cap="flat" cmpd="sng">
              <a:solidFill>
                <a:srgbClr val="4777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rgbClr val="477797"/>
            </a:solidFill>
            <a:ln w="9525" cap="flat" cmpd="sng">
              <a:solidFill>
                <a:srgbClr val="4777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E9E5661-E25A-621C-04EC-630AE68F9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6427" y="2500332"/>
            <a:ext cx="4006463" cy="497461"/>
          </a:xfrm>
        </p:spPr>
        <p:txBody>
          <a:bodyPr/>
          <a:lstStyle/>
          <a:p>
            <a:r>
              <a:rPr lang="en-US" sz="1800" dirty="0" err="1"/>
              <a:t>TodoList</a:t>
            </a:r>
            <a:r>
              <a:rPr lang="en-US" sz="1800" dirty="0"/>
              <a:t> Implementation Method Kaizen </a:t>
            </a:r>
            <a:endParaRPr lang="en-ID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p51"/>
          <p:cNvSpPr txBox="1">
            <a:spLocks noGrp="1"/>
          </p:cNvSpPr>
          <p:nvPr>
            <p:ph type="title" idx="4294967295"/>
          </p:nvPr>
        </p:nvSpPr>
        <p:spPr>
          <a:xfrm>
            <a:off x="1048350" y="1682115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600" dirty="0">
                <a:latin typeface="Fjalla One" panose="02000506040000020004" pitchFamily="2" charset="0"/>
                <a:ea typeface="Arial"/>
                <a:cs typeface="Arial"/>
                <a:sym typeface="Arial"/>
              </a:rPr>
              <a:t>Terimakasih</a:t>
            </a:r>
            <a:endParaRPr sz="6600" dirty="0">
              <a:solidFill>
                <a:srgbClr val="FFFFFF"/>
              </a:solidFill>
              <a:latin typeface="Fjalla One" panose="02000506040000020004" pitchFamily="2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48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Bandung BOYS</a:t>
            </a:r>
            <a:endParaRPr dirty="0"/>
          </a:p>
        </p:txBody>
      </p:sp>
      <p:cxnSp>
        <p:nvCxnSpPr>
          <p:cNvPr id="3851" name="Google Shape;3851;p48"/>
          <p:cNvCxnSpPr>
            <a:stCxn id="3852" idx="3"/>
            <a:endCxn id="3853" idx="1"/>
          </p:cNvCxnSpPr>
          <p:nvPr/>
        </p:nvCxnSpPr>
        <p:spPr>
          <a:xfrm>
            <a:off x="2357275" y="1986538"/>
            <a:ext cx="148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54" name="Google Shape;3854;p48"/>
          <p:cNvCxnSpPr>
            <a:stCxn id="3853" idx="3"/>
            <a:endCxn id="3855" idx="1"/>
          </p:cNvCxnSpPr>
          <p:nvPr/>
        </p:nvCxnSpPr>
        <p:spPr>
          <a:xfrm>
            <a:off x="5301298" y="1986538"/>
            <a:ext cx="148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856" name="Google Shape;3856;p48"/>
          <p:cNvGrpSpPr/>
          <p:nvPr/>
        </p:nvGrpSpPr>
        <p:grpSpPr>
          <a:xfrm>
            <a:off x="721225" y="1700188"/>
            <a:ext cx="1813500" cy="1593612"/>
            <a:chOff x="722400" y="1700188"/>
            <a:chExt cx="1813500" cy="1593612"/>
          </a:xfrm>
        </p:grpSpPr>
        <p:sp>
          <p:nvSpPr>
            <p:cNvPr id="3857" name="Google Shape;3857;p48"/>
            <p:cNvSpPr/>
            <p:nvPr/>
          </p:nvSpPr>
          <p:spPr>
            <a:xfrm>
              <a:off x="722400" y="2272900"/>
              <a:ext cx="1813500" cy="4356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Haidar Humam JaisYurahiem</a:t>
              </a:r>
              <a:endParaRPr sz="11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3858" name="Google Shape;3858;p48"/>
            <p:cNvSpPr txBox="1"/>
            <p:nvPr/>
          </p:nvSpPr>
          <p:spPr>
            <a:xfrm>
              <a:off x="722400" y="2708500"/>
              <a:ext cx="18135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6706210113</a:t>
              </a:r>
              <a:endParaRPr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3852" name="Google Shape;3852;p48"/>
            <p:cNvSpPr txBox="1"/>
            <p:nvPr/>
          </p:nvSpPr>
          <p:spPr>
            <a:xfrm>
              <a:off x="899850" y="1700188"/>
              <a:ext cx="1458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chemeClr val="accent5"/>
                  </a:solidFill>
                  <a:latin typeface="Fjalla One"/>
                  <a:ea typeface="Fjalla One"/>
                  <a:cs typeface="Fjalla One"/>
                  <a:sym typeface="Fjalla One"/>
                </a:rPr>
                <a:t>01</a:t>
              </a:r>
              <a:endParaRPr sz="32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grpSp>
        <p:nvGrpSpPr>
          <p:cNvPr id="3860" name="Google Shape;3860;p48"/>
          <p:cNvGrpSpPr/>
          <p:nvPr/>
        </p:nvGrpSpPr>
        <p:grpSpPr>
          <a:xfrm>
            <a:off x="3665248" y="1700188"/>
            <a:ext cx="1813500" cy="1593612"/>
            <a:chOff x="3666423" y="1700188"/>
            <a:chExt cx="1813500" cy="1593612"/>
          </a:xfrm>
        </p:grpSpPr>
        <p:sp>
          <p:nvSpPr>
            <p:cNvPr id="3861" name="Google Shape;3861;p48"/>
            <p:cNvSpPr/>
            <p:nvPr/>
          </p:nvSpPr>
          <p:spPr>
            <a:xfrm>
              <a:off x="3666423" y="2272900"/>
              <a:ext cx="1813500" cy="435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Ramanda Nur Ikram</a:t>
              </a:r>
              <a:endParaRPr sz="16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3862" name="Google Shape;3862;p48"/>
            <p:cNvSpPr txBox="1"/>
            <p:nvPr/>
          </p:nvSpPr>
          <p:spPr>
            <a:xfrm>
              <a:off x="3666423" y="2708500"/>
              <a:ext cx="18135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6706213065</a:t>
              </a:r>
              <a:endParaRPr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3853" name="Google Shape;3853;p48"/>
            <p:cNvSpPr txBox="1"/>
            <p:nvPr/>
          </p:nvSpPr>
          <p:spPr>
            <a:xfrm>
              <a:off x="3843873" y="1700188"/>
              <a:ext cx="1458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chemeClr val="accent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02</a:t>
              </a:r>
              <a:endParaRPr sz="3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grpSp>
        <p:nvGrpSpPr>
          <p:cNvPr id="3864" name="Google Shape;3864;p48"/>
          <p:cNvGrpSpPr/>
          <p:nvPr/>
        </p:nvGrpSpPr>
        <p:grpSpPr>
          <a:xfrm>
            <a:off x="6609272" y="1700188"/>
            <a:ext cx="1813500" cy="1593612"/>
            <a:chOff x="6610446" y="1700188"/>
            <a:chExt cx="1813500" cy="1593612"/>
          </a:xfrm>
        </p:grpSpPr>
        <p:sp>
          <p:nvSpPr>
            <p:cNvPr id="3865" name="Google Shape;3865;p48"/>
            <p:cNvSpPr/>
            <p:nvPr/>
          </p:nvSpPr>
          <p:spPr>
            <a:xfrm>
              <a:off x="6610446" y="2272900"/>
              <a:ext cx="1813500" cy="435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Rizki Rahmadia Putra</a:t>
              </a:r>
              <a:endParaRPr dirty="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3866" name="Google Shape;3866;p48"/>
            <p:cNvSpPr txBox="1"/>
            <p:nvPr/>
          </p:nvSpPr>
          <p:spPr>
            <a:xfrm>
              <a:off x="6610446" y="2708500"/>
              <a:ext cx="18135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6706210146</a:t>
              </a:r>
              <a:endParaRPr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3855" name="Google Shape;3855;p48"/>
            <p:cNvSpPr txBox="1"/>
            <p:nvPr/>
          </p:nvSpPr>
          <p:spPr>
            <a:xfrm>
              <a:off x="6787896" y="1700188"/>
              <a:ext cx="1458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chemeClr val="accent2"/>
                  </a:solidFill>
                  <a:latin typeface="Fjalla One"/>
                  <a:ea typeface="Fjalla One"/>
                  <a:cs typeface="Fjalla One"/>
                  <a:sym typeface="Fjalla One"/>
                </a:rPr>
                <a:t>03</a:t>
              </a:r>
              <a:endParaRPr sz="32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1287900" y="1772574"/>
            <a:ext cx="6568200" cy="14333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 err="1">
                <a:solidFill>
                  <a:srgbClr val="434343"/>
                </a:solidFill>
              </a:rPr>
              <a:t>WeKaizen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adalah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suatu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metode</a:t>
            </a:r>
            <a:r>
              <a:rPr lang="en-US" dirty="0">
                <a:solidFill>
                  <a:srgbClr val="434343"/>
                </a:solidFill>
              </a:rPr>
              <a:t> yang </a:t>
            </a:r>
            <a:r>
              <a:rPr lang="en-US" dirty="0" err="1">
                <a:solidFill>
                  <a:srgbClr val="434343"/>
                </a:solidFill>
              </a:rPr>
              <a:t>berasal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dari</a:t>
            </a:r>
            <a:r>
              <a:rPr lang="en-US" dirty="0">
                <a:solidFill>
                  <a:srgbClr val="434343"/>
                </a:solidFill>
              </a:rPr>
              <a:t> negara </a:t>
            </a:r>
            <a:r>
              <a:rPr lang="en-US" dirty="0" err="1">
                <a:solidFill>
                  <a:srgbClr val="434343"/>
                </a:solidFill>
              </a:rPr>
              <a:t>jepang</a:t>
            </a:r>
            <a:r>
              <a:rPr lang="en-US" dirty="0">
                <a:solidFill>
                  <a:srgbClr val="434343"/>
                </a:solidFill>
              </a:rPr>
              <a:t>, </a:t>
            </a:r>
            <a:r>
              <a:rPr lang="en-US" dirty="0" err="1">
                <a:solidFill>
                  <a:srgbClr val="434343"/>
                </a:solidFill>
              </a:rPr>
              <a:t>untuk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artinya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sendiri</a:t>
            </a:r>
            <a:r>
              <a:rPr lang="en-US" dirty="0">
                <a:solidFill>
                  <a:srgbClr val="434343"/>
                </a:solidFill>
              </a:rPr>
              <a:t> kai </a:t>
            </a:r>
            <a:r>
              <a:rPr lang="en-US" dirty="0" err="1">
                <a:solidFill>
                  <a:srgbClr val="434343"/>
                </a:solidFill>
              </a:rPr>
              <a:t>berarti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perubahan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sedangkan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zen</a:t>
            </a:r>
            <a:r>
              <a:rPr lang="en-US" dirty="0">
                <a:solidFill>
                  <a:srgbClr val="434343"/>
                </a:solidFill>
              </a:rPr>
              <a:t> yang </a:t>
            </a:r>
            <a:r>
              <a:rPr lang="en-US" dirty="0" err="1">
                <a:solidFill>
                  <a:srgbClr val="434343"/>
                </a:solidFill>
              </a:rPr>
              <a:t>berarti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kebaikan</a:t>
            </a:r>
            <a:r>
              <a:rPr lang="en-US" dirty="0">
                <a:solidFill>
                  <a:srgbClr val="434343"/>
                </a:solidFill>
              </a:rPr>
              <a:t> dan </a:t>
            </a:r>
            <a:r>
              <a:rPr lang="en-US" dirty="0" err="1">
                <a:solidFill>
                  <a:srgbClr val="434343"/>
                </a:solidFill>
              </a:rPr>
              <a:t>tambahan</a:t>
            </a:r>
            <a:r>
              <a:rPr lang="en-US" dirty="0">
                <a:solidFill>
                  <a:srgbClr val="434343"/>
                </a:solidFill>
              </a:rPr>
              <a:t> we </a:t>
            </a:r>
            <a:r>
              <a:rPr lang="en-US" dirty="0" err="1">
                <a:solidFill>
                  <a:srgbClr val="434343"/>
                </a:solidFill>
              </a:rPr>
              <a:t>yaitu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kita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sebagai</a:t>
            </a:r>
            <a:r>
              <a:rPr lang="en-US" dirty="0">
                <a:solidFill>
                  <a:srgbClr val="434343"/>
                </a:solidFill>
              </a:rPr>
              <a:t> orang yang </a:t>
            </a:r>
            <a:r>
              <a:rPr lang="en-US" dirty="0" err="1">
                <a:solidFill>
                  <a:srgbClr val="434343"/>
                </a:solidFill>
              </a:rPr>
              <a:t>melakukanya</a:t>
            </a:r>
            <a:r>
              <a:rPr lang="en-US" dirty="0">
                <a:solidFill>
                  <a:srgbClr val="434343"/>
                </a:solidFill>
              </a:rPr>
              <a:t>, </a:t>
            </a:r>
            <a:r>
              <a:rPr lang="en-US" dirty="0" err="1">
                <a:solidFill>
                  <a:srgbClr val="434343"/>
                </a:solidFill>
              </a:rPr>
              <a:t>jadi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disini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dapat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disimpulkan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Wekaizen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merupakan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suatu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metode</a:t>
            </a:r>
            <a:r>
              <a:rPr lang="en-US" dirty="0">
                <a:solidFill>
                  <a:srgbClr val="434343"/>
                </a:solidFill>
              </a:rPr>
              <a:t> yang mana </a:t>
            </a:r>
            <a:r>
              <a:rPr lang="en-US" dirty="0" err="1">
                <a:solidFill>
                  <a:srgbClr val="434343"/>
                </a:solidFill>
              </a:rPr>
              <a:t>metode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ini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membuat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seseorang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menjadi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berubah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dalam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konteks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menjadi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baik</a:t>
            </a:r>
            <a:r>
              <a:rPr lang="en-US" dirty="0">
                <a:solidFill>
                  <a:srgbClr val="434343"/>
                </a:solidFill>
              </a:rPr>
              <a:t> dan </a:t>
            </a:r>
            <a:r>
              <a:rPr lang="en-US" dirty="0" err="1">
                <a:solidFill>
                  <a:srgbClr val="434343"/>
                </a:solidFill>
              </a:rPr>
              <a:t>produktif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tentunya</a:t>
            </a:r>
            <a:r>
              <a:rPr lang="en-US" dirty="0">
                <a:solidFill>
                  <a:srgbClr val="434343"/>
                </a:solidFill>
              </a:rPr>
              <a:t>.</a:t>
            </a:r>
            <a:endParaRPr dirty="0"/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 Aplikasi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23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2" name="Google Shape;926;p18">
            <a:extLst>
              <a:ext uri="{FF2B5EF4-FFF2-40B4-BE49-F238E27FC236}">
                <a16:creationId xmlns:a16="http://schemas.microsoft.com/office/drawing/2014/main" id="{F1FCFB92-69DC-9A43-56C1-AED0FEB507E9}"/>
              </a:ext>
            </a:extLst>
          </p:cNvPr>
          <p:cNvSpPr txBox="1">
            <a:spLocks/>
          </p:cNvSpPr>
          <p:nvPr/>
        </p:nvSpPr>
        <p:spPr>
          <a:xfrm>
            <a:off x="1161743" y="1053496"/>
            <a:ext cx="6820514" cy="4253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183515" algn="just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Pada zaman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ini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perkembangan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teknologi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berkembang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dengan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pesat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dibalik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itu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semua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dengan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perkembangan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zaman yang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semakin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maju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memungkinkan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Sebagian orang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menjadi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malas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karena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salah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satu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hal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yakni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kebiasaan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buruk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atau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kebiasaan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yang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membuat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hidup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menjadi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kurang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produktif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. Karena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itu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banyak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metode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dan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cara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agar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itu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semua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bisa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di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atasi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dan di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antisipasi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. Salah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satunya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dengan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metode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Kaizen</a:t>
            </a:r>
            <a:r>
              <a:rPr lang="en-US" sz="1100" dirty="0"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. 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kaizen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merupakan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asal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kata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dari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jepang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yang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jika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dieja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menjadi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kai dan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zen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, kai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sendiri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yang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berarti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perubahan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dan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zen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yang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berarti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kebaikan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maka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bisa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disimpulkan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kaizen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merupakan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salah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satu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metode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yang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membuat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suatu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hal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atau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kebiasaan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menuju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perubahan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dalam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hal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kebaikan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atau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konsisten</a:t>
            </a:r>
            <a:r>
              <a:rPr lang="en-US" sz="1100" dirty="0"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dengan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perubahan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kebaikan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tersebut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. </a:t>
            </a:r>
            <a:endParaRPr lang="en-ID" sz="1100" dirty="0">
              <a:effectLst/>
              <a:latin typeface="Barlow Semi Condensed" panose="00000506000000000000" pitchFamily="2" charset="0"/>
              <a:ea typeface="Calibri" panose="020F0502020204030204" pitchFamily="34" charset="0"/>
            </a:endParaRPr>
          </a:p>
          <a:p>
            <a:pPr indent="183515" algn="just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Produktifitas</a:t>
            </a:r>
            <a:r>
              <a:rPr lang="en-US" sz="1100" dirty="0"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sangat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berpengaruh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pada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kehidupan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manusia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di kala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harinya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. Oleh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karena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itu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sangatlah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dibutuhkan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suatu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metode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untuk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membiasakan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hal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baik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dengan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cara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melakukan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sesuatu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hal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yang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bisa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kita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lakukan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tiap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harinya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tentunya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dengan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maksud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dan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tujuan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yang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positif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dengan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kata lain</a:t>
            </a:r>
            <a:r>
              <a:rPr lang="en-US" sz="1100" dirty="0"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penerapan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metode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tersebut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bisa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menjadikan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manusia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lebih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produktifitas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di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setiap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hari-harinya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.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Seperti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yang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dikutip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dari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riset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dari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LIPI oleh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Laksana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Tri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Handoko</a:t>
            </a:r>
            <a:r>
              <a:rPr lang="en-US" sz="1100" dirty="0"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Produktivitas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para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peneliti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di Indonesia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masih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rendah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baik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publikasi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maupun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paten," kata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Deputi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Ilmu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Pengetahuan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Teknologi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LIPI,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Laksana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Tri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Handoko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seperti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dilansir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Antara,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Senin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21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Agustus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2017.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Handoko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menyebut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produktivitas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penelitian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Indonesia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masih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berada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di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angka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0,02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persen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pada 2015.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Capaian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itu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masih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jauh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dari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angka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ideal,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yakni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sebesar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15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persen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. </a:t>
            </a:r>
            <a:endParaRPr lang="en-ID" sz="1100" dirty="0">
              <a:effectLst/>
              <a:latin typeface="Barlow Semi Condensed" panose="00000506000000000000" pitchFamily="2" charset="0"/>
              <a:ea typeface="Calibri" panose="020F0502020204030204" pitchFamily="34" charset="0"/>
            </a:endParaRPr>
          </a:p>
          <a:p>
            <a:pPr indent="183515" algn="just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Dengan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demikian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WeKaizen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hadir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untuk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memenuhi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semua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hal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diatas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, pada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aplikasi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ini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akan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membuat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sebuah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aplikasi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berbasis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android yang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berbentuk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seperti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Todo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List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dengan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penerapan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metode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kaizen di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dalamnya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diharapkan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aplikasi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ini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dapat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membantu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seseorang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dalam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segi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Self Improvement</a:t>
            </a:r>
            <a:r>
              <a:rPr lang="en-US" sz="1100" i="1" dirty="0"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karena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dengan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aplikasi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ini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diharapkan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pengguna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menjadi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produktif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dan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ingin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pengguna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yang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menggunakan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menjadi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meingkat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kinerja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mereka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dalam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hal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mekakukan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kegiatan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dengan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produktifitas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di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setiap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harinya</a:t>
            </a:r>
            <a:r>
              <a:rPr lang="en-US" sz="110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ea typeface="Times New Roman" panose="02020603050405020304" pitchFamily="18" charset="0"/>
              </a:rPr>
              <a:t>.</a:t>
            </a:r>
            <a:endParaRPr lang="en-ID" sz="1100" dirty="0">
              <a:effectLst/>
              <a:latin typeface="Barlow Semi Condensed" panose="00000506000000000000" pitchFamily="2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cxnSp>
        <p:nvCxnSpPr>
          <p:cNvPr id="4" name="Google Shape;2551;p39">
            <a:extLst>
              <a:ext uri="{FF2B5EF4-FFF2-40B4-BE49-F238E27FC236}">
                <a16:creationId xmlns:a16="http://schemas.microsoft.com/office/drawing/2014/main" id="{A5283387-448A-9ACD-8CED-5D6F0933B2E6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-5400000" flipH="1">
            <a:off x="2168599" y="2234936"/>
            <a:ext cx="521700" cy="5334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" name="Google Shape;2554;p39">
            <a:extLst>
              <a:ext uri="{FF2B5EF4-FFF2-40B4-BE49-F238E27FC236}">
                <a16:creationId xmlns:a16="http://schemas.microsoft.com/office/drawing/2014/main" id="{20429CB9-62FA-F5E7-BCBB-B4B127421E2C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-5400000" flipH="1">
            <a:off x="2701999" y="3192211"/>
            <a:ext cx="521700" cy="5334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" name="Google Shape;2556;p39">
            <a:extLst>
              <a:ext uri="{FF2B5EF4-FFF2-40B4-BE49-F238E27FC236}">
                <a16:creationId xmlns:a16="http://schemas.microsoft.com/office/drawing/2014/main" id="{A42A7C2A-8060-A792-0DCD-E485E88A99F1}"/>
              </a:ext>
            </a:extLst>
          </p:cNvPr>
          <p:cNvGrpSpPr/>
          <p:nvPr/>
        </p:nvGrpSpPr>
        <p:grpSpPr>
          <a:xfrm>
            <a:off x="1255999" y="1721197"/>
            <a:ext cx="6918516" cy="603600"/>
            <a:chOff x="2236500" y="1600011"/>
            <a:chExt cx="6918516" cy="603600"/>
          </a:xfrm>
        </p:grpSpPr>
        <p:sp>
          <p:nvSpPr>
            <p:cNvPr id="7" name="Google Shape;2552;p39">
              <a:extLst>
                <a:ext uri="{FF2B5EF4-FFF2-40B4-BE49-F238E27FC236}">
                  <a16:creationId xmlns:a16="http://schemas.microsoft.com/office/drawing/2014/main" id="{14928A06-D6E8-8047-8258-5ACF7B890C63}"/>
                </a:ext>
              </a:extLst>
            </p:cNvPr>
            <p:cNvSpPr/>
            <p:nvPr/>
          </p:nvSpPr>
          <p:spPr>
            <a:xfrm>
              <a:off x="2236500" y="1684000"/>
              <a:ext cx="1813500" cy="4356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1</a:t>
              </a:r>
              <a:endParaRPr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8" name="Google Shape;2557;p39">
              <a:extLst>
                <a:ext uri="{FF2B5EF4-FFF2-40B4-BE49-F238E27FC236}">
                  <a16:creationId xmlns:a16="http://schemas.microsoft.com/office/drawing/2014/main" id="{86037F55-2934-DF03-0749-35152A9BB43E}"/>
                </a:ext>
              </a:extLst>
            </p:cNvPr>
            <p:cNvSpPr txBox="1"/>
            <p:nvPr/>
          </p:nvSpPr>
          <p:spPr>
            <a:xfrm>
              <a:off x="5515950" y="1600011"/>
              <a:ext cx="3639066" cy="6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-SE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Diharapkan Aplikasi Berjalan dengan semestinya</a:t>
              </a:r>
            </a:p>
          </p:txBody>
        </p:sp>
      </p:grpSp>
      <p:grpSp>
        <p:nvGrpSpPr>
          <p:cNvPr id="9" name="Google Shape;2558;p39">
            <a:extLst>
              <a:ext uri="{FF2B5EF4-FFF2-40B4-BE49-F238E27FC236}">
                <a16:creationId xmlns:a16="http://schemas.microsoft.com/office/drawing/2014/main" id="{E98A4265-CB33-D5CE-BEC1-A665754EC0B0}"/>
              </a:ext>
            </a:extLst>
          </p:cNvPr>
          <p:cNvGrpSpPr/>
          <p:nvPr/>
        </p:nvGrpSpPr>
        <p:grpSpPr>
          <a:xfrm>
            <a:off x="1789399" y="2678472"/>
            <a:ext cx="6384991" cy="603600"/>
            <a:chOff x="2769900" y="2557286"/>
            <a:chExt cx="6384991" cy="603600"/>
          </a:xfrm>
        </p:grpSpPr>
        <p:sp>
          <p:nvSpPr>
            <p:cNvPr id="10" name="Google Shape;2553;p39">
              <a:extLst>
                <a:ext uri="{FF2B5EF4-FFF2-40B4-BE49-F238E27FC236}">
                  <a16:creationId xmlns:a16="http://schemas.microsoft.com/office/drawing/2014/main" id="{C5337310-EFB7-0A2E-45EE-F1C5E2E5B4AA}"/>
                </a:ext>
              </a:extLst>
            </p:cNvPr>
            <p:cNvSpPr/>
            <p:nvPr/>
          </p:nvSpPr>
          <p:spPr>
            <a:xfrm>
              <a:off x="2769900" y="2641275"/>
              <a:ext cx="1813500" cy="435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2</a:t>
              </a:r>
              <a:endParaRPr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11" name="Google Shape;2559;p39">
              <a:extLst>
                <a:ext uri="{FF2B5EF4-FFF2-40B4-BE49-F238E27FC236}">
                  <a16:creationId xmlns:a16="http://schemas.microsoft.com/office/drawing/2014/main" id="{553DFA85-D75A-FBA8-B7F8-E9477D9DD916}"/>
                </a:ext>
              </a:extLst>
            </p:cNvPr>
            <p:cNvSpPr txBox="1"/>
            <p:nvPr/>
          </p:nvSpPr>
          <p:spPr>
            <a:xfrm>
              <a:off x="5515825" y="2557286"/>
              <a:ext cx="3639066" cy="6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dirty="0" err="1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Diharapkan</a:t>
              </a:r>
              <a:r>
                <a:rPr lang="en-ID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</a:t>
              </a:r>
              <a:r>
                <a:rPr lang="en-ID" dirty="0" err="1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dapat</a:t>
              </a:r>
              <a:r>
                <a:rPr lang="en-ID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</a:t>
              </a:r>
              <a:r>
                <a:rPr lang="en-ID" dirty="0" err="1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berguna</a:t>
              </a:r>
              <a:r>
                <a:rPr lang="en-ID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</a:t>
              </a:r>
              <a:r>
                <a:rPr lang="en-ID" dirty="0" err="1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dalam</a:t>
              </a:r>
              <a:r>
                <a:rPr lang="en-ID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</a:t>
              </a:r>
              <a:r>
                <a:rPr lang="en-ID" dirty="0" err="1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meningkatkan</a:t>
              </a:r>
              <a:r>
                <a:rPr lang="en-ID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</a:t>
              </a:r>
              <a:r>
                <a:rPr lang="en-ID" dirty="0" err="1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ke</a:t>
              </a:r>
              <a:r>
                <a:rPr lang="en-ID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</a:t>
              </a:r>
              <a:r>
                <a:rPr lang="en-ID" dirty="0" err="1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produktivitasan</a:t>
              </a:r>
              <a:r>
                <a:rPr lang="en-ID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</a:t>
              </a:r>
              <a:r>
                <a:rPr lang="en-ID" dirty="0" err="1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seseorang</a:t>
              </a:r>
              <a:endParaRPr lang="en-ID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grpSp>
        <p:nvGrpSpPr>
          <p:cNvPr id="12" name="Google Shape;2560;p39">
            <a:extLst>
              <a:ext uri="{FF2B5EF4-FFF2-40B4-BE49-F238E27FC236}">
                <a16:creationId xmlns:a16="http://schemas.microsoft.com/office/drawing/2014/main" id="{CECC4B8D-807B-772C-365E-6C8B0E4C8298}"/>
              </a:ext>
            </a:extLst>
          </p:cNvPr>
          <p:cNvGrpSpPr/>
          <p:nvPr/>
        </p:nvGrpSpPr>
        <p:grpSpPr>
          <a:xfrm>
            <a:off x="2322799" y="3635747"/>
            <a:ext cx="5851716" cy="603600"/>
            <a:chOff x="3303300" y="3514561"/>
            <a:chExt cx="5851716" cy="603600"/>
          </a:xfrm>
        </p:grpSpPr>
        <p:sp>
          <p:nvSpPr>
            <p:cNvPr id="13" name="Google Shape;2555;p39">
              <a:extLst>
                <a:ext uri="{FF2B5EF4-FFF2-40B4-BE49-F238E27FC236}">
                  <a16:creationId xmlns:a16="http://schemas.microsoft.com/office/drawing/2014/main" id="{F6C60026-4249-21CD-2915-B5538B623729}"/>
                </a:ext>
              </a:extLst>
            </p:cNvPr>
            <p:cNvSpPr/>
            <p:nvPr/>
          </p:nvSpPr>
          <p:spPr>
            <a:xfrm>
              <a:off x="3303300" y="3598550"/>
              <a:ext cx="1813500" cy="435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3</a:t>
              </a:r>
              <a:endParaRPr sz="1800" dirty="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14" name="Google Shape;2561;p39">
              <a:extLst>
                <a:ext uri="{FF2B5EF4-FFF2-40B4-BE49-F238E27FC236}">
                  <a16:creationId xmlns:a16="http://schemas.microsoft.com/office/drawing/2014/main" id="{2D7B11AF-E623-C4A0-B841-A086D0EE67F7}"/>
                </a:ext>
              </a:extLst>
            </p:cNvPr>
            <p:cNvSpPr txBox="1"/>
            <p:nvPr/>
          </p:nvSpPr>
          <p:spPr>
            <a:xfrm>
              <a:off x="5515949" y="3514561"/>
              <a:ext cx="3639067" cy="6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Diharapkan aplikasi bermanfaat dalam mengatasi kebiasaan buruk ataupun ke malasan seseorang</a:t>
              </a:r>
              <a:endParaRPr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cxnSp>
        <p:nvCxnSpPr>
          <p:cNvPr id="15" name="Google Shape;2562;p39">
            <a:extLst>
              <a:ext uri="{FF2B5EF4-FFF2-40B4-BE49-F238E27FC236}">
                <a16:creationId xmlns:a16="http://schemas.microsoft.com/office/drawing/2014/main" id="{EC9D3076-E631-83FC-926A-BBCC01D43FCF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 flipV="1">
            <a:off x="3069499" y="2022986"/>
            <a:ext cx="1465950" cy="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" name="Google Shape;2563;p39">
            <a:extLst>
              <a:ext uri="{FF2B5EF4-FFF2-40B4-BE49-F238E27FC236}">
                <a16:creationId xmlns:a16="http://schemas.microsoft.com/office/drawing/2014/main" id="{C3B99D8D-485A-7350-674F-82605D3B9938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3602899" y="2980261"/>
            <a:ext cx="932425" cy="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2564;p39">
            <a:extLst>
              <a:ext uri="{FF2B5EF4-FFF2-40B4-BE49-F238E27FC236}">
                <a16:creationId xmlns:a16="http://schemas.microsoft.com/office/drawing/2014/main" id="{5F65D58C-85DB-2D56-39B3-DAFDC0105A43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 flipV="1">
            <a:off x="4136299" y="3937536"/>
            <a:ext cx="399149" cy="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07363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Keunggulan Aplikasi</a:t>
            </a:r>
            <a:endParaRPr dirty="0"/>
          </a:p>
        </p:txBody>
      </p:sp>
      <p:sp>
        <p:nvSpPr>
          <p:cNvPr id="1138" name="Google Shape;1138;p24"/>
          <p:cNvSpPr/>
          <p:nvPr/>
        </p:nvSpPr>
        <p:spPr>
          <a:xfrm>
            <a:off x="3176861" y="1613391"/>
            <a:ext cx="2790278" cy="2401459"/>
          </a:xfrm>
          <a:prstGeom prst="roundRect">
            <a:avLst>
              <a:gd name="adj" fmla="val 797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1" name="Google Shape;1141;p24"/>
          <p:cNvGrpSpPr/>
          <p:nvPr/>
        </p:nvGrpSpPr>
        <p:grpSpPr>
          <a:xfrm>
            <a:off x="3125283" y="1755603"/>
            <a:ext cx="2893433" cy="2013380"/>
            <a:chOff x="661647" y="1414200"/>
            <a:chExt cx="2893433" cy="3159303"/>
          </a:xfrm>
        </p:grpSpPr>
        <p:sp>
          <p:nvSpPr>
            <p:cNvPr id="1142" name="Google Shape;1142;p24"/>
            <p:cNvSpPr txBox="1"/>
            <p:nvPr/>
          </p:nvSpPr>
          <p:spPr>
            <a:xfrm>
              <a:off x="1102464" y="1414200"/>
              <a:ext cx="20118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WeKaizen</a:t>
              </a:r>
              <a:endParaRPr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1143" name="Google Shape;1143;p24"/>
            <p:cNvSpPr txBox="1"/>
            <p:nvPr/>
          </p:nvSpPr>
          <p:spPr>
            <a:xfrm>
              <a:off x="661647" y="2327702"/>
              <a:ext cx="2893433" cy="2245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Barlow Semi Condensed"/>
                <a:buChar char="●"/>
              </a:pPr>
              <a:r>
                <a:rPr lang="en-US" dirty="0" err="1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Menggunakan</a:t>
              </a:r>
              <a:r>
                <a:rPr lang="en-US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Sistem</a:t>
              </a:r>
              <a:r>
                <a:rPr lang="en-US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Key</a:t>
              </a:r>
              <a:endParaRPr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Barlow Semi Condensed"/>
                <a:buChar char="●"/>
              </a:pPr>
              <a:r>
                <a:rPr lang="en-US" dirty="0" err="1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Dikhususkan</a:t>
              </a:r>
              <a:r>
                <a:rPr lang="en-US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untuk</a:t>
              </a:r>
              <a:r>
                <a:rPr lang="en-US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tiap</a:t>
              </a:r>
              <a:r>
                <a:rPr lang="en-US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harinya</a:t>
              </a:r>
              <a:endParaRPr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Barlow Semi Condensed"/>
                <a:buChar char="●"/>
              </a:pPr>
              <a:r>
                <a:rPr lang="en-US" dirty="0" err="1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Praktis</a:t>
              </a:r>
              <a:r>
                <a:rPr lang="en-US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, Simple, dan </a:t>
              </a:r>
              <a:r>
                <a:rPr lang="en-US" dirty="0" err="1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mudah</a:t>
              </a:r>
              <a:r>
                <a:rPr lang="en-US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untuk</a:t>
              </a:r>
              <a:r>
                <a:rPr lang="en-US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digunakan</a:t>
              </a:r>
              <a:endParaRPr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33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Utama</a:t>
            </a:r>
            <a:endParaRPr dirty="0"/>
          </a:p>
        </p:txBody>
      </p:sp>
      <p:grpSp>
        <p:nvGrpSpPr>
          <p:cNvPr id="1951" name="Google Shape;1951;p33"/>
          <p:cNvGrpSpPr/>
          <p:nvPr/>
        </p:nvGrpSpPr>
        <p:grpSpPr>
          <a:xfrm>
            <a:off x="990449" y="1772111"/>
            <a:ext cx="4117691" cy="1163679"/>
            <a:chOff x="990449" y="1335875"/>
            <a:chExt cx="4117691" cy="1163679"/>
          </a:xfrm>
        </p:grpSpPr>
        <p:sp>
          <p:nvSpPr>
            <p:cNvPr id="1952" name="Google Shape;1952;p33"/>
            <p:cNvSpPr/>
            <p:nvPr/>
          </p:nvSpPr>
          <p:spPr>
            <a:xfrm>
              <a:off x="990449" y="1771400"/>
              <a:ext cx="4117691" cy="728154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Menggunakan Kunci Untuk Menetapkan Aktifitas apa yang akan dilakukan dan itu akan dilakukan selamanya secara Konsisten</a:t>
              </a:r>
              <a:endParaRPr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953" name="Google Shape;1953;p33"/>
            <p:cNvSpPr/>
            <p:nvPr/>
          </p:nvSpPr>
          <p:spPr>
            <a:xfrm>
              <a:off x="2919470" y="1335875"/>
              <a:ext cx="645280" cy="4356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Key</a:t>
              </a:r>
              <a:endParaRPr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cxnSp>
        <p:nvCxnSpPr>
          <p:cNvPr id="1954" name="Google Shape;1954;p33"/>
          <p:cNvCxnSpPr>
            <a:cxnSpLocks/>
            <a:stCxn id="1953" idx="3"/>
          </p:cNvCxnSpPr>
          <p:nvPr/>
        </p:nvCxnSpPr>
        <p:spPr>
          <a:xfrm>
            <a:off x="3564750" y="1989911"/>
            <a:ext cx="3541130" cy="11301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958" name="Google Shape;1958;p33"/>
          <p:cNvGrpSpPr/>
          <p:nvPr/>
        </p:nvGrpSpPr>
        <p:grpSpPr>
          <a:xfrm>
            <a:off x="990450" y="3659975"/>
            <a:ext cx="2574300" cy="933525"/>
            <a:chOff x="990450" y="3659975"/>
            <a:chExt cx="2574300" cy="933525"/>
          </a:xfrm>
        </p:grpSpPr>
        <p:sp>
          <p:nvSpPr>
            <p:cNvPr id="1959" name="Google Shape;1959;p33"/>
            <p:cNvSpPr/>
            <p:nvPr/>
          </p:nvSpPr>
          <p:spPr>
            <a:xfrm>
              <a:off x="990450" y="4095500"/>
              <a:ext cx="2574300" cy="498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Hanya ada delete dalam suatu aktifitas yang telah dibuat</a:t>
              </a:r>
              <a:endParaRPr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960" name="Google Shape;1960;p33"/>
            <p:cNvSpPr/>
            <p:nvPr/>
          </p:nvSpPr>
          <p:spPr>
            <a:xfrm>
              <a:off x="2798284" y="3659975"/>
              <a:ext cx="766466" cy="435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Trash</a:t>
              </a:r>
              <a:endParaRPr sz="1800" dirty="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cxnSp>
        <p:nvCxnSpPr>
          <p:cNvPr id="1962" name="Google Shape;1962;p33"/>
          <p:cNvCxnSpPr>
            <a:cxnSpLocks/>
            <a:stCxn id="1960" idx="3"/>
          </p:cNvCxnSpPr>
          <p:nvPr/>
        </p:nvCxnSpPr>
        <p:spPr>
          <a:xfrm flipV="1">
            <a:off x="3564750" y="3334924"/>
            <a:ext cx="3541130" cy="5428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5225260-FE59-C6C7-4D67-909E0322B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161" y="2151168"/>
            <a:ext cx="1997739" cy="20157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Rancangan Umum Teknologi</a:t>
            </a:r>
            <a:endParaRPr dirty="0"/>
          </a:p>
        </p:txBody>
      </p:sp>
      <p:cxnSp>
        <p:nvCxnSpPr>
          <p:cNvPr id="1417" name="Google Shape;1417;p26"/>
          <p:cNvCxnSpPr>
            <a:stCxn id="1418" idx="7"/>
            <a:endCxn id="1419" idx="3"/>
          </p:cNvCxnSpPr>
          <p:nvPr/>
        </p:nvCxnSpPr>
        <p:spPr>
          <a:xfrm rot="10800000" flipH="1">
            <a:off x="2378151" y="2548794"/>
            <a:ext cx="771000" cy="51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20" name="Google Shape;1420;p26"/>
          <p:cNvCxnSpPr>
            <a:stCxn id="1419" idx="5"/>
            <a:endCxn id="1421" idx="1"/>
          </p:cNvCxnSpPr>
          <p:nvPr/>
        </p:nvCxnSpPr>
        <p:spPr>
          <a:xfrm>
            <a:off x="4186431" y="2548735"/>
            <a:ext cx="771000" cy="51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22" name="Google Shape;1422;p26"/>
          <p:cNvCxnSpPr>
            <a:cxnSpLocks/>
            <a:stCxn id="1421" idx="7"/>
            <a:endCxn id="1423" idx="3"/>
          </p:cNvCxnSpPr>
          <p:nvPr/>
        </p:nvCxnSpPr>
        <p:spPr>
          <a:xfrm rot="10800000" flipH="1">
            <a:off x="5994710" y="2548794"/>
            <a:ext cx="771000" cy="51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424" name="Google Shape;1424;p26"/>
          <p:cNvGrpSpPr/>
          <p:nvPr/>
        </p:nvGrpSpPr>
        <p:grpSpPr>
          <a:xfrm>
            <a:off x="1126213" y="2846016"/>
            <a:ext cx="1466736" cy="1467280"/>
            <a:chOff x="1708681" y="2480698"/>
            <a:chExt cx="809100" cy="809400"/>
          </a:xfrm>
        </p:grpSpPr>
        <p:sp>
          <p:nvSpPr>
            <p:cNvPr id="1418" name="Google Shape;1418;p26"/>
            <p:cNvSpPr/>
            <p:nvPr/>
          </p:nvSpPr>
          <p:spPr>
            <a:xfrm>
              <a:off x="1708681" y="2480698"/>
              <a:ext cx="809100" cy="809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1812063" y="2584091"/>
              <a:ext cx="602700" cy="602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26"/>
          <p:cNvGrpSpPr/>
          <p:nvPr/>
        </p:nvGrpSpPr>
        <p:grpSpPr>
          <a:xfrm>
            <a:off x="985140" y="2280023"/>
            <a:ext cx="1838102" cy="1596855"/>
            <a:chOff x="985141" y="2280023"/>
            <a:chExt cx="1838102" cy="1596855"/>
          </a:xfrm>
        </p:grpSpPr>
        <p:sp>
          <p:nvSpPr>
            <p:cNvPr id="1428" name="Google Shape;1428;p26"/>
            <p:cNvSpPr txBox="1"/>
            <p:nvPr/>
          </p:nvSpPr>
          <p:spPr>
            <a:xfrm>
              <a:off x="985141" y="2280023"/>
              <a:ext cx="1838102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100" dirty="0" err="1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Fitur,Pengguna</a:t>
              </a:r>
              <a:r>
                <a:rPr lang="en-ID" sz="1100" dirty="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</a:t>
              </a:r>
              <a:r>
                <a:rPr lang="en-ID" sz="1100" dirty="0" err="1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Apliasi</a:t>
              </a:r>
              <a:r>
                <a:rPr lang="en-ID" sz="1100" dirty="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, </a:t>
              </a:r>
              <a:r>
                <a:rPr lang="en-ID" sz="1100" dirty="0" err="1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Lingkungan</a:t>
              </a:r>
              <a:r>
                <a:rPr lang="en-ID" sz="1100" dirty="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</a:t>
              </a:r>
              <a:r>
                <a:rPr lang="en-ID" sz="1100" dirty="0" err="1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Kerja</a:t>
              </a:r>
              <a:r>
                <a:rPr lang="en-ID" sz="1100" dirty="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</a:t>
              </a:r>
              <a:r>
                <a:rPr lang="en-ID" sz="1100" dirty="0" err="1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aplikasi</a:t>
              </a:r>
              <a:endParaRPr lang="en-ID" sz="1100" dirty="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429" name="Google Shape;1429;p26"/>
            <p:cNvSpPr txBox="1"/>
            <p:nvPr/>
          </p:nvSpPr>
          <p:spPr>
            <a:xfrm>
              <a:off x="1082282" y="3415178"/>
              <a:ext cx="155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000" dirty="0" err="1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Analisis</a:t>
              </a:r>
              <a:r>
                <a:rPr lang="en-ID" sz="1000" dirty="0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 </a:t>
              </a:r>
              <a:r>
                <a:rPr lang="en-ID" sz="1000" dirty="0" err="1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Kebutuhan</a:t>
              </a:r>
              <a:r>
                <a:rPr lang="en-ID" sz="1000" dirty="0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 </a:t>
              </a:r>
              <a:r>
                <a:rPr lang="en-ID" sz="1000" dirty="0" err="1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Aplikasi</a:t>
              </a:r>
              <a:endParaRPr lang="en-ID" sz="10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grpSp>
        <p:nvGrpSpPr>
          <p:cNvPr id="1430" name="Google Shape;1430;p26"/>
          <p:cNvGrpSpPr/>
          <p:nvPr/>
        </p:nvGrpSpPr>
        <p:grpSpPr>
          <a:xfrm>
            <a:off x="4742772" y="2846016"/>
            <a:ext cx="1466736" cy="1467280"/>
            <a:chOff x="1708681" y="2480698"/>
            <a:chExt cx="809100" cy="809400"/>
          </a:xfrm>
        </p:grpSpPr>
        <p:sp>
          <p:nvSpPr>
            <p:cNvPr id="1421" name="Google Shape;1421;p26"/>
            <p:cNvSpPr/>
            <p:nvPr/>
          </p:nvSpPr>
          <p:spPr>
            <a:xfrm>
              <a:off x="1708681" y="2480698"/>
              <a:ext cx="809100" cy="809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1812063" y="2584091"/>
              <a:ext cx="602700" cy="602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6" name="Google Shape;1436;p26"/>
          <p:cNvGrpSpPr/>
          <p:nvPr/>
        </p:nvGrpSpPr>
        <p:grpSpPr>
          <a:xfrm>
            <a:off x="4699890" y="2431853"/>
            <a:ext cx="1572719" cy="1357207"/>
            <a:chOff x="4699891" y="2431853"/>
            <a:chExt cx="1572719" cy="1357207"/>
          </a:xfrm>
        </p:grpSpPr>
        <p:sp>
          <p:nvSpPr>
            <p:cNvPr id="1437" name="Google Shape;1437;p26"/>
            <p:cNvSpPr txBox="1"/>
            <p:nvPr/>
          </p:nvSpPr>
          <p:spPr>
            <a:xfrm>
              <a:off x="4699891" y="2431853"/>
              <a:ext cx="1552500" cy="61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Figma</a:t>
              </a:r>
              <a:endParaRPr sz="1100" dirty="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438" name="Google Shape;1438;p26"/>
            <p:cNvSpPr txBox="1"/>
            <p:nvPr/>
          </p:nvSpPr>
          <p:spPr>
            <a:xfrm>
              <a:off x="4718010" y="3327360"/>
              <a:ext cx="155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Desain Sistem</a:t>
              </a:r>
              <a:endParaRPr sz="12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grpSp>
        <p:nvGrpSpPr>
          <p:cNvPr id="1439" name="Google Shape;1439;p26"/>
          <p:cNvGrpSpPr/>
          <p:nvPr/>
        </p:nvGrpSpPr>
        <p:grpSpPr>
          <a:xfrm>
            <a:off x="2934493" y="1296333"/>
            <a:ext cx="1466736" cy="1467280"/>
            <a:chOff x="1708681" y="2480698"/>
            <a:chExt cx="809100" cy="809400"/>
          </a:xfrm>
        </p:grpSpPr>
        <p:sp>
          <p:nvSpPr>
            <p:cNvPr id="1419" name="Google Shape;1419;p26"/>
            <p:cNvSpPr/>
            <p:nvPr/>
          </p:nvSpPr>
          <p:spPr>
            <a:xfrm>
              <a:off x="1708681" y="2480698"/>
              <a:ext cx="809100" cy="809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1812063" y="2584091"/>
              <a:ext cx="602700" cy="602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26"/>
          <p:cNvGrpSpPr/>
          <p:nvPr/>
        </p:nvGrpSpPr>
        <p:grpSpPr>
          <a:xfrm>
            <a:off x="2901195" y="1757831"/>
            <a:ext cx="1562408" cy="1702878"/>
            <a:chOff x="2901193" y="1757831"/>
            <a:chExt cx="1562408" cy="1702878"/>
          </a:xfrm>
        </p:grpSpPr>
        <p:sp>
          <p:nvSpPr>
            <p:cNvPr id="1446" name="Google Shape;1446;p26"/>
            <p:cNvSpPr txBox="1"/>
            <p:nvPr/>
          </p:nvSpPr>
          <p:spPr>
            <a:xfrm>
              <a:off x="2901193" y="2845109"/>
              <a:ext cx="1552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Bahasa pemograman Kotlin</a:t>
              </a:r>
              <a:endParaRPr sz="1100" dirty="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447" name="Google Shape;1447;p26"/>
            <p:cNvSpPr txBox="1"/>
            <p:nvPr/>
          </p:nvSpPr>
          <p:spPr>
            <a:xfrm>
              <a:off x="2909001" y="1757831"/>
              <a:ext cx="155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Teknologi</a:t>
              </a:r>
              <a:endParaRPr sz="12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grpSp>
        <p:nvGrpSpPr>
          <p:cNvPr id="1448" name="Google Shape;1448;p26"/>
          <p:cNvGrpSpPr/>
          <p:nvPr/>
        </p:nvGrpSpPr>
        <p:grpSpPr>
          <a:xfrm>
            <a:off x="6551052" y="1296333"/>
            <a:ext cx="1466736" cy="1467280"/>
            <a:chOff x="1708681" y="2480698"/>
            <a:chExt cx="809100" cy="809400"/>
          </a:xfrm>
        </p:grpSpPr>
        <p:sp>
          <p:nvSpPr>
            <p:cNvPr id="1423" name="Google Shape;1423;p26"/>
            <p:cNvSpPr/>
            <p:nvPr/>
          </p:nvSpPr>
          <p:spPr>
            <a:xfrm>
              <a:off x="1708681" y="2480698"/>
              <a:ext cx="809100" cy="809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6"/>
            <p:cNvSpPr/>
            <p:nvPr/>
          </p:nvSpPr>
          <p:spPr>
            <a:xfrm>
              <a:off x="1812063" y="2584091"/>
              <a:ext cx="602700" cy="602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26"/>
          <p:cNvGrpSpPr/>
          <p:nvPr/>
        </p:nvGrpSpPr>
        <p:grpSpPr>
          <a:xfrm>
            <a:off x="6551052" y="1768947"/>
            <a:ext cx="1556155" cy="1642047"/>
            <a:chOff x="6551052" y="1768947"/>
            <a:chExt cx="1556155" cy="1642047"/>
          </a:xfrm>
        </p:grpSpPr>
        <p:sp>
          <p:nvSpPr>
            <p:cNvPr id="1456" name="Google Shape;1456;p26"/>
            <p:cNvSpPr txBox="1"/>
            <p:nvPr/>
          </p:nvSpPr>
          <p:spPr>
            <a:xfrm>
              <a:off x="6554707" y="2798394"/>
              <a:ext cx="1552500" cy="61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Android Studio</a:t>
              </a:r>
              <a:endParaRPr sz="1100" dirty="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457" name="Google Shape;1457;p26"/>
            <p:cNvSpPr txBox="1"/>
            <p:nvPr/>
          </p:nvSpPr>
          <p:spPr>
            <a:xfrm>
              <a:off x="6551052" y="1768947"/>
              <a:ext cx="155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Implementasi</a:t>
              </a:r>
              <a:endParaRPr sz="12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cxnSp>
        <p:nvCxnSpPr>
          <p:cNvPr id="1458" name="Google Shape;1458;p26"/>
          <p:cNvCxnSpPr>
            <a:stCxn id="1418" idx="2"/>
          </p:cNvCxnSpPr>
          <p:nvPr/>
        </p:nvCxnSpPr>
        <p:spPr>
          <a:xfrm rot="10800000">
            <a:off x="4513" y="2468456"/>
            <a:ext cx="1121700" cy="111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9" name="Google Shape;1459;p26"/>
          <p:cNvCxnSpPr>
            <a:cxnSpLocks/>
            <a:stCxn id="1423" idx="6"/>
          </p:cNvCxnSpPr>
          <p:nvPr/>
        </p:nvCxnSpPr>
        <p:spPr>
          <a:xfrm>
            <a:off x="8017789" y="2029973"/>
            <a:ext cx="1124700" cy="111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861356" y="1456452"/>
            <a:ext cx="2500287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Diskusi Lebih Lanjut dan Mulai pembagian Job Sebenarnya</a:t>
            </a:r>
            <a:endParaRPr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181753" y="1324474"/>
            <a:ext cx="2416234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Target beres UI dan Aplikasi sudah bisa dijalankan serta Artefak telah selesai</a:t>
            </a:r>
            <a:endParaRPr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32205" y="367837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Target UI jadi di Android Studio dan Mulai nyicil untuk artefak lainya</a:t>
            </a:r>
            <a:endParaRPr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49" y="3697533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Dipastikan Telah selesai Semuanya</a:t>
            </a:r>
            <a:endParaRPr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Now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302058" y="2757109"/>
            <a:ext cx="879695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Week 1 </a:t>
            </a:r>
            <a:endParaRPr sz="16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" name="Google Shape;2725;p49">
            <a:extLst>
              <a:ext uri="{FF2B5EF4-FFF2-40B4-BE49-F238E27FC236}">
                <a16:creationId xmlns:a16="http://schemas.microsoft.com/office/drawing/2014/main" id="{7F2D9944-A254-E193-D8E4-B4E6727579EA}"/>
              </a:ext>
            </a:extLst>
          </p:cNvPr>
          <p:cNvSpPr txBox="1"/>
          <p:nvPr/>
        </p:nvSpPr>
        <p:spPr>
          <a:xfrm>
            <a:off x="6589002" y="2766280"/>
            <a:ext cx="879695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Week 3 </a:t>
            </a:r>
            <a:endParaRPr sz="16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" name="Google Shape;2725;p49">
            <a:extLst>
              <a:ext uri="{FF2B5EF4-FFF2-40B4-BE49-F238E27FC236}">
                <a16:creationId xmlns:a16="http://schemas.microsoft.com/office/drawing/2014/main" id="{81F74B43-98FF-DB70-7204-8AF3218DF534}"/>
              </a:ext>
            </a:extLst>
          </p:cNvPr>
          <p:cNvSpPr txBox="1"/>
          <p:nvPr/>
        </p:nvSpPr>
        <p:spPr>
          <a:xfrm>
            <a:off x="4949982" y="2749704"/>
            <a:ext cx="879695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Week 2 </a:t>
            </a:r>
            <a:endParaRPr sz="1600" dirty="0">
              <a:solidFill>
                <a:schemeClr val="bg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Infographics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531</Words>
  <Application>Microsoft Office PowerPoint</Application>
  <PresentationFormat>On-screen Show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Proxima Nova Semibold</vt:lpstr>
      <vt:lpstr>Fjalla One</vt:lpstr>
      <vt:lpstr>Proxima Nova</vt:lpstr>
      <vt:lpstr>Arial</vt:lpstr>
      <vt:lpstr>Barlow Semi Condensed Medium</vt:lpstr>
      <vt:lpstr>Barlow Semi Condensed</vt:lpstr>
      <vt:lpstr>Technology Consulting Infographics by Slidesgo</vt:lpstr>
      <vt:lpstr>Slidesgo Final Pages</vt:lpstr>
      <vt:lpstr>WeKaizen</vt:lpstr>
      <vt:lpstr>Bandung BOYS</vt:lpstr>
      <vt:lpstr>Nama Aplikasi</vt:lpstr>
      <vt:lpstr>Latar Belakang</vt:lpstr>
      <vt:lpstr>Tujuan</vt:lpstr>
      <vt:lpstr>Keunggulan Aplikasi</vt:lpstr>
      <vt:lpstr>Fitur Utama</vt:lpstr>
      <vt:lpstr>Rancangan Umum Teknologi</vt:lpstr>
      <vt:lpstr>Timeline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WeKaizen</dc:title>
  <cp:lastModifiedBy>Oksana .</cp:lastModifiedBy>
  <cp:revision>3</cp:revision>
  <dcterms:modified xsi:type="dcterms:W3CDTF">2023-05-24T04:12:58Z</dcterms:modified>
</cp:coreProperties>
</file>