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3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9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E108F-DAFA-46DF-9506-BD8BEEAF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2" y="289809"/>
            <a:ext cx="8188750" cy="367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8" y="3968684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929353" y="5083666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797378" y="5736275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614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Verdana</vt:lpstr>
      <vt:lpstr>Wingdings</vt:lpstr>
      <vt:lpstr>Gallery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Kolla Ravikanth Yadav</dc:creator>
  <cp:lastModifiedBy>Raman Swaminathan</cp:lastModifiedBy>
  <cp:revision>13</cp:revision>
  <dcterms:created xsi:type="dcterms:W3CDTF">2019-01-03T13:08:57Z</dcterms:created>
  <dcterms:modified xsi:type="dcterms:W3CDTF">2019-06-10T05:29:47Z</dcterms:modified>
</cp:coreProperties>
</file>