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F430-51EA-4824-90A7-5A626D8A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E50A7-AA9A-42D2-B5FC-C9B3C8DA8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AEF1-D493-476A-A935-A70A0C20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DF9F-5A8A-467B-971A-F8B2B0D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B98A-05B5-47CA-BAD3-94AE4927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F3A9-7454-4B93-8988-988A4370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8C18E-6BC0-42D2-A1A1-04BDA935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7271-54E0-4FD5-9B5A-AFE82702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D28F-1DAB-4E06-99A9-2DE16292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0DC3-533E-425E-BCBB-6745D1FB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F7FC5-BEAC-46D1-968E-E2FF94DA5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3F034-B068-468D-951D-7C8AC9381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9C30-5DE2-480B-BE03-A9C18ABA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DD9F-8C58-4D6A-8DC9-19693550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E973-1BAC-4323-A991-F9EC556D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0934-6499-4F92-8887-54D85A23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3E3B-4D0C-478D-965C-02529133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D7F06-10C4-4A88-BF0A-C9E34E7E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5EE2-03B9-4D66-A075-5E0E0B2B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9931-4A8D-4979-A32B-6D5B1B20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209-D81E-40CE-94CA-BBE6AC74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E412D-D8C7-45BC-BA6B-8471552F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0A3D-9A29-419F-8404-CCFC520A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30BD-85BA-4420-851A-875B1E61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480FD-95BD-4D44-85E9-81596410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096C-D7C0-48AC-AD7D-BE0EE98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FFD3-67B7-4F6D-8D69-21ADA1D2A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43737-46D3-4D9F-A2C9-03B36CE0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7C998-9478-4822-80C6-8EC8247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6098-98CD-49E5-8E8A-8B94157D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68F77-2AF2-47CE-A477-F892868C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890-8295-4E9F-9EA4-73E6F75A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05C85-5835-41A7-B9A9-B3E7662F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F53DE-6116-4F68-8790-32054856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21C42-5DA0-4B0B-8711-1DBE1D002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017EA-DE7D-4EA1-B916-B38780EFB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CEE9F-9C61-4357-BCE7-F66F1A37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3745A-4458-4AD5-949F-6C4CAEEE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C32E1-673D-4BE5-8D62-10F45723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1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8AF5-2D5F-4005-A3E1-402C7A07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ACE71-7CA2-4D0A-9179-55001552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16603-1774-4EEF-B9F9-769E3AD9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2A43B-D9DB-4A3E-B785-DEA47F7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9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3BF66-903F-4AF1-94BA-EB5F8006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009A7-3F6D-48CA-A672-03035CB7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C2163-D4B1-4500-BB3C-39762A41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3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AF27-8EE5-4F5D-8E4E-C1B5BE19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5D49-1A55-4506-A685-CF9153B2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EC6BA-1891-4F22-8114-20CED1D95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F7CD9-350F-4D6A-8C40-851D3EEA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FDEBF-4076-41B2-92FC-1BDCB8BD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AEF8C-9C27-46BD-B8FD-D02A4925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1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B000-D062-431A-A391-B8993703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CC2F4-7573-436C-8D2F-901DB2D7B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618B-6219-4654-83E7-083107901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CB43-B157-4829-8654-427EC776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1AAE-A331-4539-8BA3-2AAEA63F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F195D-D2F0-4C7E-90C3-C5070998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89043-4A7D-426D-A637-A927738A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0840-9938-47DE-9D1C-EBD3E5EE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8C63-59D3-4FF0-B995-E99E517C7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D6F1-2367-443D-9BB6-A8D0CFD0F84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61B4-3911-44A8-889A-59F8041E9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3CCD-A8C6-440C-B860-8812AFF7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E5EC-97D5-4423-8EA2-92A294D7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4CED-AE11-4B37-98D9-22D60AFFE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4" y="486561"/>
            <a:ext cx="10497424" cy="794857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Explore Kansas National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1C5D8-693A-4213-8515-F529730BA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6546" y="1353789"/>
            <a:ext cx="8190452" cy="15907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85F42-A02F-46D1-8390-4596B92D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22" y="1353789"/>
            <a:ext cx="8369416" cy="15907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558B0F-2ED3-4361-93D3-1FFAE46B68EC}"/>
              </a:ext>
            </a:extLst>
          </p:cNvPr>
          <p:cNvSpPr txBox="1">
            <a:spLocks/>
          </p:cNvSpPr>
          <p:nvPr/>
        </p:nvSpPr>
        <p:spPr>
          <a:xfrm>
            <a:off x="142613" y="1281417"/>
            <a:ext cx="2128008" cy="522843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/>
              <a:t>Park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/>
              <a:t>Park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/>
              <a:t>Park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/>
              <a:t>Park 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/>
              <a:t>Park 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496136-2D95-4790-8063-215561E73E1F}"/>
              </a:ext>
            </a:extLst>
          </p:cNvPr>
          <p:cNvSpPr txBox="1">
            <a:spLocks/>
          </p:cNvSpPr>
          <p:nvPr/>
        </p:nvSpPr>
        <p:spPr>
          <a:xfrm>
            <a:off x="2270621" y="2944536"/>
            <a:ext cx="8369416" cy="356532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b="1" u="sng" dirty="0"/>
              <a:t>Park 1 Details</a:t>
            </a:r>
          </a:p>
          <a:p>
            <a:endParaRPr lang="en-US" sz="4700" b="1" u="sng" dirty="0"/>
          </a:p>
          <a:p>
            <a:pPr marL="1143000" indent="-1143000" algn="l">
              <a:buAutoNum type="arabicPeriod"/>
            </a:pPr>
            <a:r>
              <a:rPr lang="en-US" sz="4400" dirty="0"/>
              <a:t>Description</a:t>
            </a:r>
          </a:p>
          <a:p>
            <a:pPr marL="1143000" indent="-1143000" algn="l">
              <a:buAutoNum type="arabicPeriod"/>
            </a:pPr>
            <a:r>
              <a:rPr lang="en-US" sz="4400"/>
              <a:t>Operating Hours</a:t>
            </a:r>
            <a:endParaRPr lang="en-US" sz="4400" dirty="0"/>
          </a:p>
          <a:p>
            <a:pPr marL="1143000" indent="-1143000" algn="l">
              <a:buAutoNum type="arabicPeriod"/>
            </a:pPr>
            <a:r>
              <a:rPr lang="en-US" sz="4400" dirty="0"/>
              <a:t>Address</a:t>
            </a:r>
          </a:p>
          <a:p>
            <a:pPr marL="1143000" indent="-1143000" algn="l">
              <a:buAutoNum type="arabicPeriod"/>
            </a:pPr>
            <a:r>
              <a:rPr lang="en-US" sz="4400" dirty="0"/>
              <a:t>Activities</a:t>
            </a:r>
          </a:p>
          <a:p>
            <a:pPr marL="1143000" indent="-1143000" algn="l">
              <a:buAutoNum type="arabicPeriod"/>
            </a:pPr>
            <a:r>
              <a:rPr lang="en-US" sz="4400" dirty="0"/>
              <a:t>Current Weather / Map to the Park</a:t>
            </a:r>
          </a:p>
        </p:txBody>
      </p:sp>
    </p:spTree>
    <p:extLst>
      <p:ext uri="{BB962C8B-B14F-4D97-AF65-F5344CB8AC3E}">
        <p14:creationId xmlns:p14="http://schemas.microsoft.com/office/powerpoint/2010/main" val="298595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Explore Kansas National Parks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Kansas National Parks</dc:title>
  <dc:creator>Raman Trikkur</dc:creator>
  <cp:lastModifiedBy>Raman Trikkur</cp:lastModifiedBy>
  <cp:revision>3</cp:revision>
  <dcterms:created xsi:type="dcterms:W3CDTF">2021-10-27T02:03:32Z</dcterms:created>
  <dcterms:modified xsi:type="dcterms:W3CDTF">2021-10-28T02:42:34Z</dcterms:modified>
</cp:coreProperties>
</file>