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5ADF-E253-91CD-9A15-A04340B30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F1765-A2E9-05BE-6FCA-8F141B6EE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BAED-E7D2-1879-26DD-65E1EC8E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BCDE0-271B-2309-FCE0-7A15CCC2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D222-054C-6D82-F609-2B78492D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74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5383-DD25-E20F-74D5-204FC86C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62EF5-B90A-274F-73E5-C36CC8AB5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ECF3-C81A-1223-9F35-E154F85F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2EB5-2DA4-E230-0D43-3EE41A75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792E-3411-0018-808C-8C62C93F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8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4D881-A771-BED7-4560-CC5412D59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E0AEF-56AF-B527-66A1-2D7ECB3E4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2BA55-2EA8-EA7E-B70F-A7B3E7A7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79F88-4B8D-30C9-2653-C17DA2EA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F4D3-03CA-8B02-A12C-6A13C0B6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BBD9-0ADB-40A5-F21E-3AD33C90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FF6A-E0F8-E461-6076-3915A67C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E0B8-5231-C4C7-8638-F78C1106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7F15F-B9E1-4F91-40A0-645DE525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2A618-359E-5505-1047-A3C261FD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8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E5E4-2724-31F5-C971-FEB7026B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66B10-67F1-FA2E-D1CB-7B71E6B2F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282FA-EF5E-A3E8-FC9C-B378BB1E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4978-7BEC-D88A-41FE-20C60246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FBD9-99FF-E682-3493-C17F96DB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45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B362-F563-A9E6-9E87-1111CA23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BC76-D00E-F9B4-A9FE-78AA431F4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05BB3-DE4B-B54D-39F0-725A9066C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28DBB-BADB-F453-AF32-42956735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C24E-1EA2-B103-9654-90453F5A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E3A8C-CC27-E371-44CC-CE93002E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45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8BDA-EF38-A5C6-61E8-3C372B69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DDC95-6058-FEF5-FCC0-D501A698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43699-1350-6C1A-0418-8EBD1D78C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254A0-655F-2144-BEC3-60DC6E80F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4FAE3-E68D-92E3-F708-F75F4093C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1AB98-3CEA-03E6-3033-D98D37D5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F648D-E47D-1B0C-FE3B-B02DDFF3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F9BB6-B833-3756-10E1-A8055890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0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17E5-F8A1-5A82-C59F-CAB02AA9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109D5-B1BC-AF75-9B6B-FFD23BCD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AB120-67C9-865C-3659-610590A6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518F4-1D03-58FB-26FC-4A4815FE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9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14194-D1C6-BCC7-2FC9-32C0C951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11691-2218-91D8-7423-67587550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A3EC6-DA62-BF0E-66CD-E359A1C0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82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4A0C-6925-2DD6-DBBD-F83E113E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270A-912D-6C76-4317-679D0A0C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238B2-9F7B-EA11-8D14-882044765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1E625-13E5-7D6D-85A6-EB489EAD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2A29C-9D6F-9264-C36E-D5917078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A9650-EBEB-5AB7-BA27-45C72FDE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88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7D3C-2F25-39F3-D1E0-E4D1334C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2CDBF-6CDE-FDDA-081D-3264666EE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0015E-293C-C485-98B5-2103B1A02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3C094-DDDC-94F9-DE3C-4EE5D5F6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A58FE-D2BA-3AA4-263B-0C940DFF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D7ECD-20D5-2FFE-F3FD-93C87951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44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E5B06-4DB2-DA23-A427-E8516644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A9A5-12C2-F765-EFC4-15BAE093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3CE0-FAA5-9C86-2A8C-AD3A2BB82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55263-0EAE-CAD5-38F6-5ED0CE2F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D8645-66D5-BCE5-1990-A02287995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1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318C-3704-5E27-9FED-B1BEC5AA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Server Verification and </a:t>
            </a:r>
            <a:r>
              <a:rPr lang="en-IN" dirty="0" err="1"/>
              <a:t>kubeconfig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C36E-A127-5BBF-54B8-11FAC379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01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C718-F5AA-AB88-3B73-EC3FE87D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Database Postgres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BE371-3383-EB68-D57D-B832BA990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Setup with </a:t>
            </a:r>
            <a:r>
              <a:rPr lang="en-IN" dirty="0" err="1"/>
              <a:t>statefulset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71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318C-3704-5E27-9FED-B1BEC5AA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C36E-A127-5BBF-54B8-11FAC379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Postgres being deployed first as a custom application requires database as dependency and </a:t>
            </a:r>
            <a:r>
              <a:rPr lang="en-IN" dirty="0" err="1"/>
              <a:t>postgres</a:t>
            </a:r>
            <a:r>
              <a:rPr lang="en-IN" dirty="0"/>
              <a:t> connection details require in application configuration.</a:t>
            </a:r>
          </a:p>
          <a:p>
            <a:r>
              <a:rPr lang="en-IN" dirty="0"/>
              <a:t>Postgres namespace setup and </a:t>
            </a:r>
            <a:r>
              <a:rPr lang="en-IN" dirty="0" err="1"/>
              <a:t>statefulset</a:t>
            </a:r>
            <a:r>
              <a:rPr lang="en-IN" dirty="0"/>
              <a:t> deployment.</a:t>
            </a:r>
          </a:p>
          <a:p>
            <a:r>
              <a:rPr lang="en-IN" dirty="0"/>
              <a:t>Next screenshot shows all resources created into </a:t>
            </a:r>
            <a:r>
              <a:rPr lang="en-IN" dirty="0" err="1"/>
              <a:t>postgres</a:t>
            </a:r>
            <a:r>
              <a:rPr lang="en-IN" dirty="0"/>
              <a:t> namespace.</a:t>
            </a:r>
          </a:p>
          <a:p>
            <a:r>
              <a:rPr lang="en-IN" dirty="0"/>
              <a:t>There are multiple resources all details can be found in GitHub repo on this path - </a:t>
            </a:r>
            <a:r>
              <a:rPr lang="en-IN" dirty="0" err="1"/>
              <a:t>kubernetes</a:t>
            </a:r>
            <a:r>
              <a:rPr lang="en-IN" dirty="0"/>
              <a:t>/1.Postgres-deployment</a:t>
            </a:r>
          </a:p>
        </p:txBody>
      </p:sp>
    </p:spTree>
    <p:extLst>
      <p:ext uri="{BB962C8B-B14F-4D97-AF65-F5344CB8AC3E}">
        <p14:creationId xmlns:p14="http://schemas.microsoft.com/office/powerpoint/2010/main" val="67976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A9AA39-24CB-E699-AFE5-313228B89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4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Virtual Server Verification and kubeconfig</vt:lpstr>
      <vt:lpstr>Database Postgres</vt:lpstr>
      <vt:lpstr>Notes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Ramanuj Dad</dc:creator>
  <cp:lastModifiedBy>Ramanuj Dad</cp:lastModifiedBy>
  <cp:revision>3</cp:revision>
  <dcterms:created xsi:type="dcterms:W3CDTF">2024-05-30T12:42:50Z</dcterms:created>
  <dcterms:modified xsi:type="dcterms:W3CDTF">2024-05-30T13:10:59Z</dcterms:modified>
</cp:coreProperties>
</file>