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231"/>
  </p:normalViewPr>
  <p:slideViewPr>
    <p:cSldViewPr>
      <p:cViewPr varScale="1">
        <p:scale>
          <a:sx n="74" d="100"/>
          <a:sy n="74" d="100"/>
        </p:scale>
        <p:origin x="17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62283959789508"/>
          <c:y val="0"/>
          <c:w val="0.58140083933435804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1"/>
          <c:dPt>
            <c:idx val="0"/>
            <c:bubble3D val="0"/>
            <c:explosion val="7"/>
            <c:extLst>
              <c:ext xmlns:c16="http://schemas.microsoft.com/office/drawing/2014/chart" uri="{C3380CC4-5D6E-409C-BE32-E72D297353CC}">
                <c16:uniqueId val="{00000000-4F35-1D42-A43C-1F32FA209D8D}"/>
              </c:ext>
            </c:extLst>
          </c:dPt>
          <c:dPt>
            <c:idx val="1"/>
            <c:bubble3D val="0"/>
            <c:explosion val="5"/>
            <c:extLst>
              <c:ext xmlns:c16="http://schemas.microsoft.com/office/drawing/2014/chart" uri="{C3380CC4-5D6E-409C-BE32-E72D297353CC}">
                <c16:uniqueId val="{00000001-4F35-1D42-A43C-1F32FA209D8D}"/>
              </c:ext>
            </c:extLst>
          </c:dPt>
          <c:dPt>
            <c:idx val="2"/>
            <c:bubble3D val="0"/>
            <c:explosion val="6"/>
            <c:extLst>
              <c:ext xmlns:c16="http://schemas.microsoft.com/office/drawing/2014/chart" uri="{C3380CC4-5D6E-409C-BE32-E72D297353CC}">
                <c16:uniqueId val="{00000002-4F35-1D42-A43C-1F32FA209D8D}"/>
              </c:ext>
            </c:extLst>
          </c:dPt>
          <c:cat>
            <c:strRef>
              <c:f>Sheet1!$A$2:$A$5</c:f>
              <c:strCache>
                <c:ptCount val="3"/>
                <c:pt idx="0">
                  <c:v>Favorite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3.3</c:v>
                </c:pt>
                <c:pt idx="1">
                  <c:v>3.3</c:v>
                </c:pt>
                <c:pt idx="2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35-1D42-A43C-1F32FA209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149F6-C6D5-4E46-96AD-075B1AFADF60}" type="doc">
      <dgm:prSet loTypeId="urn:microsoft.com/office/officeart/2005/8/layout/hList6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95AB2AB-C979-4559-87C6-D4518E9E353F}">
      <dgm:prSet custT="1"/>
      <dgm:spPr/>
      <dgm:t>
        <a:bodyPr/>
        <a:lstStyle/>
        <a:p>
          <a:r>
            <a:rPr lang="en-US" sz="800" b="0" i="0">
              <a:solidFill>
                <a:schemeClr val="tx1"/>
              </a:solidFill>
              <a:latin typeface="Bookman Old Style" pitchFamily="18" charset="0"/>
            </a:rPr>
            <a:t>Authentication API</a:t>
          </a:r>
          <a:endParaRPr lang="en-US" sz="800" dirty="0">
            <a:solidFill>
              <a:schemeClr val="tx1"/>
            </a:solidFill>
            <a:latin typeface="Bookman Old Style" pitchFamily="18" charset="0"/>
          </a:endParaRPr>
        </a:p>
      </dgm:t>
    </dgm:pt>
    <dgm:pt modelId="{62F3A8CA-F64F-4EBE-B0B9-26586383538A}" type="parTrans" cxnId="{6CD25D8F-59B9-4CE3-9252-9CA5790109B7}">
      <dgm:prSet/>
      <dgm:spPr/>
      <dgm:t>
        <a:bodyPr/>
        <a:lstStyle/>
        <a:p>
          <a:endParaRPr lang="en-US"/>
        </a:p>
      </dgm:t>
    </dgm:pt>
    <dgm:pt modelId="{B03598B7-1AB7-4EA5-9DD4-A95203869A11}" type="sibTrans" cxnId="{6CD25D8F-59B9-4CE3-9252-9CA5790109B7}">
      <dgm:prSet/>
      <dgm:spPr/>
      <dgm:t>
        <a:bodyPr/>
        <a:lstStyle/>
        <a:p>
          <a:endParaRPr lang="en-US"/>
        </a:p>
      </dgm:t>
    </dgm:pt>
    <dgm:pt modelId="{B161B6B6-EDFF-4153-B382-37E7FF32DB18}">
      <dgm:prSet custT="1"/>
      <dgm:spPr/>
      <dgm:t>
        <a:bodyPr/>
        <a:lstStyle/>
        <a:p>
          <a:r>
            <a:rPr lang="en-US" sz="1200">
              <a:solidFill>
                <a:schemeClr val="tx1"/>
              </a:solidFill>
              <a:latin typeface="Bookman Old Style" pitchFamily="18" charset="0"/>
            </a:rPr>
            <a:t>Favourite API</a:t>
          </a:r>
          <a:endParaRPr lang="en-US" sz="1200" dirty="0">
            <a:solidFill>
              <a:schemeClr val="tx1"/>
            </a:solidFill>
            <a:latin typeface="Bookman Old Style" pitchFamily="18" charset="0"/>
          </a:endParaRPr>
        </a:p>
      </dgm:t>
    </dgm:pt>
    <dgm:pt modelId="{568A4280-8E97-40F4-BBE2-9F9E48FE9620}" type="parTrans" cxnId="{181899DD-29C2-4130-8CE1-07CF6A908924}">
      <dgm:prSet/>
      <dgm:spPr/>
      <dgm:t>
        <a:bodyPr/>
        <a:lstStyle/>
        <a:p>
          <a:endParaRPr lang="en-US"/>
        </a:p>
      </dgm:t>
    </dgm:pt>
    <dgm:pt modelId="{F40EDE47-E305-4E1B-838A-AD4EE5E0B1BF}" type="sibTrans" cxnId="{181899DD-29C2-4130-8CE1-07CF6A908924}">
      <dgm:prSet/>
      <dgm:spPr/>
      <dgm:t>
        <a:bodyPr/>
        <a:lstStyle/>
        <a:p>
          <a:endParaRPr lang="en-US"/>
        </a:p>
      </dgm:t>
    </dgm:pt>
    <dgm:pt modelId="{A1B49F1D-332D-4E33-B466-82106D9A224D}" type="pres">
      <dgm:prSet presAssocID="{C44149F6-C6D5-4E46-96AD-075B1AFADF60}" presName="Name0" presStyleCnt="0">
        <dgm:presLayoutVars>
          <dgm:dir/>
          <dgm:resizeHandles val="exact"/>
        </dgm:presLayoutVars>
      </dgm:prSet>
      <dgm:spPr/>
    </dgm:pt>
    <dgm:pt modelId="{A4E260C0-61EE-4497-9D4A-BE84E523A3EF}" type="pres">
      <dgm:prSet presAssocID="{495AB2AB-C979-4559-87C6-D4518E9E353F}" presName="node" presStyleLbl="node1" presStyleIdx="0" presStyleCnt="2" custLinFactNeighborX="-21038">
        <dgm:presLayoutVars>
          <dgm:bulletEnabled val="1"/>
        </dgm:presLayoutVars>
      </dgm:prSet>
      <dgm:spPr/>
    </dgm:pt>
    <dgm:pt modelId="{54B075C8-177D-4296-9933-F3D1ECDC87D0}" type="pres">
      <dgm:prSet presAssocID="{B03598B7-1AB7-4EA5-9DD4-A95203869A11}" presName="sibTrans" presStyleCnt="0"/>
      <dgm:spPr/>
    </dgm:pt>
    <dgm:pt modelId="{420189A9-3E83-4F01-9179-E4FCD56F4B33}" type="pres">
      <dgm:prSet presAssocID="{B161B6B6-EDFF-4153-B382-37E7FF32DB18}" presName="node" presStyleLbl="node1" presStyleIdx="1" presStyleCnt="2">
        <dgm:presLayoutVars>
          <dgm:bulletEnabled val="1"/>
        </dgm:presLayoutVars>
      </dgm:prSet>
      <dgm:spPr/>
    </dgm:pt>
  </dgm:ptLst>
  <dgm:cxnLst>
    <dgm:cxn modelId="{CCCF411C-B6B3-403C-B353-1C3F601F6077}" type="presOf" srcId="{B161B6B6-EDFF-4153-B382-37E7FF32DB18}" destId="{420189A9-3E83-4F01-9179-E4FCD56F4B33}" srcOrd="0" destOrd="0" presId="urn:microsoft.com/office/officeart/2005/8/layout/hList6"/>
    <dgm:cxn modelId="{0E1E868A-CE97-4936-8602-8F58A31F529D}" type="presOf" srcId="{C44149F6-C6D5-4E46-96AD-075B1AFADF60}" destId="{A1B49F1D-332D-4E33-B466-82106D9A224D}" srcOrd="0" destOrd="0" presId="urn:microsoft.com/office/officeart/2005/8/layout/hList6"/>
    <dgm:cxn modelId="{6CD25D8F-59B9-4CE3-9252-9CA5790109B7}" srcId="{C44149F6-C6D5-4E46-96AD-075B1AFADF60}" destId="{495AB2AB-C979-4559-87C6-D4518E9E353F}" srcOrd="0" destOrd="0" parTransId="{62F3A8CA-F64F-4EBE-B0B9-26586383538A}" sibTransId="{B03598B7-1AB7-4EA5-9DD4-A95203869A11}"/>
    <dgm:cxn modelId="{181899DD-29C2-4130-8CE1-07CF6A908924}" srcId="{C44149F6-C6D5-4E46-96AD-075B1AFADF60}" destId="{B161B6B6-EDFF-4153-B382-37E7FF32DB18}" srcOrd="1" destOrd="0" parTransId="{568A4280-8E97-40F4-BBE2-9F9E48FE9620}" sibTransId="{F40EDE47-E305-4E1B-838A-AD4EE5E0B1BF}"/>
    <dgm:cxn modelId="{8E511FFC-19A3-4490-A777-5488768AC61A}" type="presOf" srcId="{495AB2AB-C979-4559-87C6-D4518E9E353F}" destId="{A4E260C0-61EE-4497-9D4A-BE84E523A3EF}" srcOrd="0" destOrd="0" presId="urn:microsoft.com/office/officeart/2005/8/layout/hList6"/>
    <dgm:cxn modelId="{42A82A04-0762-4914-A099-568EC7F9A015}" type="presParOf" srcId="{A1B49F1D-332D-4E33-B466-82106D9A224D}" destId="{A4E260C0-61EE-4497-9D4A-BE84E523A3EF}" srcOrd="0" destOrd="0" presId="urn:microsoft.com/office/officeart/2005/8/layout/hList6"/>
    <dgm:cxn modelId="{E10EF1C2-DD3C-432F-833C-80D18D4FCE71}" type="presParOf" srcId="{A1B49F1D-332D-4E33-B466-82106D9A224D}" destId="{54B075C8-177D-4296-9933-F3D1ECDC87D0}" srcOrd="1" destOrd="0" presId="urn:microsoft.com/office/officeart/2005/8/layout/hList6"/>
    <dgm:cxn modelId="{AEE5B94F-02E9-430F-8DC7-488C54368FF4}" type="presParOf" srcId="{A1B49F1D-332D-4E33-B466-82106D9A224D}" destId="{420189A9-3E83-4F01-9179-E4FCD56F4B3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4E3DFB-EBFE-4DE8-B356-7F98BDE472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85C9990-CF3E-484B-8D78-AC7D7EB540F7}">
      <dgm:prSet phldrT="[Text]"/>
      <dgm:spPr/>
      <dgm:t>
        <a:bodyPr/>
        <a:lstStyle/>
        <a:p>
          <a:r>
            <a:rPr lang="en">
              <a:solidFill>
                <a:schemeClr val="tx1"/>
              </a:solidFill>
              <a:latin typeface="Bookman Old Style" pitchFamily="18" charset="0"/>
            </a:rPr>
            <a:t>The Cplayer app helps the user to search cricket players online. </a:t>
          </a:r>
          <a:endParaRPr lang="en-IN">
            <a:latin typeface="Bookman Old Style" pitchFamily="18" charset="0"/>
          </a:endParaRPr>
        </a:p>
      </dgm:t>
    </dgm:pt>
    <dgm:pt modelId="{46861234-F500-4A51-B4FE-4033A13B22FE}" type="parTrans" cxnId="{645D0E7D-08F8-40DD-B6C7-9264FEB2B353}">
      <dgm:prSet/>
      <dgm:spPr/>
      <dgm:t>
        <a:bodyPr/>
        <a:lstStyle/>
        <a:p>
          <a:endParaRPr lang="en-IN"/>
        </a:p>
      </dgm:t>
    </dgm:pt>
    <dgm:pt modelId="{F336791F-9ACB-4219-B1F3-1EC4B1B77FD5}" type="sibTrans" cxnId="{645D0E7D-08F8-40DD-B6C7-9264FEB2B353}">
      <dgm:prSet/>
      <dgm:spPr/>
      <dgm:t>
        <a:bodyPr/>
        <a:lstStyle/>
        <a:p>
          <a:endParaRPr lang="en-IN"/>
        </a:p>
      </dgm:t>
    </dgm:pt>
    <dgm:pt modelId="{B4709D0A-FB5E-4FCB-B88B-CC07B68B458A}">
      <dgm:prSet phldrT="[Text]"/>
      <dgm:spPr/>
      <dgm:t>
        <a:bodyPr/>
        <a:lstStyle/>
        <a:p>
          <a:r>
            <a:rPr lang="en">
              <a:solidFill>
                <a:schemeClr val="tx1"/>
              </a:solidFill>
              <a:latin typeface="Bookman Old Style" pitchFamily="18" charset="0"/>
            </a:rPr>
            <a:t>It also helps user to store the favourite players and delete them afterwards. </a:t>
          </a:r>
          <a:endParaRPr lang="en-IN">
            <a:latin typeface="Bookman Old Style" pitchFamily="18" charset="0"/>
          </a:endParaRPr>
        </a:p>
      </dgm:t>
    </dgm:pt>
    <dgm:pt modelId="{1BA95ED5-5028-4B4A-B77E-88E22CBFAA63}" type="parTrans" cxnId="{CF53471B-1274-4FFE-9B49-602FB23E11A6}">
      <dgm:prSet/>
      <dgm:spPr/>
      <dgm:t>
        <a:bodyPr/>
        <a:lstStyle/>
        <a:p>
          <a:endParaRPr lang="en-IN"/>
        </a:p>
      </dgm:t>
    </dgm:pt>
    <dgm:pt modelId="{DFCF65FC-E3C4-4D68-9819-24CE6744E06C}" type="sibTrans" cxnId="{CF53471B-1274-4FFE-9B49-602FB23E11A6}">
      <dgm:prSet/>
      <dgm:spPr/>
      <dgm:t>
        <a:bodyPr/>
        <a:lstStyle/>
        <a:p>
          <a:endParaRPr lang="en-IN"/>
        </a:p>
      </dgm:t>
    </dgm:pt>
    <dgm:pt modelId="{9D89CFE5-A0DF-46A0-9AEE-1B1A9E29F2A3}" type="pres">
      <dgm:prSet presAssocID="{0D4E3DFB-EBFE-4DE8-B356-7F98BDE472FD}" presName="linear" presStyleCnt="0">
        <dgm:presLayoutVars>
          <dgm:animLvl val="lvl"/>
          <dgm:resizeHandles val="exact"/>
        </dgm:presLayoutVars>
      </dgm:prSet>
      <dgm:spPr/>
    </dgm:pt>
    <dgm:pt modelId="{65FC7F5D-ECB1-4E77-9B26-A54B7AAEE984}" type="pres">
      <dgm:prSet presAssocID="{485C9990-CF3E-484B-8D78-AC7D7EB540F7}" presName="parentText" presStyleLbl="node1" presStyleIdx="0" presStyleCnt="2" custScaleY="99359" custLinFactNeighborX="388" custLinFactNeighborY="-222">
        <dgm:presLayoutVars>
          <dgm:chMax val="0"/>
          <dgm:bulletEnabled val="1"/>
        </dgm:presLayoutVars>
      </dgm:prSet>
      <dgm:spPr/>
    </dgm:pt>
    <dgm:pt modelId="{89F9CEDE-C464-448A-BE94-407E3E0450EA}" type="pres">
      <dgm:prSet presAssocID="{F336791F-9ACB-4219-B1F3-1EC4B1B77FD5}" presName="spacer" presStyleCnt="0"/>
      <dgm:spPr/>
    </dgm:pt>
    <dgm:pt modelId="{1F30C4A5-36F7-478E-BAB1-81E6E1A57109}" type="pres">
      <dgm:prSet presAssocID="{B4709D0A-FB5E-4FCB-B88B-CC07B68B458A}" presName="parentText" presStyleLbl="node1" presStyleIdx="1" presStyleCnt="2" custLinFactNeighborX="388" custLinFactNeighborY="14027">
        <dgm:presLayoutVars>
          <dgm:chMax val="0"/>
          <dgm:bulletEnabled val="1"/>
        </dgm:presLayoutVars>
      </dgm:prSet>
      <dgm:spPr/>
    </dgm:pt>
  </dgm:ptLst>
  <dgm:cxnLst>
    <dgm:cxn modelId="{CF53471B-1274-4FFE-9B49-602FB23E11A6}" srcId="{0D4E3DFB-EBFE-4DE8-B356-7F98BDE472FD}" destId="{B4709D0A-FB5E-4FCB-B88B-CC07B68B458A}" srcOrd="1" destOrd="0" parTransId="{1BA95ED5-5028-4B4A-B77E-88E22CBFAA63}" sibTransId="{DFCF65FC-E3C4-4D68-9819-24CE6744E06C}"/>
    <dgm:cxn modelId="{0B576B75-7781-44CD-870F-927C8C21023A}" type="presOf" srcId="{485C9990-CF3E-484B-8D78-AC7D7EB540F7}" destId="{65FC7F5D-ECB1-4E77-9B26-A54B7AAEE984}" srcOrd="0" destOrd="0" presId="urn:microsoft.com/office/officeart/2005/8/layout/vList2"/>
    <dgm:cxn modelId="{645D0E7D-08F8-40DD-B6C7-9264FEB2B353}" srcId="{0D4E3DFB-EBFE-4DE8-B356-7F98BDE472FD}" destId="{485C9990-CF3E-484B-8D78-AC7D7EB540F7}" srcOrd="0" destOrd="0" parTransId="{46861234-F500-4A51-B4FE-4033A13B22FE}" sibTransId="{F336791F-9ACB-4219-B1F3-1EC4B1B77FD5}"/>
    <dgm:cxn modelId="{8024769B-FE3D-4E68-96B4-E2707B8E5AB4}" type="presOf" srcId="{0D4E3DFB-EBFE-4DE8-B356-7F98BDE472FD}" destId="{9D89CFE5-A0DF-46A0-9AEE-1B1A9E29F2A3}" srcOrd="0" destOrd="0" presId="urn:microsoft.com/office/officeart/2005/8/layout/vList2"/>
    <dgm:cxn modelId="{2584D5B9-5AF5-4EB1-96BE-0B5BF033A7F2}" type="presOf" srcId="{B4709D0A-FB5E-4FCB-B88B-CC07B68B458A}" destId="{1F30C4A5-36F7-478E-BAB1-81E6E1A57109}" srcOrd="0" destOrd="0" presId="urn:microsoft.com/office/officeart/2005/8/layout/vList2"/>
    <dgm:cxn modelId="{B4B77A48-A2E0-4029-BBA2-288F54AE11F7}" type="presParOf" srcId="{9D89CFE5-A0DF-46A0-9AEE-1B1A9E29F2A3}" destId="{65FC7F5D-ECB1-4E77-9B26-A54B7AAEE984}" srcOrd="0" destOrd="0" presId="urn:microsoft.com/office/officeart/2005/8/layout/vList2"/>
    <dgm:cxn modelId="{20E1D0C6-1AD6-4826-9772-B6FD742C6F01}" type="presParOf" srcId="{9D89CFE5-A0DF-46A0-9AEE-1B1A9E29F2A3}" destId="{89F9CEDE-C464-448A-BE94-407E3E0450EA}" srcOrd="1" destOrd="0" presId="urn:microsoft.com/office/officeart/2005/8/layout/vList2"/>
    <dgm:cxn modelId="{640F4366-47B0-4928-A81D-9B9A8FE180FC}" type="presParOf" srcId="{9D89CFE5-A0DF-46A0-9AEE-1B1A9E29F2A3}" destId="{1F30C4A5-36F7-478E-BAB1-81E6E1A5710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260C0-61EE-4497-9D4A-BE84E523A3EF}">
      <dsp:nvSpPr>
        <dsp:cNvPr id="0" name=""/>
        <dsp:cNvSpPr/>
      </dsp:nvSpPr>
      <dsp:spPr>
        <a:xfrm rot="16200000">
          <a:off x="-647886" y="647886"/>
          <a:ext cx="2200086" cy="904312"/>
        </a:xfrm>
        <a:prstGeom prst="flowChartManualOperati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08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>
              <a:solidFill>
                <a:schemeClr val="tx1"/>
              </a:solidFill>
              <a:latin typeface="Bookman Old Style" pitchFamily="18" charset="0"/>
            </a:rPr>
            <a:t>Authentication API</a:t>
          </a:r>
          <a:endParaRPr lang="en-US" sz="800" kern="1200" dirty="0">
            <a:solidFill>
              <a:schemeClr val="tx1"/>
            </a:solidFill>
            <a:latin typeface="Bookman Old Style" pitchFamily="18" charset="0"/>
          </a:endParaRPr>
        </a:p>
      </dsp:txBody>
      <dsp:txXfrm rot="5400000">
        <a:off x="1" y="440016"/>
        <a:ext cx="904312" cy="1320052"/>
      </dsp:txXfrm>
    </dsp:sp>
    <dsp:sp modelId="{420189A9-3E83-4F01-9179-E4FCD56F4B33}">
      <dsp:nvSpPr>
        <dsp:cNvPr id="0" name=""/>
        <dsp:cNvSpPr/>
      </dsp:nvSpPr>
      <dsp:spPr>
        <a:xfrm rot="16200000">
          <a:off x="325189" y="647886"/>
          <a:ext cx="2200086" cy="904312"/>
        </a:xfrm>
        <a:prstGeom prst="flowChartManualOperati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tx1"/>
              </a:solidFill>
              <a:latin typeface="Bookman Old Style" pitchFamily="18" charset="0"/>
            </a:rPr>
            <a:t>Favourite API</a:t>
          </a:r>
          <a:endParaRPr lang="en-US" sz="1200" kern="1200" dirty="0">
            <a:solidFill>
              <a:schemeClr val="tx1"/>
            </a:solidFill>
            <a:latin typeface="Bookman Old Style" pitchFamily="18" charset="0"/>
          </a:endParaRPr>
        </a:p>
      </dsp:txBody>
      <dsp:txXfrm rot="5400000">
        <a:off x="973076" y="440016"/>
        <a:ext cx="904312" cy="1320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C7F5D-ECB1-4E77-9B26-A54B7AAEE984}">
      <dsp:nvSpPr>
        <dsp:cNvPr id="0" name=""/>
        <dsp:cNvSpPr/>
      </dsp:nvSpPr>
      <dsp:spPr>
        <a:xfrm>
          <a:off x="0" y="44313"/>
          <a:ext cx="6096000" cy="1424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700" kern="1200">
              <a:solidFill>
                <a:schemeClr val="tx1"/>
              </a:solidFill>
              <a:latin typeface="Bookman Old Style" pitchFamily="18" charset="0"/>
            </a:rPr>
            <a:t>The Cplayer app helps the user to search cricket players online. </a:t>
          </a:r>
          <a:endParaRPr lang="en-IN" sz="2700" kern="1200">
            <a:latin typeface="Bookman Old Style" pitchFamily="18" charset="0"/>
          </a:endParaRPr>
        </a:p>
      </dsp:txBody>
      <dsp:txXfrm>
        <a:off x="69524" y="113837"/>
        <a:ext cx="5956952" cy="1285160"/>
      </dsp:txXfrm>
    </dsp:sp>
    <dsp:sp modelId="{1F30C4A5-36F7-478E-BAB1-81E6E1A57109}">
      <dsp:nvSpPr>
        <dsp:cNvPr id="0" name=""/>
        <dsp:cNvSpPr/>
      </dsp:nvSpPr>
      <dsp:spPr>
        <a:xfrm>
          <a:off x="0" y="1557361"/>
          <a:ext cx="6096000" cy="1433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700" kern="1200">
              <a:solidFill>
                <a:schemeClr val="tx1"/>
              </a:solidFill>
              <a:latin typeface="Bookman Old Style" pitchFamily="18" charset="0"/>
            </a:rPr>
            <a:t>It also helps user to store the favourite players and delete them afterwards. </a:t>
          </a:r>
          <a:endParaRPr lang="en-IN" sz="2700" kern="1200">
            <a:latin typeface="Bookman Old Style" pitchFamily="18" charset="0"/>
          </a:endParaRPr>
        </a:p>
      </dsp:txBody>
      <dsp:txXfrm>
        <a:off x="69973" y="1627334"/>
        <a:ext cx="5956054" cy="1293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0.38251</cdr:x>
      <cdr:y>0.36944</cdr:y>
    </cdr:from>
    <cdr:to>
      <cdr:x>0.47814</cdr:x>
      <cdr:y>0.47207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592288" y="1296144"/>
          <a:ext cx="648072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0.31475</cdr:x>
      <cdr:y>0.14836</cdr:y>
    </cdr:from>
    <cdr:to>
      <cdr:x>0.421</cdr:x>
      <cdr:y>0.53833</cdr:y>
    </cdr:to>
    <cdr:sp macro="" textlink="">
      <cdr:nvSpPr>
        <cdr:cNvPr id="3" name="TextBox 2"/>
        <cdr:cNvSpPr txBox="1"/>
      </cdr:nvSpPr>
      <cdr:spPr>
        <a:xfrm xmlns:a="http://schemas.openxmlformats.org/drawingml/2006/main" rot="17740605">
          <a:off x="1809025" y="844537"/>
          <a:ext cx="1368152" cy="7200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800">
              <a:latin typeface="Bookman Old Style" pitchFamily="18" charset="0"/>
              <a:cs typeface="Cascadia Code ExtraLight" pitchFamily="49" charset="0"/>
            </a:rPr>
            <a:t>External </a:t>
          </a:r>
          <a:r>
            <a:rPr lang="en-IN" sz="1800">
              <a:latin typeface="Cascadia Code ExtraLight" pitchFamily="49" charset="0"/>
              <a:cs typeface="Cascadia Code ExtraLight" pitchFamily="49" charset="0"/>
            </a:rPr>
            <a:t>        </a:t>
          </a:r>
        </a:p>
        <a:p xmlns:a="http://schemas.openxmlformats.org/drawingml/2006/main">
          <a:r>
            <a:rPr lang="en-IN" sz="1800">
              <a:latin typeface="Cascadia Code ExtraLight" pitchFamily="49" charset="0"/>
              <a:cs typeface="Cascadia Code ExtraLight" pitchFamily="49" charset="0"/>
            </a:rPr>
            <a:t>  </a:t>
          </a:r>
          <a:r>
            <a:rPr lang="en-IN" sz="1800">
              <a:latin typeface="Bookman Old Style" pitchFamily="18" charset="0"/>
              <a:cs typeface="Cascadia Code ExtraLight" pitchFamily="49" charset="0"/>
            </a:rPr>
            <a:t>API</a:t>
          </a:r>
        </a:p>
      </cdr:txBody>
    </cdr:sp>
  </cdr:relSizeAnchor>
  <cdr:relSizeAnchor xmlns:cdr="http://schemas.openxmlformats.org/drawingml/2006/chartDrawing">
    <cdr:from>
      <cdr:x>0.40376</cdr:x>
      <cdr:y>0.67684</cdr:y>
    </cdr:from>
    <cdr:to>
      <cdr:x>0.64361</cdr:x>
      <cdr:y>0.88208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736304" y="2374597"/>
          <a:ext cx="1625498" cy="7200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800">
              <a:latin typeface="Bookman Old Style" pitchFamily="18" charset="0"/>
              <a:cs typeface="Cascadia Code ExtraLight" pitchFamily="49" charset="0"/>
            </a:rPr>
            <a:t>Favourite</a:t>
          </a:r>
          <a:r>
            <a:rPr lang="en-IN" sz="2000">
              <a:latin typeface="Bookman Old Style" pitchFamily="18" charset="0"/>
              <a:cs typeface="Cascadia Code ExtraLight" pitchFamily="49" charset="0"/>
            </a:rPr>
            <a:t>          </a:t>
          </a:r>
        </a:p>
        <a:p xmlns:a="http://schemas.openxmlformats.org/drawingml/2006/main">
          <a:r>
            <a:rPr lang="en-IN" sz="2000">
              <a:latin typeface="Bookman Old Style" pitchFamily="18" charset="0"/>
              <a:cs typeface="Cascadia Code ExtraLight" pitchFamily="49" charset="0"/>
            </a:rPr>
            <a:t>   </a:t>
          </a:r>
          <a:r>
            <a:rPr lang="en-IN" sz="1800">
              <a:latin typeface="Bookman Old Style" pitchFamily="18" charset="0"/>
              <a:cs typeface="Cascadia Code ExtraLight" pitchFamily="49" charset="0"/>
            </a:rPr>
            <a:t>API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92E-B0D7-4AE6-B4BB-D409E75ACD4A}" type="datetimeFigureOut">
              <a:rPr lang="en-IN" smtClean="0"/>
              <a:t>02/08/22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48F58-5FC3-44D6-AEFB-B12015054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1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4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August 2, 2022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August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August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452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August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August 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August 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August 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August 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August 2, 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August 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August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6016" y="2564904"/>
            <a:ext cx="3313355" cy="693604"/>
          </a:xfrm>
        </p:spPr>
        <p:txBody>
          <a:bodyPr>
            <a:normAutofit/>
          </a:bodyPr>
          <a:lstStyle/>
          <a:p>
            <a:r>
              <a:rPr lang="en-IN" sz="2400"/>
              <a:t>Team Members–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3429000"/>
            <a:ext cx="3528392" cy="1260629"/>
          </a:xfrm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endParaRPr lang="en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32040" y="476672"/>
            <a:ext cx="3312368" cy="864096"/>
          </a:xfrm>
        </p:spPr>
        <p:txBody>
          <a:bodyPr/>
          <a:lstStyle/>
          <a:p>
            <a:r>
              <a:rPr lang="en-US" sz="3600" err="1"/>
              <a:t>Cplayer</a:t>
            </a:r>
            <a:r>
              <a:rPr lang="en-US" sz="3600"/>
              <a:t>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640"/>
            <a:ext cx="2219712" cy="60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96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829896"/>
          </a:xfrm>
        </p:spPr>
        <p:txBody>
          <a:bodyPr>
            <a:normAutofit/>
          </a:bodyPr>
          <a:lstStyle/>
          <a:p>
            <a:r>
              <a:rPr lang="en-IN" sz="3600"/>
              <a:t>CONCLUSION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Cplayer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38806234"/>
              </p:ext>
            </p:extLst>
          </p:nvPr>
        </p:nvGraphicFramePr>
        <p:xfrm>
          <a:off x="1403648" y="2348880"/>
          <a:ext cx="6096000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84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024744" cy="1143000"/>
          </a:xfrm>
        </p:spPr>
        <p:txBody>
          <a:bodyPr>
            <a:normAutofit/>
          </a:bodyPr>
          <a:lstStyle/>
          <a:p>
            <a:r>
              <a:rPr lang="en-IN" sz="360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IN">
                <a:latin typeface="Cascadia Code ExtraLight" pitchFamily="49" charset="0"/>
                <a:cs typeface="Cascadia Code ExtraLight" pitchFamily="49" charset="0"/>
              </a:rPr>
              <a:t>Problem Statement</a:t>
            </a:r>
          </a:p>
          <a:p>
            <a:pPr>
              <a:buFont typeface="Wingdings" pitchFamily="2" charset="2"/>
              <a:buChar char="v"/>
            </a:pPr>
            <a:r>
              <a:rPr lang="en-IN">
                <a:latin typeface="Cascadia Code ExtraLight" pitchFamily="49" charset="0"/>
                <a:cs typeface="Cascadia Code ExtraLight" pitchFamily="49" charset="0"/>
              </a:rPr>
              <a:t>Objective</a:t>
            </a:r>
          </a:p>
          <a:p>
            <a:pPr>
              <a:buFont typeface="Wingdings" pitchFamily="2" charset="2"/>
              <a:buChar char="v"/>
            </a:pPr>
            <a:r>
              <a:rPr lang="en-IN">
                <a:latin typeface="Cascadia Code ExtraLight" pitchFamily="49" charset="0"/>
                <a:cs typeface="Cascadia Code ExtraLight" pitchFamily="49" charset="0"/>
              </a:rPr>
              <a:t>Microservices</a:t>
            </a:r>
          </a:p>
          <a:p>
            <a:pPr>
              <a:buFont typeface="Wingdings" pitchFamily="2" charset="2"/>
              <a:buChar char="v"/>
            </a:pPr>
            <a:r>
              <a:rPr lang="en-IN">
                <a:latin typeface="Cascadia Code ExtraLight" pitchFamily="49" charset="0"/>
                <a:cs typeface="Cascadia Code ExtraLight" pitchFamily="49" charset="0"/>
              </a:rPr>
              <a:t>Project Overview</a:t>
            </a:r>
          </a:p>
          <a:p>
            <a:pPr>
              <a:buFont typeface="Wingdings" pitchFamily="2" charset="2"/>
              <a:buChar char="v"/>
            </a:pPr>
            <a:r>
              <a:rPr lang="en-IN">
                <a:latin typeface="Cascadia Code ExtraLight" pitchFamily="49" charset="0"/>
                <a:cs typeface="Cascadia Code ExtraLight" pitchFamily="49" charset="0"/>
              </a:rPr>
              <a:t>Architecture</a:t>
            </a:r>
          </a:p>
          <a:p>
            <a:pPr>
              <a:buFont typeface="Wingdings" pitchFamily="2" charset="2"/>
              <a:buChar char="v"/>
            </a:pPr>
            <a:r>
              <a:rPr lang="en-IN">
                <a:latin typeface="Cascadia Code ExtraLight" pitchFamily="49" charset="0"/>
                <a:cs typeface="Cascadia Code ExtraLight" pitchFamily="49" charset="0"/>
              </a:rPr>
              <a:t>Application Flow</a:t>
            </a:r>
          </a:p>
          <a:p>
            <a:pPr>
              <a:buFont typeface="Wingdings" pitchFamily="2" charset="2"/>
              <a:buChar char="v"/>
            </a:pPr>
            <a:r>
              <a:rPr lang="en-IN">
                <a:latin typeface="Cascadia Code ExtraLight" pitchFamily="49" charset="0"/>
                <a:cs typeface="Cascadia Code ExtraLight" pitchFamily="49" charset="0"/>
              </a:rPr>
              <a:t>Technology And Tools Used</a:t>
            </a:r>
          </a:p>
          <a:p>
            <a:pPr>
              <a:buFont typeface="Wingdings" pitchFamily="2" charset="2"/>
              <a:buChar char="v"/>
            </a:pPr>
            <a:r>
              <a:rPr lang="en-IN">
                <a:latin typeface="Cascadia Code ExtraLight" pitchFamily="49" charset="0"/>
                <a:cs typeface="Cascadia Code ExtraLight" pitchFamily="49" charset="0"/>
              </a:rPr>
              <a:t>Conclusion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Cplayer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6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764704"/>
            <a:ext cx="7024744" cy="1143000"/>
          </a:xfrm>
        </p:spPr>
        <p:txBody>
          <a:bodyPr>
            <a:normAutofit/>
          </a:bodyPr>
          <a:lstStyle/>
          <a:p>
            <a:r>
              <a:rPr lang="en-IN" sz="360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N">
                <a:latin typeface="Bookman Old Style" pitchFamily="18" charset="0"/>
                <a:cs typeface="Cascadia Code ExtraLight" pitchFamily="49" charset="0"/>
              </a:rPr>
              <a:t>X is a cricket analyst and wants to know the cricketer’s information and add them to favorite list.</a:t>
            </a:r>
          </a:p>
          <a:p>
            <a:pPr marL="68580" indent="0">
              <a:buNone/>
            </a:pPr>
            <a:endParaRPr lang="en-IN">
              <a:latin typeface="Bookman Old Style" pitchFamily="18" charset="0"/>
              <a:cs typeface="Cascadia Code ExtraLight" pitchFamily="49" charset="0"/>
            </a:endParaRPr>
          </a:p>
          <a:p>
            <a:pPr marL="68580" indent="0">
              <a:buNone/>
            </a:pPr>
            <a:r>
              <a:rPr lang="en-IN">
                <a:latin typeface="Bookman Old Style" pitchFamily="18" charset="0"/>
                <a:cs typeface="Cascadia Code ExtraLight" pitchFamily="49" charset="0"/>
              </a:rPr>
              <a:t>X wants to access the favorite player’s info through his/her account.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Cplayer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8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/>
          <a:lstStyle/>
          <a:p>
            <a:r>
              <a:rPr lang="en-IN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N">
                <a:latin typeface="Bookman Old Style" pitchFamily="18" charset="0"/>
                <a:cs typeface="Cascadia Code ExtraLight" pitchFamily="49" charset="0"/>
              </a:rPr>
              <a:t>Our objective is to provide best user experience to X so that X can search and view statistics of any player and analyse them.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Cplayer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5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4744" cy="757888"/>
          </a:xfrm>
        </p:spPr>
        <p:txBody>
          <a:bodyPr/>
          <a:lstStyle/>
          <a:p>
            <a:r>
              <a:rPr lang="en-IN"/>
              <a:t>MICROSERVICES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577228"/>
              </p:ext>
            </p:extLst>
          </p:nvPr>
        </p:nvGraphicFramePr>
        <p:xfrm>
          <a:off x="971600" y="2420888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Cplayer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3333809">
            <a:off x="4003874" y="3541400"/>
            <a:ext cx="2184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Bookman Old Style" pitchFamily="18" charset="0"/>
                <a:cs typeface="Cascadia Code ExtraLight" pitchFamily="49" charset="0"/>
              </a:rPr>
              <a:t>Authentication</a:t>
            </a:r>
          </a:p>
          <a:p>
            <a:r>
              <a:rPr lang="en-IN" sz="1600"/>
              <a:t>          </a:t>
            </a:r>
            <a:r>
              <a:rPr lang="en-IN">
                <a:latin typeface="Bookman Old Style" pitchFamily="18" charset="0"/>
                <a:cs typeface="Cascadia Code ExtraLight" pitchFamily="49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23863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518259-7EA9-4467-9659-F75419C33C1D}"/>
              </a:ext>
            </a:extLst>
          </p:cNvPr>
          <p:cNvSpPr/>
          <p:nvPr/>
        </p:nvSpPr>
        <p:spPr>
          <a:xfrm>
            <a:off x="4160520" y="1962793"/>
            <a:ext cx="906780" cy="147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EBFC0D-4EF5-4D39-831F-1D2598F00ED5}"/>
              </a:ext>
            </a:extLst>
          </p:cNvPr>
          <p:cNvGrpSpPr/>
          <p:nvPr/>
        </p:nvGrpSpPr>
        <p:grpSpPr>
          <a:xfrm>
            <a:off x="755576" y="3208709"/>
            <a:ext cx="846861" cy="758932"/>
            <a:chOff x="3340101" y="0"/>
            <a:chExt cx="1116993" cy="740638"/>
          </a:xfrm>
          <a:solidFill>
            <a:srgbClr val="92D05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7D37BD-4B77-432F-89F6-EAD2689398F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CF2C624B-D7F1-4868-AEA4-1B078DA4B19F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tx1"/>
                  </a:solidFill>
                </a:rPr>
                <a:t>Home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DF9093-A06F-4263-B005-1CE0CE8D8D64}"/>
              </a:ext>
            </a:extLst>
          </p:cNvPr>
          <p:cNvGrpSpPr/>
          <p:nvPr/>
        </p:nvGrpSpPr>
        <p:grpSpPr>
          <a:xfrm>
            <a:off x="2603554" y="2142276"/>
            <a:ext cx="881023" cy="697889"/>
            <a:chOff x="3340101" y="0"/>
            <a:chExt cx="1116993" cy="740638"/>
          </a:xfrm>
          <a:solidFill>
            <a:srgbClr val="92D050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6B3778-3CE8-424F-9A84-F4BFACFA2A77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7E818996-84C8-4931-BA41-A845585234F9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kern="1200" dirty="0">
                  <a:solidFill>
                    <a:schemeClr val="tx1"/>
                  </a:solidFill>
                </a:rPr>
                <a:t>Login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4EE419-1F29-4B3B-85FF-6E172AD2AE7F}"/>
              </a:ext>
            </a:extLst>
          </p:cNvPr>
          <p:cNvGrpSpPr/>
          <p:nvPr/>
        </p:nvGrpSpPr>
        <p:grpSpPr>
          <a:xfrm>
            <a:off x="2603554" y="3175228"/>
            <a:ext cx="953413" cy="758932"/>
            <a:chOff x="3340101" y="0"/>
            <a:chExt cx="1116993" cy="740638"/>
          </a:xfrm>
          <a:solidFill>
            <a:srgbClr val="92D050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FF93351-2D9E-4FBB-827B-B6E50F796687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0CFBD9ED-182A-49AE-A9AC-C771AECFBE3B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schemeClr val="tx1"/>
                  </a:solidFill>
                </a:rPr>
                <a:t>Register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BA20BE-D2FB-48B6-B650-81E31D753DAC}"/>
              </a:ext>
            </a:extLst>
          </p:cNvPr>
          <p:cNvGrpSpPr/>
          <p:nvPr/>
        </p:nvGrpSpPr>
        <p:grpSpPr>
          <a:xfrm>
            <a:off x="2603554" y="4261858"/>
            <a:ext cx="953413" cy="747364"/>
            <a:chOff x="3340101" y="0"/>
            <a:chExt cx="1116993" cy="740638"/>
          </a:xfrm>
          <a:solidFill>
            <a:srgbClr val="92D050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282AAB-3058-4452-8403-B9C23FE6FB0B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7B774482-E853-4C33-B68E-DF89B4DD9C8E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schemeClr val="tx1"/>
                  </a:solidFill>
                </a:rPr>
                <a:t>Search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8C4EAD-4E37-4D86-89D8-EC73E3589EB9}"/>
              </a:ext>
            </a:extLst>
          </p:cNvPr>
          <p:cNvCxnSpPr>
            <a:stCxn id="14" idx="6"/>
            <a:endCxn id="17" idx="3"/>
          </p:cNvCxnSpPr>
          <p:nvPr/>
        </p:nvCxnSpPr>
        <p:spPr>
          <a:xfrm flipV="1">
            <a:off x="1602437" y="2737962"/>
            <a:ext cx="1130140" cy="8502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6285AF-E487-45AB-A6DE-579FE67268A1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1602437" y="3554694"/>
            <a:ext cx="1001117" cy="3348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636959-6A09-42F8-BF8A-4FDAE1EDF05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1602437" y="3571434"/>
            <a:ext cx="1001117" cy="106410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Diagram 57">
            <a:extLst>
              <a:ext uri="{FF2B5EF4-FFF2-40B4-BE49-F238E27FC236}">
                <a16:creationId xmlns:a16="http://schemas.microsoft.com/office/drawing/2014/main" id="{EC2E673E-AB4F-43F7-B2C0-FBE387A88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936680"/>
              </p:ext>
            </p:extLst>
          </p:nvPr>
        </p:nvGraphicFramePr>
        <p:xfrm>
          <a:off x="4635324" y="1622931"/>
          <a:ext cx="1878329" cy="2200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8F580D4-29E8-4F75-A4A9-204563A232AF}"/>
              </a:ext>
            </a:extLst>
          </p:cNvPr>
          <p:cNvCxnSpPr/>
          <p:nvPr/>
        </p:nvCxnSpPr>
        <p:spPr>
          <a:xfrm>
            <a:off x="3718566" y="2420888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709D94-5787-4608-AF07-FD49C2904916}"/>
              </a:ext>
            </a:extLst>
          </p:cNvPr>
          <p:cNvCxnSpPr/>
          <p:nvPr/>
        </p:nvCxnSpPr>
        <p:spPr>
          <a:xfrm>
            <a:off x="3718566" y="2564904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5D5DD81-F3F8-461F-A0B5-96240F5461C7}"/>
              </a:ext>
            </a:extLst>
          </p:cNvPr>
          <p:cNvCxnSpPr/>
          <p:nvPr/>
        </p:nvCxnSpPr>
        <p:spPr>
          <a:xfrm>
            <a:off x="5148064" y="3588175"/>
            <a:ext cx="0" cy="8562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48E977-340B-4ED2-A357-5A6ACB262E2E}"/>
              </a:ext>
            </a:extLst>
          </p:cNvPr>
          <p:cNvCxnSpPr/>
          <p:nvPr/>
        </p:nvCxnSpPr>
        <p:spPr>
          <a:xfrm>
            <a:off x="6084168" y="3588175"/>
            <a:ext cx="0" cy="820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ylinder 69">
            <a:extLst>
              <a:ext uri="{FF2B5EF4-FFF2-40B4-BE49-F238E27FC236}">
                <a16:creationId xmlns:a16="http://schemas.microsoft.com/office/drawing/2014/main" id="{1C4346CE-BDA4-4FC0-AED8-F91E6A299639}"/>
              </a:ext>
            </a:extLst>
          </p:cNvPr>
          <p:cNvSpPr/>
          <p:nvPr/>
        </p:nvSpPr>
        <p:spPr>
          <a:xfrm>
            <a:off x="4783077" y="4714987"/>
            <a:ext cx="729974" cy="907177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SQL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78D379AA-7053-4790-83AC-598025759677}"/>
              </a:ext>
            </a:extLst>
          </p:cNvPr>
          <p:cNvSpPr/>
          <p:nvPr/>
        </p:nvSpPr>
        <p:spPr>
          <a:xfrm>
            <a:off x="5719181" y="4727308"/>
            <a:ext cx="729974" cy="907178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Mongo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4A1A9B-8ED4-4369-BEF0-A58D3169DBF6}"/>
              </a:ext>
            </a:extLst>
          </p:cNvPr>
          <p:cNvSpPr/>
          <p:nvPr/>
        </p:nvSpPr>
        <p:spPr>
          <a:xfrm>
            <a:off x="162330" y="95410"/>
            <a:ext cx="89031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400">
                <a:latin typeface="Economica" panose="020B0604020202020204" charset="0"/>
              </a:rPr>
              <a:t> </a:t>
            </a:r>
            <a:endParaRPr lang="en-US" sz="3400" dirty="0">
              <a:latin typeface="Economica" panose="020B060402020202020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862E09-88C0-4293-A0B6-D7430C669D03}"/>
              </a:ext>
            </a:extLst>
          </p:cNvPr>
          <p:cNvSpPr/>
          <p:nvPr/>
        </p:nvSpPr>
        <p:spPr>
          <a:xfrm>
            <a:off x="2441956" y="5445224"/>
            <a:ext cx="1276610" cy="5627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External API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9DAD268-70E9-42FD-BEEF-F4D702D3EAA3}"/>
              </a:ext>
            </a:extLst>
          </p:cNvPr>
          <p:cNvCxnSpPr>
            <a:stCxn id="23" idx="4"/>
            <a:endCxn id="72" idx="0"/>
          </p:cNvCxnSpPr>
          <p:nvPr/>
        </p:nvCxnSpPr>
        <p:spPr>
          <a:xfrm>
            <a:off x="3080261" y="5009222"/>
            <a:ext cx="0" cy="436002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9596" y="710963"/>
            <a:ext cx="6860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solidFill>
                  <a:srgbClr val="94C600"/>
                </a:solidFill>
                <a:ea typeface="+mj-ea"/>
                <a:cs typeface="+mj-cs"/>
              </a:rPr>
              <a:t>PROJECT OVERVIEW</a:t>
            </a:r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4613910" y="264686"/>
            <a:ext cx="678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>
                <a:solidFill>
                  <a:srgbClr val="FEFEFE"/>
                </a:solidFill>
              </a:rPr>
              <a:t> </a:t>
            </a:r>
            <a:fld id="{8B37D5FE-740C-46F5-801A-FA5477D9711F}" type="slidenum">
              <a:rPr lang="en-US" sz="1200" smtClean="0">
                <a:solidFill>
                  <a:srgbClr val="FEFEFE"/>
                </a:solidFill>
              </a:rPr>
              <a:pPr lvl="0"/>
              <a:t>6</a:t>
            </a:fld>
            <a:endParaRPr lang="en-US" sz="1200">
              <a:solidFill>
                <a:srgbClr val="FEFEF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76256" y="594928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200">
                <a:solidFill>
                  <a:srgbClr val="94C600"/>
                </a:solidFill>
              </a:rPr>
              <a:t>Cplayer App</a:t>
            </a:r>
          </a:p>
        </p:txBody>
      </p:sp>
    </p:spTree>
    <p:extLst>
      <p:ext uri="{BB962C8B-B14F-4D97-AF65-F5344CB8AC3E}">
        <p14:creationId xmlns:p14="http://schemas.microsoft.com/office/powerpoint/2010/main" val="317090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026" y="692696"/>
            <a:ext cx="7024744" cy="854968"/>
          </a:xfrm>
        </p:spPr>
        <p:txBody>
          <a:bodyPr>
            <a:normAutofit/>
          </a:bodyPr>
          <a:lstStyle/>
          <a:p>
            <a:r>
              <a:rPr lang="en-IN" sz="3600"/>
              <a:t>ARCHITECTURE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Cplayer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9016" y="3036033"/>
            <a:ext cx="1391920" cy="840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>
              <a:solidFill>
                <a:schemeClr val="tx1"/>
              </a:solidFill>
            </a:endParaRPr>
          </a:p>
          <a:p>
            <a:pPr algn="ctr"/>
            <a:r>
              <a:rPr lang="en-US" sz="1400">
                <a:solidFill>
                  <a:schemeClr val="tx1"/>
                </a:solidFill>
              </a:rPr>
              <a:t>Front </a:t>
            </a:r>
            <a:r>
              <a:rPr lang="en-US" sz="1400" dirty="0">
                <a:solidFill>
                  <a:schemeClr val="tx1"/>
                </a:solidFill>
              </a:rPr>
              <a:t>End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Angular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707904" y="1877038"/>
            <a:ext cx="2073136" cy="75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Authentication API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J</a:t>
            </a:r>
            <a:r>
              <a:rPr lang="en-GB" sz="1200">
                <a:solidFill>
                  <a:schemeClr val="tx1"/>
                </a:solidFill>
              </a:rPr>
              <a:t>WT </a:t>
            </a:r>
            <a:r>
              <a:rPr lang="en-US" sz="1200">
                <a:solidFill>
                  <a:schemeClr val="tx1"/>
                </a:solidFill>
              </a:rPr>
              <a:t>validator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3707904" y="2886460"/>
            <a:ext cx="2073136" cy="801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609600" lvl="0" indent="-4572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19200" lvl="1" indent="-423545" algn="l" defTabSz="914400" rtl="0" eaLnBrk="1" latinLnBrk="0" hangingPunct="1">
              <a:lnSpc>
                <a:spcPct val="90000"/>
              </a:lnSpc>
              <a:spcBef>
                <a:spcPct val="427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00" lvl="2" indent="-423545" algn="l" defTabSz="914400" rtl="0" eaLnBrk="1" latinLnBrk="0" hangingPunct="1">
              <a:lnSpc>
                <a:spcPct val="90000"/>
              </a:lnSpc>
              <a:spcBef>
                <a:spcPct val="427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438400" lvl="3" indent="-423545" algn="l" defTabSz="914400" rtl="0" eaLnBrk="1" latinLnBrk="0" hangingPunct="1">
              <a:lnSpc>
                <a:spcPct val="90000"/>
              </a:lnSpc>
              <a:spcBef>
                <a:spcPct val="427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048000" lvl="4" indent="-423545" algn="l" defTabSz="914400" rtl="0" eaLnBrk="1" latinLnBrk="0" hangingPunct="1">
              <a:lnSpc>
                <a:spcPct val="90000"/>
              </a:lnSpc>
              <a:spcBef>
                <a:spcPct val="427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57600" lvl="5" indent="-423545" algn="l" defTabSz="914400" rtl="0" eaLnBrk="1" latinLnBrk="0" hangingPunct="1">
              <a:lnSpc>
                <a:spcPct val="90000"/>
              </a:lnSpc>
              <a:spcBef>
                <a:spcPct val="427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267200" lvl="6" indent="-423545" algn="l" defTabSz="914400" rtl="0" eaLnBrk="1" latinLnBrk="0" hangingPunct="1">
              <a:lnSpc>
                <a:spcPct val="90000"/>
              </a:lnSpc>
              <a:spcBef>
                <a:spcPct val="427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76800" lvl="7" indent="-423545" algn="l" defTabSz="914400" rtl="0" eaLnBrk="1" latinLnBrk="0" hangingPunct="1">
              <a:lnSpc>
                <a:spcPct val="90000"/>
              </a:lnSpc>
              <a:spcBef>
                <a:spcPct val="427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lvl="8" indent="-423545" algn="l" defTabSz="914400" rtl="0" eaLnBrk="1" latinLnBrk="0" hangingPunct="1">
              <a:lnSpc>
                <a:spcPct val="90000"/>
              </a:lnSpc>
              <a:spcBef>
                <a:spcPct val="4270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endParaRPr lang="en-US" sz="1865" dirty="0">
              <a:solidFill>
                <a:schemeClr val="bg1"/>
              </a:solidFill>
            </a:endParaRPr>
          </a:p>
          <a:p>
            <a:pPr marL="114300" indent="0" algn="ctr">
              <a:buNone/>
            </a:pPr>
            <a:r>
              <a:rPr lang="en-US" sz="1400">
                <a:solidFill>
                  <a:schemeClr val="tx1"/>
                </a:solidFill>
              </a:rPr>
              <a:t>Favourite API</a:t>
            </a:r>
            <a:endParaRPr lang="en-US" sz="1400" dirty="0">
              <a:solidFill>
                <a:schemeClr val="tx1"/>
              </a:solidFill>
            </a:endParaRPr>
          </a:p>
          <a:p>
            <a:pPr marL="114300" indent="0" algn="ctr">
              <a:buNone/>
            </a:pPr>
            <a:endParaRPr lang="en-US" sz="1865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1039" y="4970371"/>
            <a:ext cx="2073136" cy="54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Search</a:t>
            </a:r>
            <a:r>
              <a:rPr lang="en-US" sz="2400" dirty="0"/>
              <a:t> </a:t>
            </a:r>
          </a:p>
        </p:txBody>
      </p:sp>
      <p:sp>
        <p:nvSpPr>
          <p:cNvPr id="13" name="Cylinder 3"/>
          <p:cNvSpPr/>
          <p:nvPr/>
        </p:nvSpPr>
        <p:spPr>
          <a:xfrm>
            <a:off x="7206843" y="1877038"/>
            <a:ext cx="1224136" cy="6915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SQL Server</a:t>
            </a:r>
          </a:p>
        </p:txBody>
      </p:sp>
      <p:sp>
        <p:nvSpPr>
          <p:cNvPr id="14" name="Cylinder 12"/>
          <p:cNvSpPr/>
          <p:nvPr/>
        </p:nvSpPr>
        <p:spPr>
          <a:xfrm>
            <a:off x="7224773" y="2886460"/>
            <a:ext cx="1224136" cy="8153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Mongo Db</a:t>
            </a:r>
          </a:p>
        </p:txBody>
      </p:sp>
      <p:sp>
        <p:nvSpPr>
          <p:cNvPr id="15" name="Oval 14"/>
          <p:cNvSpPr/>
          <p:nvPr/>
        </p:nvSpPr>
        <p:spPr>
          <a:xfrm>
            <a:off x="6827520" y="4911141"/>
            <a:ext cx="1488896" cy="665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External API</a:t>
            </a:r>
          </a:p>
        </p:txBody>
      </p:sp>
      <p:sp>
        <p:nvSpPr>
          <p:cNvPr id="17" name="TextBox 30"/>
          <p:cNvSpPr txBox="1"/>
          <p:nvPr/>
        </p:nvSpPr>
        <p:spPr>
          <a:xfrm>
            <a:off x="5781040" y="1957569"/>
            <a:ext cx="1564640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5"/>
              <a:t> </a:t>
            </a:r>
            <a:r>
              <a:rPr lang="en-US" sz="1000"/>
              <a:t>P</a:t>
            </a:r>
            <a:r>
              <a:rPr lang="en-GB" sz="1000"/>
              <a:t>OST r</a:t>
            </a:r>
            <a:r>
              <a:rPr lang="en-US" sz="1000"/>
              <a:t>equest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5836617" y="3061685"/>
            <a:ext cx="928459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 </a:t>
            </a:r>
            <a:r>
              <a:rPr lang="en-GB" sz="1000"/>
              <a:t>GET/DELETE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5798135" y="4970371"/>
            <a:ext cx="524510" cy="3168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5"/>
              <a:t> </a:t>
            </a:r>
            <a:r>
              <a:rPr lang="en-GB" sz="1200"/>
              <a:t>GET</a:t>
            </a:r>
            <a:endParaRPr lang="en-US" sz="1200" dirty="0"/>
          </a:p>
        </p:txBody>
      </p:sp>
      <p:sp>
        <p:nvSpPr>
          <p:cNvPr id="20" name="TextBox 61"/>
          <p:cNvSpPr txBox="1"/>
          <p:nvPr/>
        </p:nvSpPr>
        <p:spPr>
          <a:xfrm>
            <a:off x="1879120" y="1963120"/>
            <a:ext cx="1564640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5" dirty="0"/>
              <a:t> </a:t>
            </a:r>
            <a:r>
              <a:rPr lang="en-US" sz="1000" dirty="0"/>
              <a:t>Login/Register</a:t>
            </a:r>
          </a:p>
        </p:txBody>
      </p:sp>
      <p:sp>
        <p:nvSpPr>
          <p:cNvPr id="21" name="TextBox 62"/>
          <p:cNvSpPr txBox="1"/>
          <p:nvPr/>
        </p:nvSpPr>
        <p:spPr>
          <a:xfrm>
            <a:off x="969741" y="2410198"/>
            <a:ext cx="1904692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5" dirty="0"/>
              <a:t> </a:t>
            </a:r>
            <a:r>
              <a:rPr lang="en-US" sz="900" dirty="0"/>
              <a:t>Token generated</a:t>
            </a:r>
          </a:p>
        </p:txBody>
      </p:sp>
      <p:sp>
        <p:nvSpPr>
          <p:cNvPr id="22" name="TextBox 63"/>
          <p:cNvSpPr txBox="1"/>
          <p:nvPr/>
        </p:nvSpPr>
        <p:spPr>
          <a:xfrm>
            <a:off x="2346372" y="2872821"/>
            <a:ext cx="1092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 </a:t>
            </a:r>
            <a:r>
              <a:rPr lang="en-GB" sz="1000"/>
              <a:t>POST
</a:t>
            </a:r>
            <a:r>
              <a:rPr lang="en-US" sz="1000"/>
              <a:t>/</a:t>
            </a:r>
            <a:r>
              <a:rPr lang="en-GB" sz="1000"/>
              <a:t>GET</a:t>
            </a:r>
            <a:r>
              <a:rPr lang="en-US" sz="1000"/>
              <a:t>/</a:t>
            </a:r>
            <a:endParaRPr lang="en-GB" sz="1000"/>
          </a:p>
          <a:p>
            <a:r>
              <a:rPr lang="en-GB" sz="1000"/>
              <a:t>DELETE</a:t>
            </a:r>
            <a:endParaRPr lang="en-US" sz="1000" dirty="0"/>
          </a:p>
        </p:txBody>
      </p:sp>
      <p:sp>
        <p:nvSpPr>
          <p:cNvPr id="23" name="TextBox 65"/>
          <p:cNvSpPr txBox="1"/>
          <p:nvPr/>
        </p:nvSpPr>
        <p:spPr>
          <a:xfrm>
            <a:off x="1694334" y="4979377"/>
            <a:ext cx="1564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 G</a:t>
            </a:r>
            <a:r>
              <a:rPr lang="en-GB" sz="1200"/>
              <a:t>ET</a:t>
            </a:r>
            <a:endParaRPr lang="en-US" sz="1200" dirty="0"/>
          </a:p>
        </p:txBody>
      </p:sp>
      <p:cxnSp>
        <p:nvCxnSpPr>
          <p:cNvPr id="2077" name="Elbow Connector 2076"/>
          <p:cNvCxnSpPr>
            <a:stCxn id="9" idx="2"/>
            <a:endCxn id="12" idx="1"/>
          </p:cNvCxnSpPr>
          <p:nvPr/>
        </p:nvCxnSpPr>
        <p:spPr>
          <a:xfrm rot="16200000" flipH="1">
            <a:off x="1974458" y="3517221"/>
            <a:ext cx="1367098" cy="20860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Elbow Connector 2078"/>
          <p:cNvCxnSpPr>
            <a:stCxn id="9" idx="0"/>
            <a:endCxn id="10" idx="1"/>
          </p:cNvCxnSpPr>
          <p:nvPr/>
        </p:nvCxnSpPr>
        <p:spPr>
          <a:xfrm rot="5400000" flipH="1" flipV="1">
            <a:off x="2270042" y="1598171"/>
            <a:ext cx="782797" cy="20929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3"/>
            <a:endCxn id="14" idx="2"/>
          </p:cNvCxnSpPr>
          <p:nvPr/>
        </p:nvCxnSpPr>
        <p:spPr>
          <a:xfrm>
            <a:off x="5781040" y="3287314"/>
            <a:ext cx="1443733" cy="68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3" idx="2"/>
          </p:cNvCxnSpPr>
          <p:nvPr/>
        </p:nvCxnSpPr>
        <p:spPr>
          <a:xfrm flipV="1">
            <a:off x="5781040" y="2222835"/>
            <a:ext cx="1425803" cy="30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  <a:endCxn id="15" idx="2"/>
          </p:cNvCxnSpPr>
          <p:nvPr/>
        </p:nvCxnSpPr>
        <p:spPr>
          <a:xfrm>
            <a:off x="5774175" y="5243802"/>
            <a:ext cx="10533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3"/>
          </p:cNvCxnSpPr>
          <p:nvPr/>
        </p:nvCxnSpPr>
        <p:spPr>
          <a:xfrm flipV="1">
            <a:off x="2310936" y="3456368"/>
            <a:ext cx="139010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85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743" y="692696"/>
            <a:ext cx="7024744" cy="757888"/>
          </a:xfrm>
        </p:spPr>
        <p:txBody>
          <a:bodyPr>
            <a:normAutofit/>
          </a:bodyPr>
          <a:lstStyle/>
          <a:p>
            <a:r>
              <a:rPr lang="en-IN" sz="3600"/>
              <a:t>PROJECT FLOW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Cplayer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5079" y="2763472"/>
            <a:ext cx="1341120" cy="317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45639" y="3080485"/>
            <a:ext cx="0" cy="294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72927" y="3375125"/>
            <a:ext cx="2594187" cy="110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64630" y="3680772"/>
            <a:ext cx="1432747" cy="296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2480" y="3680772"/>
            <a:ext cx="1341120" cy="296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6056" y="4610341"/>
            <a:ext cx="1341120" cy="34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Search</a:t>
            </a:r>
          </a:p>
        </p:txBody>
      </p: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3181004" y="3388800"/>
            <a:ext cx="0" cy="291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31786" y="3386132"/>
            <a:ext cx="10160" cy="294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0"/>
          </p:cNvCxnSpPr>
          <p:nvPr/>
        </p:nvCxnSpPr>
        <p:spPr>
          <a:xfrm>
            <a:off x="5735876" y="4224915"/>
            <a:ext cx="10740" cy="385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76056" y="5234822"/>
            <a:ext cx="1341120" cy="395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Add to </a:t>
            </a:r>
            <a:r>
              <a:rPr lang="en-US" sz="1200" b="1" dirty="0" err="1">
                <a:solidFill>
                  <a:schemeClr val="tx1"/>
                </a:solidFill>
              </a:rPr>
              <a:t>Favourite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60357" y="3976928"/>
            <a:ext cx="0" cy="259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92240" y="4213330"/>
            <a:ext cx="7721600" cy="469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49269" y="4598757"/>
            <a:ext cx="1689420" cy="342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Favourite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78709" y="5234822"/>
            <a:ext cx="1341120" cy="395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View </a:t>
            </a:r>
            <a:r>
              <a:rPr lang="en-US" sz="1200" b="1" dirty="0" err="1">
                <a:solidFill>
                  <a:schemeClr val="tx1"/>
                </a:solidFill>
              </a:rPr>
              <a:t>Favourites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13995" y="5234822"/>
            <a:ext cx="1341120" cy="395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Delete </a:t>
            </a:r>
            <a:r>
              <a:rPr lang="en-US" sz="1200" b="1" dirty="0" err="1">
                <a:solidFill>
                  <a:schemeClr val="tx1"/>
                </a:solidFill>
              </a:rPr>
              <a:t>Favourite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267744" y="4941168"/>
            <a:ext cx="0" cy="293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>
            <a:off x="2993979" y="4248204"/>
            <a:ext cx="0" cy="35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63888" y="4941168"/>
            <a:ext cx="0" cy="293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2"/>
            <a:endCxn id="16" idx="0"/>
          </p:cNvCxnSpPr>
          <p:nvPr/>
        </p:nvCxnSpPr>
        <p:spPr>
          <a:xfrm>
            <a:off x="5746616" y="4952753"/>
            <a:ext cx="0" cy="282069"/>
          </a:xfrm>
          <a:prstGeom prst="straightConnector1">
            <a:avLst/>
          </a:prstGeom>
          <a:ln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ricket player - Free people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204" y="1596815"/>
            <a:ext cx="858869" cy="80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>
            <a:stCxn id="3074" idx="2"/>
            <a:endCxn id="7" idx="0"/>
          </p:cNvCxnSpPr>
          <p:nvPr/>
        </p:nvCxnSpPr>
        <p:spPr>
          <a:xfrm>
            <a:off x="3945639" y="2396942"/>
            <a:ext cx="0" cy="366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069487" y="4610342"/>
            <a:ext cx="1030906" cy="342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7236296" y="4631462"/>
            <a:ext cx="100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/>
              <a:t>Logout</a:t>
            </a:r>
          </a:p>
        </p:txBody>
      </p:sp>
      <p:cxnSp>
        <p:nvCxnSpPr>
          <p:cNvPr id="54" name="Straight Arrow Connector 53"/>
          <p:cNvCxnSpPr>
            <a:endCxn id="51" idx="0"/>
          </p:cNvCxnSpPr>
          <p:nvPr/>
        </p:nvCxnSpPr>
        <p:spPr>
          <a:xfrm>
            <a:off x="7584940" y="4213330"/>
            <a:ext cx="0" cy="397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02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024744" cy="757888"/>
          </a:xfrm>
        </p:spPr>
        <p:txBody>
          <a:bodyPr>
            <a:normAutofit/>
          </a:bodyPr>
          <a:lstStyle/>
          <a:p>
            <a:r>
              <a:rPr lang="en-IN" sz="3600"/>
              <a:t>TECNOLOGY AND TOOLS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Cplayer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068960"/>
            <a:ext cx="1763637" cy="1030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068960"/>
            <a:ext cx="1748070" cy="10301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24" y="4413462"/>
            <a:ext cx="1763636" cy="10332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08" y="4413463"/>
            <a:ext cx="1691284" cy="1033256"/>
          </a:xfrm>
          <a:prstGeom prst="rect">
            <a:avLst/>
          </a:prstGeom>
        </p:spPr>
      </p:pic>
      <p:pic>
        <p:nvPicPr>
          <p:cNvPr id="11" name="Picture 10" descr="spring-boo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593" y="3068960"/>
            <a:ext cx="2039208" cy="1030139"/>
          </a:xfrm>
          <a:prstGeom prst="rect">
            <a:avLst/>
          </a:prstGeom>
        </p:spPr>
      </p:pic>
      <p:pic>
        <p:nvPicPr>
          <p:cNvPr id="12" name="Picture 11" descr="1_TTM5AleQfFJ-mItttJROd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1800" y="4413463"/>
            <a:ext cx="1748070" cy="1033256"/>
          </a:xfrm>
          <a:prstGeom prst="rect">
            <a:avLst/>
          </a:prstGeom>
        </p:spPr>
      </p:pic>
      <p:pic>
        <p:nvPicPr>
          <p:cNvPr id="13" name="Picture 12" descr="postman-logo-vert-20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0032" y="4380198"/>
            <a:ext cx="1413792" cy="10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14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1372</TotalTime>
  <Words>228</Words>
  <Application>Microsoft Macintosh PowerPoint</Application>
  <PresentationFormat>On-screen Show (4:3)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 Unicode MS</vt:lpstr>
      <vt:lpstr>Arial</vt:lpstr>
      <vt:lpstr>Bookman Old Style</vt:lpstr>
      <vt:lpstr>Calibri</vt:lpstr>
      <vt:lpstr>Cascadia Code ExtraLight</vt:lpstr>
      <vt:lpstr>Century Gothic</vt:lpstr>
      <vt:lpstr>Economica</vt:lpstr>
      <vt:lpstr>Wingdings</vt:lpstr>
      <vt:lpstr>Wingdings 2</vt:lpstr>
      <vt:lpstr>Austin</vt:lpstr>
      <vt:lpstr>Team Members–</vt:lpstr>
      <vt:lpstr>OUTLINE</vt:lpstr>
      <vt:lpstr>PROBLEM STATEMENT</vt:lpstr>
      <vt:lpstr>OBJECTIVE</vt:lpstr>
      <vt:lpstr>MICROSERVICES</vt:lpstr>
      <vt:lpstr>PowerPoint Presentation</vt:lpstr>
      <vt:lpstr>ARCHITECTURE</vt:lpstr>
      <vt:lpstr>PROJECT FLOW</vt:lpstr>
      <vt:lpstr>TECNOLOGY AND TOOLS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Members–</dc:title>
  <dc:creator>Anand</dc:creator>
  <cp:lastModifiedBy>Ramanuj Das</cp:lastModifiedBy>
  <cp:revision>22</cp:revision>
  <dcterms:created xsi:type="dcterms:W3CDTF">2022-06-29T11:38:53Z</dcterms:created>
  <dcterms:modified xsi:type="dcterms:W3CDTF">2022-08-02T12:04:10Z</dcterms:modified>
</cp:coreProperties>
</file>