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68" r:id="rId5"/>
    <p:sldId id="266" r:id="rId6"/>
    <p:sldId id="274" r:id="rId7"/>
    <p:sldId id="275" r:id="rId8"/>
    <p:sldId id="276" r:id="rId9"/>
    <p:sldId id="260" r:id="rId10"/>
    <p:sldId id="263" r:id="rId11"/>
    <p:sldId id="261" r:id="rId12"/>
    <p:sldId id="270" r:id="rId13"/>
    <p:sldId id="264" r:id="rId14"/>
    <p:sldId id="273" r:id="rId15"/>
    <p:sldId id="265" r:id="rId16"/>
    <p:sldId id="267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nshree" initials="N" lastIdx="1" clrIdx="0">
    <p:extLst>
      <p:ext uri="{19B8F6BF-5375-455C-9EA6-DF929625EA0E}">
        <p15:presenceInfo xmlns:p15="http://schemas.microsoft.com/office/powerpoint/2012/main" userId="18ef1c0267fa8b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03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9T12:50:12.4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C0E36-A884-428B-8CB6-B1E6C1D3696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F4565B-D08E-4BD3-A6B1-7E7E77086D6C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FA436A46-0493-42CA-9C7F-7C23FD602550}" type="parTrans" cxnId="{5967F399-67E7-47FE-A100-B80572F28C8A}">
      <dgm:prSet/>
      <dgm:spPr/>
      <dgm:t>
        <a:bodyPr/>
        <a:lstStyle/>
        <a:p>
          <a:endParaRPr lang="en-US"/>
        </a:p>
      </dgm:t>
    </dgm:pt>
    <dgm:pt modelId="{DD07DB6F-952D-4991-A47C-5D7AE6331162}" type="sibTrans" cxnId="{5967F399-67E7-47FE-A100-B80572F28C8A}">
      <dgm:prSet/>
      <dgm:spPr/>
      <dgm:t>
        <a:bodyPr/>
        <a:lstStyle/>
        <a:p>
          <a:endParaRPr lang="en-US"/>
        </a:p>
      </dgm:t>
    </dgm:pt>
    <dgm:pt modelId="{F88FD35F-5B0C-446A-BD8D-69DEDCD28FC1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9739FEC0-F3D2-4A89-BF4D-7D37F6B9A673}" type="parTrans" cxnId="{2B5A92FC-F9AE-4C9B-B3D4-234F5D6AB0CF}">
      <dgm:prSet/>
      <dgm:spPr/>
      <dgm:t>
        <a:bodyPr/>
        <a:lstStyle/>
        <a:p>
          <a:endParaRPr lang="en-US"/>
        </a:p>
      </dgm:t>
    </dgm:pt>
    <dgm:pt modelId="{C4D4419E-B919-4B21-9CC3-D06BC9DC798B}" type="sibTrans" cxnId="{2B5A92FC-F9AE-4C9B-B3D4-234F5D6AB0CF}">
      <dgm:prSet/>
      <dgm:spPr/>
      <dgm:t>
        <a:bodyPr/>
        <a:lstStyle/>
        <a:p>
          <a:endParaRPr lang="en-US"/>
        </a:p>
      </dgm:t>
    </dgm:pt>
    <dgm:pt modelId="{FFFF1F9B-22CE-4AE6-A00A-C7B65EC8446E}">
      <dgm:prSet/>
      <dgm:spPr/>
      <dgm:t>
        <a:bodyPr/>
        <a:lstStyle/>
        <a:p>
          <a:r>
            <a:rPr lang="en-US" dirty="0"/>
            <a:t>Microservices</a:t>
          </a:r>
        </a:p>
      </dgm:t>
    </dgm:pt>
    <dgm:pt modelId="{01A3BD4B-6895-4F83-86DC-1DF10BD6FC19}" type="parTrans" cxnId="{FA16519D-D137-4678-AAEC-E81F2F8B08FA}">
      <dgm:prSet/>
      <dgm:spPr/>
      <dgm:t>
        <a:bodyPr/>
        <a:lstStyle/>
        <a:p>
          <a:endParaRPr lang="en-US"/>
        </a:p>
      </dgm:t>
    </dgm:pt>
    <dgm:pt modelId="{5C997EC3-ED7E-4046-BB69-626E04BC914C}" type="sibTrans" cxnId="{FA16519D-D137-4678-AAEC-E81F2F8B08FA}">
      <dgm:prSet/>
      <dgm:spPr/>
      <dgm:t>
        <a:bodyPr/>
        <a:lstStyle/>
        <a:p>
          <a:endParaRPr lang="en-US"/>
        </a:p>
      </dgm:t>
    </dgm:pt>
    <dgm:pt modelId="{337FD8C6-58E7-43AD-BB56-FD9E30FD5654}">
      <dgm:prSet/>
      <dgm:spPr/>
      <dgm:t>
        <a:bodyPr/>
        <a:lstStyle/>
        <a:p>
          <a:r>
            <a:rPr lang="en-US" dirty="0"/>
            <a:t>Project Overview</a:t>
          </a:r>
        </a:p>
      </dgm:t>
    </dgm:pt>
    <dgm:pt modelId="{3E4EEB22-F975-4F0A-BB57-0022854F3D08}" type="parTrans" cxnId="{DA72781F-6680-4583-A295-18740499DD86}">
      <dgm:prSet/>
      <dgm:spPr/>
      <dgm:t>
        <a:bodyPr/>
        <a:lstStyle/>
        <a:p>
          <a:endParaRPr lang="en-US"/>
        </a:p>
      </dgm:t>
    </dgm:pt>
    <dgm:pt modelId="{CC8127C0-CFAE-419B-BA32-098971274506}" type="sibTrans" cxnId="{DA72781F-6680-4583-A295-18740499DD86}">
      <dgm:prSet/>
      <dgm:spPr/>
      <dgm:t>
        <a:bodyPr/>
        <a:lstStyle/>
        <a:p>
          <a:endParaRPr lang="en-US"/>
        </a:p>
      </dgm:t>
    </dgm:pt>
    <dgm:pt modelId="{6A3F6AC1-6FE8-424D-91B4-2C13D3D920B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CCBCFC66-099C-4061-A39B-ECD85F00E2F7}" type="parTrans" cxnId="{B8F26A27-8ECE-4793-BC72-AABAD8DC2407}">
      <dgm:prSet/>
      <dgm:spPr/>
      <dgm:t>
        <a:bodyPr/>
        <a:lstStyle/>
        <a:p>
          <a:endParaRPr lang="en-US"/>
        </a:p>
      </dgm:t>
    </dgm:pt>
    <dgm:pt modelId="{8862C2D2-1ED0-4F8A-9B0C-AC96D2A1380F}" type="sibTrans" cxnId="{B8F26A27-8ECE-4793-BC72-AABAD8DC2407}">
      <dgm:prSet/>
      <dgm:spPr/>
      <dgm:t>
        <a:bodyPr/>
        <a:lstStyle/>
        <a:p>
          <a:endParaRPr lang="en-US"/>
        </a:p>
      </dgm:t>
    </dgm:pt>
    <dgm:pt modelId="{A8836394-F23C-43A7-B702-CAD15F83B98F}">
      <dgm:prSet/>
      <dgm:spPr/>
      <dgm:t>
        <a:bodyPr/>
        <a:lstStyle/>
        <a:p>
          <a:r>
            <a:rPr lang="en-US" dirty="0"/>
            <a:t>Application Flow</a:t>
          </a:r>
        </a:p>
      </dgm:t>
    </dgm:pt>
    <dgm:pt modelId="{B3D07DC3-8427-43A0-97C2-A9EEC10C6E38}" type="parTrans" cxnId="{B0935EB1-B8CB-4054-B933-5E412977DC09}">
      <dgm:prSet/>
      <dgm:spPr/>
      <dgm:t>
        <a:bodyPr/>
        <a:lstStyle/>
        <a:p>
          <a:endParaRPr lang="en-US"/>
        </a:p>
      </dgm:t>
    </dgm:pt>
    <dgm:pt modelId="{C76E22A4-7555-4617-A18D-0C483155E08D}" type="sibTrans" cxnId="{B0935EB1-B8CB-4054-B933-5E412977DC09}">
      <dgm:prSet/>
      <dgm:spPr/>
      <dgm:t>
        <a:bodyPr/>
        <a:lstStyle/>
        <a:p>
          <a:endParaRPr lang="en-US"/>
        </a:p>
      </dgm:t>
    </dgm:pt>
    <dgm:pt modelId="{F75F8E1C-7B96-4FF8-AD6C-BD1C0F1CE232}">
      <dgm:prSet/>
      <dgm:spPr/>
      <dgm:t>
        <a:bodyPr/>
        <a:lstStyle/>
        <a:p>
          <a:r>
            <a:rPr lang="en-US" dirty="0"/>
            <a:t>Technology and Tools Used</a:t>
          </a:r>
        </a:p>
      </dgm:t>
    </dgm:pt>
    <dgm:pt modelId="{C1CAD75C-1D7F-4353-9CC9-60304BC0CF51}" type="parTrans" cxnId="{916D1557-C5A5-464E-B151-9D534F8E7FE4}">
      <dgm:prSet/>
      <dgm:spPr/>
      <dgm:t>
        <a:bodyPr/>
        <a:lstStyle/>
        <a:p>
          <a:endParaRPr lang="en-US"/>
        </a:p>
      </dgm:t>
    </dgm:pt>
    <dgm:pt modelId="{67C7F1CC-6E2C-48BC-903F-EB82B8D5AA9F}" type="sibTrans" cxnId="{916D1557-C5A5-464E-B151-9D534F8E7FE4}">
      <dgm:prSet/>
      <dgm:spPr/>
      <dgm:t>
        <a:bodyPr/>
        <a:lstStyle/>
        <a:p>
          <a:endParaRPr lang="en-US"/>
        </a:p>
      </dgm:t>
    </dgm:pt>
    <dgm:pt modelId="{4B0D3DB6-B3D6-4E96-9384-305844A4F26B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BD5D4F3-ACC7-458E-84E7-D7D52DEE4B74}" type="parTrans" cxnId="{D95D3BD7-CFE5-440C-B525-6B8DC5494061}">
      <dgm:prSet/>
      <dgm:spPr/>
      <dgm:t>
        <a:bodyPr/>
        <a:lstStyle/>
        <a:p>
          <a:endParaRPr lang="en-US"/>
        </a:p>
      </dgm:t>
    </dgm:pt>
    <dgm:pt modelId="{753B7018-0C1A-423D-ABA7-D03652304C00}" type="sibTrans" cxnId="{D95D3BD7-CFE5-440C-B525-6B8DC5494061}">
      <dgm:prSet/>
      <dgm:spPr/>
      <dgm:t>
        <a:bodyPr/>
        <a:lstStyle/>
        <a:p>
          <a:endParaRPr lang="en-US"/>
        </a:p>
      </dgm:t>
    </dgm:pt>
    <dgm:pt modelId="{FFEFDEC0-C7DA-4D25-861B-1941DA91B4E5}" type="pres">
      <dgm:prSet presAssocID="{CDAC0E36-A884-428B-8CB6-B1E6C1D36966}" presName="diagram" presStyleCnt="0">
        <dgm:presLayoutVars>
          <dgm:dir/>
          <dgm:resizeHandles val="exact"/>
        </dgm:presLayoutVars>
      </dgm:prSet>
      <dgm:spPr/>
    </dgm:pt>
    <dgm:pt modelId="{0FB0B7EE-67BB-4055-8A8F-19D5A35A1BCC}" type="pres">
      <dgm:prSet presAssocID="{8FF4565B-D08E-4BD3-A6B1-7E7E77086D6C}" presName="node" presStyleLbl="node1" presStyleIdx="0" presStyleCnt="8">
        <dgm:presLayoutVars>
          <dgm:bulletEnabled val="1"/>
        </dgm:presLayoutVars>
      </dgm:prSet>
      <dgm:spPr/>
    </dgm:pt>
    <dgm:pt modelId="{78477AE3-A2E1-4861-990F-DB5C51C80048}" type="pres">
      <dgm:prSet presAssocID="{DD07DB6F-952D-4991-A47C-5D7AE6331162}" presName="sibTrans" presStyleCnt="0"/>
      <dgm:spPr/>
    </dgm:pt>
    <dgm:pt modelId="{35BB4156-07A1-4487-A2DF-4F21859E6836}" type="pres">
      <dgm:prSet presAssocID="{F88FD35F-5B0C-446A-BD8D-69DEDCD28FC1}" presName="node" presStyleLbl="node1" presStyleIdx="1" presStyleCnt="8">
        <dgm:presLayoutVars>
          <dgm:bulletEnabled val="1"/>
        </dgm:presLayoutVars>
      </dgm:prSet>
      <dgm:spPr/>
    </dgm:pt>
    <dgm:pt modelId="{156ADEB5-3E24-43C3-9B55-0CFF8F3221C7}" type="pres">
      <dgm:prSet presAssocID="{C4D4419E-B919-4B21-9CC3-D06BC9DC798B}" presName="sibTrans" presStyleCnt="0"/>
      <dgm:spPr/>
    </dgm:pt>
    <dgm:pt modelId="{46A29D11-8713-4420-B20C-77D499596BF9}" type="pres">
      <dgm:prSet presAssocID="{FFFF1F9B-22CE-4AE6-A00A-C7B65EC8446E}" presName="node" presStyleLbl="node1" presStyleIdx="2" presStyleCnt="8">
        <dgm:presLayoutVars>
          <dgm:bulletEnabled val="1"/>
        </dgm:presLayoutVars>
      </dgm:prSet>
      <dgm:spPr/>
    </dgm:pt>
    <dgm:pt modelId="{3CBC7BA4-5633-4505-BBCD-35DDA1E57453}" type="pres">
      <dgm:prSet presAssocID="{5C997EC3-ED7E-4046-BB69-626E04BC914C}" presName="sibTrans" presStyleCnt="0"/>
      <dgm:spPr/>
    </dgm:pt>
    <dgm:pt modelId="{9ED015D3-A2FA-4F77-8B1C-69133AA586CA}" type="pres">
      <dgm:prSet presAssocID="{337FD8C6-58E7-43AD-BB56-FD9E30FD5654}" presName="node" presStyleLbl="node1" presStyleIdx="3" presStyleCnt="8">
        <dgm:presLayoutVars>
          <dgm:bulletEnabled val="1"/>
        </dgm:presLayoutVars>
      </dgm:prSet>
      <dgm:spPr/>
    </dgm:pt>
    <dgm:pt modelId="{4711370F-AE22-43DE-AD78-B90E7EAF9E57}" type="pres">
      <dgm:prSet presAssocID="{CC8127C0-CFAE-419B-BA32-098971274506}" presName="sibTrans" presStyleCnt="0"/>
      <dgm:spPr/>
    </dgm:pt>
    <dgm:pt modelId="{455F14D1-9CB2-4A7B-A18C-0EF33146C2B5}" type="pres">
      <dgm:prSet presAssocID="{6A3F6AC1-6FE8-424D-91B4-2C13D3D920BD}" presName="node" presStyleLbl="node1" presStyleIdx="4" presStyleCnt="8">
        <dgm:presLayoutVars>
          <dgm:bulletEnabled val="1"/>
        </dgm:presLayoutVars>
      </dgm:prSet>
      <dgm:spPr/>
    </dgm:pt>
    <dgm:pt modelId="{2411E500-308A-47BE-AC1A-7C37B3655530}" type="pres">
      <dgm:prSet presAssocID="{8862C2D2-1ED0-4F8A-9B0C-AC96D2A1380F}" presName="sibTrans" presStyleCnt="0"/>
      <dgm:spPr/>
    </dgm:pt>
    <dgm:pt modelId="{7F9F876F-4718-4E4D-A6D1-A7CF1E51840C}" type="pres">
      <dgm:prSet presAssocID="{A8836394-F23C-43A7-B702-CAD15F83B98F}" presName="node" presStyleLbl="node1" presStyleIdx="5" presStyleCnt="8">
        <dgm:presLayoutVars>
          <dgm:bulletEnabled val="1"/>
        </dgm:presLayoutVars>
      </dgm:prSet>
      <dgm:spPr/>
    </dgm:pt>
    <dgm:pt modelId="{877AA46C-7E14-4D75-8A71-4FD3F14BF9CE}" type="pres">
      <dgm:prSet presAssocID="{C76E22A4-7555-4617-A18D-0C483155E08D}" presName="sibTrans" presStyleCnt="0"/>
      <dgm:spPr/>
    </dgm:pt>
    <dgm:pt modelId="{D7CA2E2E-6B7E-4C7C-BC04-EBC80931A700}" type="pres">
      <dgm:prSet presAssocID="{F75F8E1C-7B96-4FF8-AD6C-BD1C0F1CE232}" presName="node" presStyleLbl="node1" presStyleIdx="6" presStyleCnt="8">
        <dgm:presLayoutVars>
          <dgm:bulletEnabled val="1"/>
        </dgm:presLayoutVars>
      </dgm:prSet>
      <dgm:spPr/>
    </dgm:pt>
    <dgm:pt modelId="{A82FFD31-87C9-4AA0-ABD5-747058592175}" type="pres">
      <dgm:prSet presAssocID="{67C7F1CC-6E2C-48BC-903F-EB82B8D5AA9F}" presName="sibTrans" presStyleCnt="0"/>
      <dgm:spPr/>
    </dgm:pt>
    <dgm:pt modelId="{1D3FEF73-2ED4-4DB1-A319-81DD9853AA80}" type="pres">
      <dgm:prSet presAssocID="{4B0D3DB6-B3D6-4E96-9384-305844A4F26B}" presName="node" presStyleLbl="node1" presStyleIdx="7" presStyleCnt="8">
        <dgm:presLayoutVars>
          <dgm:bulletEnabled val="1"/>
        </dgm:presLayoutVars>
      </dgm:prSet>
      <dgm:spPr/>
    </dgm:pt>
  </dgm:ptLst>
  <dgm:cxnLst>
    <dgm:cxn modelId="{DA72781F-6680-4583-A295-18740499DD86}" srcId="{CDAC0E36-A884-428B-8CB6-B1E6C1D36966}" destId="{337FD8C6-58E7-43AD-BB56-FD9E30FD5654}" srcOrd="3" destOrd="0" parTransId="{3E4EEB22-F975-4F0A-BB57-0022854F3D08}" sibTransId="{CC8127C0-CFAE-419B-BA32-098971274506}"/>
    <dgm:cxn modelId="{B8F26A27-8ECE-4793-BC72-AABAD8DC2407}" srcId="{CDAC0E36-A884-428B-8CB6-B1E6C1D36966}" destId="{6A3F6AC1-6FE8-424D-91B4-2C13D3D920BD}" srcOrd="4" destOrd="0" parTransId="{CCBCFC66-099C-4061-A39B-ECD85F00E2F7}" sibTransId="{8862C2D2-1ED0-4F8A-9B0C-AC96D2A1380F}"/>
    <dgm:cxn modelId="{38900D42-F9F2-4E7E-ADEE-05D86B7FF3BA}" type="presOf" srcId="{6A3F6AC1-6FE8-424D-91B4-2C13D3D920BD}" destId="{455F14D1-9CB2-4A7B-A18C-0EF33146C2B5}" srcOrd="0" destOrd="0" presId="urn:microsoft.com/office/officeart/2005/8/layout/default"/>
    <dgm:cxn modelId="{675C5843-F699-4017-878B-627D22FC90DC}" type="presOf" srcId="{FFFF1F9B-22CE-4AE6-A00A-C7B65EC8446E}" destId="{46A29D11-8713-4420-B20C-77D499596BF9}" srcOrd="0" destOrd="0" presId="urn:microsoft.com/office/officeart/2005/8/layout/default"/>
    <dgm:cxn modelId="{916D1557-C5A5-464E-B151-9D534F8E7FE4}" srcId="{CDAC0E36-A884-428B-8CB6-B1E6C1D36966}" destId="{F75F8E1C-7B96-4FF8-AD6C-BD1C0F1CE232}" srcOrd="6" destOrd="0" parTransId="{C1CAD75C-1D7F-4353-9CC9-60304BC0CF51}" sibTransId="{67C7F1CC-6E2C-48BC-903F-EB82B8D5AA9F}"/>
    <dgm:cxn modelId="{A454928B-9EC9-4187-B608-6DC4CD59F528}" type="presOf" srcId="{F75F8E1C-7B96-4FF8-AD6C-BD1C0F1CE232}" destId="{D7CA2E2E-6B7E-4C7C-BC04-EBC80931A700}" srcOrd="0" destOrd="0" presId="urn:microsoft.com/office/officeart/2005/8/layout/default"/>
    <dgm:cxn modelId="{5967F399-67E7-47FE-A100-B80572F28C8A}" srcId="{CDAC0E36-A884-428B-8CB6-B1E6C1D36966}" destId="{8FF4565B-D08E-4BD3-A6B1-7E7E77086D6C}" srcOrd="0" destOrd="0" parTransId="{FA436A46-0493-42CA-9C7F-7C23FD602550}" sibTransId="{DD07DB6F-952D-4991-A47C-5D7AE6331162}"/>
    <dgm:cxn modelId="{FA16519D-D137-4678-AAEC-E81F2F8B08FA}" srcId="{CDAC0E36-A884-428B-8CB6-B1E6C1D36966}" destId="{FFFF1F9B-22CE-4AE6-A00A-C7B65EC8446E}" srcOrd="2" destOrd="0" parTransId="{01A3BD4B-6895-4F83-86DC-1DF10BD6FC19}" sibTransId="{5C997EC3-ED7E-4046-BB69-626E04BC914C}"/>
    <dgm:cxn modelId="{B0935EB1-B8CB-4054-B933-5E412977DC09}" srcId="{CDAC0E36-A884-428B-8CB6-B1E6C1D36966}" destId="{A8836394-F23C-43A7-B702-CAD15F83B98F}" srcOrd="5" destOrd="0" parTransId="{B3D07DC3-8427-43A0-97C2-A9EEC10C6E38}" sibTransId="{C76E22A4-7555-4617-A18D-0C483155E08D}"/>
    <dgm:cxn modelId="{9B9E0CB2-1915-4086-9796-D48C8C557753}" type="presOf" srcId="{4B0D3DB6-B3D6-4E96-9384-305844A4F26B}" destId="{1D3FEF73-2ED4-4DB1-A319-81DD9853AA80}" srcOrd="0" destOrd="0" presId="urn:microsoft.com/office/officeart/2005/8/layout/default"/>
    <dgm:cxn modelId="{BEC61AB7-7342-4366-8E02-98A35060FDE0}" type="presOf" srcId="{A8836394-F23C-43A7-B702-CAD15F83B98F}" destId="{7F9F876F-4718-4E4D-A6D1-A7CF1E51840C}" srcOrd="0" destOrd="0" presId="urn:microsoft.com/office/officeart/2005/8/layout/default"/>
    <dgm:cxn modelId="{CE7DD2C3-D5C8-4AFB-87E8-0E8FC8B99DAA}" type="presOf" srcId="{8FF4565B-D08E-4BD3-A6B1-7E7E77086D6C}" destId="{0FB0B7EE-67BB-4055-8A8F-19D5A35A1BCC}" srcOrd="0" destOrd="0" presId="urn:microsoft.com/office/officeart/2005/8/layout/default"/>
    <dgm:cxn modelId="{24FFBFCC-14CF-48B7-AC01-35D282EEBE89}" type="presOf" srcId="{337FD8C6-58E7-43AD-BB56-FD9E30FD5654}" destId="{9ED015D3-A2FA-4F77-8B1C-69133AA586CA}" srcOrd="0" destOrd="0" presId="urn:microsoft.com/office/officeart/2005/8/layout/default"/>
    <dgm:cxn modelId="{D95D3BD7-CFE5-440C-B525-6B8DC5494061}" srcId="{CDAC0E36-A884-428B-8CB6-B1E6C1D36966}" destId="{4B0D3DB6-B3D6-4E96-9384-305844A4F26B}" srcOrd="7" destOrd="0" parTransId="{BBD5D4F3-ACC7-458E-84E7-D7D52DEE4B74}" sibTransId="{753B7018-0C1A-423D-ABA7-D03652304C00}"/>
    <dgm:cxn modelId="{478939F4-BDE9-46A3-AB33-D57BDF34B572}" type="presOf" srcId="{F88FD35F-5B0C-446A-BD8D-69DEDCD28FC1}" destId="{35BB4156-07A1-4487-A2DF-4F21859E6836}" srcOrd="0" destOrd="0" presId="urn:microsoft.com/office/officeart/2005/8/layout/default"/>
    <dgm:cxn modelId="{503819F5-EE2A-4225-8698-4AA7B44D9065}" type="presOf" srcId="{CDAC0E36-A884-428B-8CB6-B1E6C1D36966}" destId="{FFEFDEC0-C7DA-4D25-861B-1941DA91B4E5}" srcOrd="0" destOrd="0" presId="urn:microsoft.com/office/officeart/2005/8/layout/default"/>
    <dgm:cxn modelId="{2B5A92FC-F9AE-4C9B-B3D4-234F5D6AB0CF}" srcId="{CDAC0E36-A884-428B-8CB6-B1E6C1D36966}" destId="{F88FD35F-5B0C-446A-BD8D-69DEDCD28FC1}" srcOrd="1" destOrd="0" parTransId="{9739FEC0-F3D2-4A89-BF4D-7D37F6B9A673}" sibTransId="{C4D4419E-B919-4B21-9CC3-D06BC9DC798B}"/>
    <dgm:cxn modelId="{DA601BFF-A266-4BB6-8B6C-06D04EF1F1E6}" type="presParOf" srcId="{FFEFDEC0-C7DA-4D25-861B-1941DA91B4E5}" destId="{0FB0B7EE-67BB-4055-8A8F-19D5A35A1BCC}" srcOrd="0" destOrd="0" presId="urn:microsoft.com/office/officeart/2005/8/layout/default"/>
    <dgm:cxn modelId="{F2227187-1D88-4B46-A8E3-31B7DD89632E}" type="presParOf" srcId="{FFEFDEC0-C7DA-4D25-861B-1941DA91B4E5}" destId="{78477AE3-A2E1-4861-990F-DB5C51C80048}" srcOrd="1" destOrd="0" presId="urn:microsoft.com/office/officeart/2005/8/layout/default"/>
    <dgm:cxn modelId="{A027AE9F-0A70-4CB3-B35A-36EAB9B9C94D}" type="presParOf" srcId="{FFEFDEC0-C7DA-4D25-861B-1941DA91B4E5}" destId="{35BB4156-07A1-4487-A2DF-4F21859E6836}" srcOrd="2" destOrd="0" presId="urn:microsoft.com/office/officeart/2005/8/layout/default"/>
    <dgm:cxn modelId="{0D3E49B1-A652-44E8-AE95-0B2A94BEE62D}" type="presParOf" srcId="{FFEFDEC0-C7DA-4D25-861B-1941DA91B4E5}" destId="{156ADEB5-3E24-43C3-9B55-0CFF8F3221C7}" srcOrd="3" destOrd="0" presId="urn:microsoft.com/office/officeart/2005/8/layout/default"/>
    <dgm:cxn modelId="{6F725501-9FF3-4B22-AA12-2294D6C10F1D}" type="presParOf" srcId="{FFEFDEC0-C7DA-4D25-861B-1941DA91B4E5}" destId="{46A29D11-8713-4420-B20C-77D499596BF9}" srcOrd="4" destOrd="0" presId="urn:microsoft.com/office/officeart/2005/8/layout/default"/>
    <dgm:cxn modelId="{94301475-B6D8-46DA-AB28-CD8E9D5E45CE}" type="presParOf" srcId="{FFEFDEC0-C7DA-4D25-861B-1941DA91B4E5}" destId="{3CBC7BA4-5633-4505-BBCD-35DDA1E57453}" srcOrd="5" destOrd="0" presId="urn:microsoft.com/office/officeart/2005/8/layout/default"/>
    <dgm:cxn modelId="{BFBD6EEA-AC37-4472-B245-FE031786A25E}" type="presParOf" srcId="{FFEFDEC0-C7DA-4D25-861B-1941DA91B4E5}" destId="{9ED015D3-A2FA-4F77-8B1C-69133AA586CA}" srcOrd="6" destOrd="0" presId="urn:microsoft.com/office/officeart/2005/8/layout/default"/>
    <dgm:cxn modelId="{A5CE137D-9F0B-412F-9DEA-890305103653}" type="presParOf" srcId="{FFEFDEC0-C7DA-4D25-861B-1941DA91B4E5}" destId="{4711370F-AE22-43DE-AD78-B90E7EAF9E57}" srcOrd="7" destOrd="0" presId="urn:microsoft.com/office/officeart/2005/8/layout/default"/>
    <dgm:cxn modelId="{B393212B-9713-4C91-A0AA-358A09670CEB}" type="presParOf" srcId="{FFEFDEC0-C7DA-4D25-861B-1941DA91B4E5}" destId="{455F14D1-9CB2-4A7B-A18C-0EF33146C2B5}" srcOrd="8" destOrd="0" presId="urn:microsoft.com/office/officeart/2005/8/layout/default"/>
    <dgm:cxn modelId="{BE52C247-F6CA-4D29-B5A0-7EB7BB721492}" type="presParOf" srcId="{FFEFDEC0-C7DA-4D25-861B-1941DA91B4E5}" destId="{2411E500-308A-47BE-AC1A-7C37B3655530}" srcOrd="9" destOrd="0" presId="urn:microsoft.com/office/officeart/2005/8/layout/default"/>
    <dgm:cxn modelId="{231D0A1A-7139-47A6-94E6-C55411107A28}" type="presParOf" srcId="{FFEFDEC0-C7DA-4D25-861B-1941DA91B4E5}" destId="{7F9F876F-4718-4E4D-A6D1-A7CF1E51840C}" srcOrd="10" destOrd="0" presId="urn:microsoft.com/office/officeart/2005/8/layout/default"/>
    <dgm:cxn modelId="{C282EC37-F32D-4D55-BF4F-D67F110C7E85}" type="presParOf" srcId="{FFEFDEC0-C7DA-4D25-861B-1941DA91B4E5}" destId="{877AA46C-7E14-4D75-8A71-4FD3F14BF9CE}" srcOrd="11" destOrd="0" presId="urn:microsoft.com/office/officeart/2005/8/layout/default"/>
    <dgm:cxn modelId="{165FFB0B-23E0-4CDD-ABA9-2B3762DB850C}" type="presParOf" srcId="{FFEFDEC0-C7DA-4D25-861B-1941DA91B4E5}" destId="{D7CA2E2E-6B7E-4C7C-BC04-EBC80931A700}" srcOrd="12" destOrd="0" presId="urn:microsoft.com/office/officeart/2005/8/layout/default"/>
    <dgm:cxn modelId="{69CA3E71-7773-497F-9A2D-9AD7D4199080}" type="presParOf" srcId="{FFEFDEC0-C7DA-4D25-861B-1941DA91B4E5}" destId="{A82FFD31-87C9-4AA0-ABD5-747058592175}" srcOrd="13" destOrd="0" presId="urn:microsoft.com/office/officeart/2005/8/layout/default"/>
    <dgm:cxn modelId="{CA15709B-F71D-491E-9441-8F71473F4AC4}" type="presParOf" srcId="{FFEFDEC0-C7DA-4D25-861B-1941DA91B4E5}" destId="{1D3FEF73-2ED4-4DB1-A319-81DD9853AA8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6D26B-27D9-4B2C-867C-1E753E93583D}" type="doc">
      <dgm:prSet loTypeId="urn:microsoft.com/office/officeart/2005/8/layout/char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06A9D7-B6DA-4EAB-A3D4-D276750D700F}">
      <dgm:prSet/>
      <dgm:spPr/>
      <dgm:t>
        <a:bodyPr/>
        <a:lstStyle/>
        <a:p>
          <a:r>
            <a:rPr lang="en-US" b="0" i="0" dirty="0"/>
            <a:t>Authentication API</a:t>
          </a:r>
          <a:endParaRPr lang="en-US" dirty="0"/>
        </a:p>
      </dgm:t>
    </dgm:pt>
    <dgm:pt modelId="{91BE6872-51BA-46EF-91A3-932B04F014CA}" type="parTrans" cxnId="{C8AAB1BE-FE00-44F1-9F18-783448456D20}">
      <dgm:prSet/>
      <dgm:spPr/>
      <dgm:t>
        <a:bodyPr/>
        <a:lstStyle/>
        <a:p>
          <a:endParaRPr lang="en-US"/>
        </a:p>
      </dgm:t>
    </dgm:pt>
    <dgm:pt modelId="{363B32DC-7CFA-4DAC-85BC-D40D92572E48}" type="sibTrans" cxnId="{C8AAB1BE-FE00-44F1-9F18-783448456D20}">
      <dgm:prSet/>
      <dgm:spPr/>
      <dgm:t>
        <a:bodyPr/>
        <a:lstStyle/>
        <a:p>
          <a:endParaRPr lang="en-US"/>
        </a:p>
      </dgm:t>
    </dgm:pt>
    <dgm:pt modelId="{58B5AAC8-71A0-4087-9753-2A31B68142BD}">
      <dgm:prSet/>
      <dgm:spPr/>
      <dgm:t>
        <a:bodyPr/>
        <a:lstStyle/>
        <a:p>
          <a:pPr rtl="0"/>
          <a:r>
            <a:rPr lang="en-US" b="0" i="0" dirty="0">
              <a:latin typeface="Walbaum Display"/>
            </a:rPr>
            <a:t>Favorite API</a:t>
          </a:r>
          <a:endParaRPr lang="en-US" dirty="0"/>
        </a:p>
      </dgm:t>
    </dgm:pt>
    <dgm:pt modelId="{1213AAF2-43E5-466E-A460-A5E19FCFF019}" type="parTrans" cxnId="{CB645E33-54E9-4482-8EBD-BE9E58781C16}">
      <dgm:prSet/>
      <dgm:spPr/>
      <dgm:t>
        <a:bodyPr/>
        <a:lstStyle/>
        <a:p>
          <a:endParaRPr lang="en-US"/>
        </a:p>
      </dgm:t>
    </dgm:pt>
    <dgm:pt modelId="{3F3BAD83-85EA-4086-AFAA-4334BEAE0B46}" type="sibTrans" cxnId="{CB645E33-54E9-4482-8EBD-BE9E58781C16}">
      <dgm:prSet/>
      <dgm:spPr/>
      <dgm:t>
        <a:bodyPr/>
        <a:lstStyle/>
        <a:p>
          <a:endParaRPr lang="en-US"/>
        </a:p>
      </dgm:t>
    </dgm:pt>
    <dgm:pt modelId="{3579B8C0-9FDC-4818-9E27-1FE1A66AEB08}" type="pres">
      <dgm:prSet presAssocID="{0F86D26B-27D9-4B2C-867C-1E753E93583D}" presName="compositeShape" presStyleCnt="0">
        <dgm:presLayoutVars>
          <dgm:chMax val="7"/>
          <dgm:dir/>
          <dgm:resizeHandles val="exact"/>
        </dgm:presLayoutVars>
      </dgm:prSet>
      <dgm:spPr/>
    </dgm:pt>
    <dgm:pt modelId="{FD9ED12B-61B3-4DBB-996D-DDBE4955B352}" type="pres">
      <dgm:prSet presAssocID="{0F86D26B-27D9-4B2C-867C-1E753E93583D}" presName="wedge1" presStyleLbl="node1" presStyleIdx="0" presStyleCnt="2"/>
      <dgm:spPr/>
    </dgm:pt>
    <dgm:pt modelId="{0D4F9777-2108-4613-A15C-398D7C0D19C6}" type="pres">
      <dgm:prSet presAssocID="{0F86D26B-27D9-4B2C-867C-1E753E93583D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019E455-CB82-48A0-AEBB-DBB4F571A152}" type="pres">
      <dgm:prSet presAssocID="{0F86D26B-27D9-4B2C-867C-1E753E93583D}" presName="wedge2" presStyleLbl="node1" presStyleIdx="1" presStyleCnt="2"/>
      <dgm:spPr/>
    </dgm:pt>
    <dgm:pt modelId="{ED0489C3-421F-4AFD-815E-7EDA8DD5F979}" type="pres">
      <dgm:prSet presAssocID="{0F86D26B-27D9-4B2C-867C-1E753E93583D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5A4761D-3F76-4DCE-8E41-81B049619996}" type="presOf" srcId="{58B5AAC8-71A0-4087-9753-2A31B68142BD}" destId="{ED0489C3-421F-4AFD-815E-7EDA8DD5F979}" srcOrd="1" destOrd="0" presId="urn:microsoft.com/office/officeart/2005/8/layout/chart3"/>
    <dgm:cxn modelId="{CB645E33-54E9-4482-8EBD-BE9E58781C16}" srcId="{0F86D26B-27D9-4B2C-867C-1E753E93583D}" destId="{58B5AAC8-71A0-4087-9753-2A31B68142BD}" srcOrd="1" destOrd="0" parTransId="{1213AAF2-43E5-466E-A460-A5E19FCFF019}" sibTransId="{3F3BAD83-85EA-4086-AFAA-4334BEAE0B46}"/>
    <dgm:cxn modelId="{EC4D3544-42A8-4012-815E-C55398BD16A7}" type="presOf" srcId="{FB06A9D7-B6DA-4EAB-A3D4-D276750D700F}" destId="{FD9ED12B-61B3-4DBB-996D-DDBE4955B352}" srcOrd="0" destOrd="0" presId="urn:microsoft.com/office/officeart/2005/8/layout/chart3"/>
    <dgm:cxn modelId="{19130871-65A9-4E1A-AD16-CD07E3748558}" type="presOf" srcId="{FB06A9D7-B6DA-4EAB-A3D4-D276750D700F}" destId="{0D4F9777-2108-4613-A15C-398D7C0D19C6}" srcOrd="1" destOrd="0" presId="urn:microsoft.com/office/officeart/2005/8/layout/chart3"/>
    <dgm:cxn modelId="{456A5D90-921E-49FB-B051-1714AEAAD14B}" type="presOf" srcId="{58B5AAC8-71A0-4087-9753-2A31B68142BD}" destId="{D019E455-CB82-48A0-AEBB-DBB4F571A152}" srcOrd="0" destOrd="0" presId="urn:microsoft.com/office/officeart/2005/8/layout/chart3"/>
    <dgm:cxn modelId="{85ED3FAC-2865-4E5E-8378-08F29006B8AC}" type="presOf" srcId="{0F86D26B-27D9-4B2C-867C-1E753E93583D}" destId="{3579B8C0-9FDC-4818-9E27-1FE1A66AEB08}" srcOrd="0" destOrd="0" presId="urn:microsoft.com/office/officeart/2005/8/layout/chart3"/>
    <dgm:cxn modelId="{C8AAB1BE-FE00-44F1-9F18-783448456D20}" srcId="{0F86D26B-27D9-4B2C-867C-1E753E93583D}" destId="{FB06A9D7-B6DA-4EAB-A3D4-D276750D700F}" srcOrd="0" destOrd="0" parTransId="{91BE6872-51BA-46EF-91A3-932B04F014CA}" sibTransId="{363B32DC-7CFA-4DAC-85BC-D40D92572E48}"/>
    <dgm:cxn modelId="{044E4054-4EDE-4637-9487-0301CA2A8836}" type="presParOf" srcId="{3579B8C0-9FDC-4818-9E27-1FE1A66AEB08}" destId="{FD9ED12B-61B3-4DBB-996D-DDBE4955B352}" srcOrd="0" destOrd="0" presId="urn:microsoft.com/office/officeart/2005/8/layout/chart3"/>
    <dgm:cxn modelId="{C8A1C8C2-0FF6-4A09-84F0-495B05D01392}" type="presParOf" srcId="{3579B8C0-9FDC-4818-9E27-1FE1A66AEB08}" destId="{0D4F9777-2108-4613-A15C-398D7C0D19C6}" srcOrd="1" destOrd="0" presId="urn:microsoft.com/office/officeart/2005/8/layout/chart3"/>
    <dgm:cxn modelId="{2BF9631D-7F4F-4E54-A063-2D15C512AD53}" type="presParOf" srcId="{3579B8C0-9FDC-4818-9E27-1FE1A66AEB08}" destId="{D019E455-CB82-48A0-AEBB-DBB4F571A152}" srcOrd="2" destOrd="0" presId="urn:microsoft.com/office/officeart/2005/8/layout/chart3"/>
    <dgm:cxn modelId="{BDD41E3F-F40C-4F25-88E7-B0BF70F4FE1E}" type="presParOf" srcId="{3579B8C0-9FDC-4818-9E27-1FE1A66AEB08}" destId="{ED0489C3-421F-4AFD-815E-7EDA8DD5F979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05EB7-4A65-4457-96C3-A269A1CCD9C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449EA0-07A2-484C-8282-C1161CBF7771}">
      <dgm:prSet phldrT="[Text]" phldr="0" custT="1"/>
      <dgm:spPr/>
      <dgm:t>
        <a:bodyPr/>
        <a:lstStyle/>
        <a:p>
          <a:pPr rtl="0"/>
          <a:r>
            <a:rPr lang="en-US" sz="4000" dirty="0">
              <a:latin typeface="Walbaum Display"/>
            </a:rPr>
            <a:t>R</a:t>
          </a:r>
          <a:r>
            <a:rPr lang="en" sz="4000" dirty="0" err="1"/>
            <a:t>egister</a:t>
          </a:r>
          <a:r>
            <a:rPr lang="en" sz="4000" dirty="0"/>
            <a:t> &amp; Log-in</a:t>
          </a:r>
        </a:p>
      </dgm:t>
    </dgm:pt>
    <dgm:pt modelId="{2779A710-45AE-41FF-A4B4-35480F914C41}" type="parTrans" cxnId="{80423C42-E3C1-41A0-BDED-74E9A97BC560}">
      <dgm:prSet/>
      <dgm:spPr/>
      <dgm:t>
        <a:bodyPr/>
        <a:lstStyle/>
        <a:p>
          <a:endParaRPr lang="en-US"/>
        </a:p>
      </dgm:t>
    </dgm:pt>
    <dgm:pt modelId="{DDB7B650-99D3-4181-BE7F-0818942429C4}" type="sibTrans" cxnId="{80423C42-E3C1-41A0-BDED-74E9A97BC560}">
      <dgm:prSet/>
      <dgm:spPr/>
      <dgm:t>
        <a:bodyPr/>
        <a:lstStyle/>
        <a:p>
          <a:endParaRPr lang="en-US"/>
        </a:p>
      </dgm:t>
    </dgm:pt>
    <dgm:pt modelId="{9E19F3FB-64BE-4C9B-BA00-647F2E4A48CE}">
      <dgm:prSet phldrT="[Text]" phldr="0" custT="1"/>
      <dgm:spPr/>
      <dgm:t>
        <a:bodyPr/>
        <a:lstStyle/>
        <a:p>
          <a:pPr rtl="0"/>
          <a:r>
            <a:rPr lang="en" sz="4000" dirty="0"/>
            <a:t>Search by</a:t>
          </a:r>
          <a:r>
            <a:rPr lang="en" sz="4000" dirty="0">
              <a:latin typeface="Walbaum Display"/>
            </a:rPr>
            <a:t> Name</a:t>
          </a:r>
          <a:endParaRPr lang="en-US" sz="4000" dirty="0"/>
        </a:p>
      </dgm:t>
    </dgm:pt>
    <dgm:pt modelId="{F2F84B57-4DB1-4DC2-AE41-C1A09BCB9D14}" type="parTrans" cxnId="{724D39DF-D3EB-4839-BD91-F44A00D5F8CD}">
      <dgm:prSet/>
      <dgm:spPr/>
      <dgm:t>
        <a:bodyPr/>
        <a:lstStyle/>
        <a:p>
          <a:endParaRPr lang="en-US"/>
        </a:p>
      </dgm:t>
    </dgm:pt>
    <dgm:pt modelId="{032FB68B-71C1-41B8-84B1-1A902A10F246}" type="sibTrans" cxnId="{724D39DF-D3EB-4839-BD91-F44A00D5F8CD}">
      <dgm:prSet/>
      <dgm:spPr/>
      <dgm:t>
        <a:bodyPr/>
        <a:lstStyle/>
        <a:p>
          <a:endParaRPr lang="en-US"/>
        </a:p>
      </dgm:t>
    </dgm:pt>
    <dgm:pt modelId="{5E34DADA-5161-4557-9044-4192C8C8350C}">
      <dgm:prSet phldrT="[Text]" phldr="0" custT="1"/>
      <dgm:spPr/>
      <dgm:t>
        <a:bodyPr/>
        <a:lstStyle/>
        <a:p>
          <a:pPr rtl="0"/>
          <a:r>
            <a:rPr lang="en" sz="4000" dirty="0"/>
            <a:t>Save </a:t>
          </a:r>
          <a:r>
            <a:rPr lang="en" sz="4000" dirty="0" err="1"/>
            <a:t>Favourites</a:t>
          </a:r>
          <a:endParaRPr lang="en-US" sz="4000" dirty="0" err="1"/>
        </a:p>
      </dgm:t>
    </dgm:pt>
    <dgm:pt modelId="{ED7A6956-D459-4DFE-B91C-4793566D055E}" type="parTrans" cxnId="{14DC5011-3E3E-428B-A44A-F1DD9C5BF8E5}">
      <dgm:prSet/>
      <dgm:spPr/>
      <dgm:t>
        <a:bodyPr/>
        <a:lstStyle/>
        <a:p>
          <a:endParaRPr lang="en-US"/>
        </a:p>
      </dgm:t>
    </dgm:pt>
    <dgm:pt modelId="{E2F22E75-7D55-433E-8471-B76FA65766A0}" type="sibTrans" cxnId="{14DC5011-3E3E-428B-A44A-F1DD9C5BF8E5}">
      <dgm:prSet/>
      <dgm:spPr/>
      <dgm:t>
        <a:bodyPr/>
        <a:lstStyle/>
        <a:p>
          <a:endParaRPr lang="en-US"/>
        </a:p>
      </dgm:t>
    </dgm:pt>
    <dgm:pt modelId="{2A8596CB-CF7C-41BD-9805-35DB01413B4F}">
      <dgm:prSet phldrT="[Text]" phldr="0" custT="1"/>
      <dgm:spPr/>
      <dgm:t>
        <a:bodyPr/>
        <a:lstStyle/>
        <a:p>
          <a:pPr rtl="0"/>
          <a:r>
            <a:rPr lang="en-US" sz="4000" dirty="0">
              <a:latin typeface="Walbaum Display"/>
            </a:rPr>
            <a:t>View Stats</a:t>
          </a:r>
          <a:endParaRPr lang="en-US" sz="4000" dirty="0"/>
        </a:p>
      </dgm:t>
    </dgm:pt>
    <dgm:pt modelId="{31CB8FB1-E720-4ACC-8DF0-0BA5EC0A2870}" type="parTrans" cxnId="{A7FAD434-6670-4F9F-A6F1-93E78FF05861}">
      <dgm:prSet/>
      <dgm:spPr/>
      <dgm:t>
        <a:bodyPr/>
        <a:lstStyle/>
        <a:p>
          <a:endParaRPr lang="en-US"/>
        </a:p>
      </dgm:t>
    </dgm:pt>
    <dgm:pt modelId="{16C83F15-DD04-49C0-A02C-6C27B2F91378}" type="sibTrans" cxnId="{A7FAD434-6670-4F9F-A6F1-93E78FF05861}">
      <dgm:prSet/>
      <dgm:spPr/>
      <dgm:t>
        <a:bodyPr/>
        <a:lstStyle/>
        <a:p>
          <a:endParaRPr lang="en-US"/>
        </a:p>
      </dgm:t>
    </dgm:pt>
    <dgm:pt modelId="{19789E47-59A0-4E57-BAA9-6B542EB5123C}" type="pres">
      <dgm:prSet presAssocID="{4D305EB7-4A65-4457-96C3-A269A1CCD9C6}" presName="diagram" presStyleCnt="0">
        <dgm:presLayoutVars>
          <dgm:dir/>
          <dgm:resizeHandles val="exact"/>
        </dgm:presLayoutVars>
      </dgm:prSet>
      <dgm:spPr/>
    </dgm:pt>
    <dgm:pt modelId="{63084946-08D2-4902-8FDB-BA5BDF407E94}" type="pres">
      <dgm:prSet presAssocID="{AA449EA0-07A2-484C-8282-C1161CBF7771}" presName="node" presStyleLbl="node1" presStyleIdx="0" presStyleCnt="4" custScaleX="131628" custLinFactNeighborX="-10437" custLinFactNeighborY="8197">
        <dgm:presLayoutVars>
          <dgm:bulletEnabled val="1"/>
        </dgm:presLayoutVars>
      </dgm:prSet>
      <dgm:spPr/>
    </dgm:pt>
    <dgm:pt modelId="{127E4114-FFF9-4991-8285-B5E8E915652F}" type="pres">
      <dgm:prSet presAssocID="{DDB7B650-99D3-4181-BE7F-0818942429C4}" presName="sibTrans" presStyleCnt="0"/>
      <dgm:spPr/>
    </dgm:pt>
    <dgm:pt modelId="{6385FA8F-80C3-4A8A-A18D-0E885D743E97}" type="pres">
      <dgm:prSet presAssocID="{9E19F3FB-64BE-4C9B-BA00-647F2E4A48CE}" presName="node" presStyleLbl="node1" presStyleIdx="1" presStyleCnt="4" custScaleX="131010" custLinFactNeighborX="9112" custLinFactNeighborY="8698">
        <dgm:presLayoutVars>
          <dgm:bulletEnabled val="1"/>
        </dgm:presLayoutVars>
      </dgm:prSet>
      <dgm:spPr/>
    </dgm:pt>
    <dgm:pt modelId="{A0DE71A7-F2DB-472E-B3BA-5F3484A3D157}" type="pres">
      <dgm:prSet presAssocID="{032FB68B-71C1-41B8-84B1-1A902A10F246}" presName="sibTrans" presStyleCnt="0"/>
      <dgm:spPr/>
    </dgm:pt>
    <dgm:pt modelId="{6F6E2F2A-C8FA-4A29-B3B8-78324AA339AA}" type="pres">
      <dgm:prSet presAssocID="{5E34DADA-5161-4557-9044-4192C8C8350C}" presName="node" presStyleLbl="node1" presStyleIdx="2" presStyleCnt="4" custScaleX="132628" custLinFactNeighborX="-10141" custLinFactNeighborY="-1674">
        <dgm:presLayoutVars>
          <dgm:bulletEnabled val="1"/>
        </dgm:presLayoutVars>
      </dgm:prSet>
      <dgm:spPr/>
    </dgm:pt>
    <dgm:pt modelId="{ECD7B325-85BA-4A42-B6EC-B4E091C0047F}" type="pres">
      <dgm:prSet presAssocID="{E2F22E75-7D55-433E-8471-B76FA65766A0}" presName="sibTrans" presStyleCnt="0"/>
      <dgm:spPr/>
    </dgm:pt>
    <dgm:pt modelId="{BE528111-D71C-41BB-AAAA-DF1B23C6654E}" type="pres">
      <dgm:prSet presAssocID="{2A8596CB-CF7C-41BD-9805-35DB01413B4F}" presName="node" presStyleLbl="node1" presStyleIdx="3" presStyleCnt="4" custScaleX="129484" custLinFactNeighborX="8698" custLinFactNeighborY="-1739">
        <dgm:presLayoutVars>
          <dgm:bulletEnabled val="1"/>
        </dgm:presLayoutVars>
      </dgm:prSet>
      <dgm:spPr/>
    </dgm:pt>
  </dgm:ptLst>
  <dgm:cxnLst>
    <dgm:cxn modelId="{14DC5011-3E3E-428B-A44A-F1DD9C5BF8E5}" srcId="{4D305EB7-4A65-4457-96C3-A269A1CCD9C6}" destId="{5E34DADA-5161-4557-9044-4192C8C8350C}" srcOrd="2" destOrd="0" parTransId="{ED7A6956-D459-4DFE-B91C-4793566D055E}" sibTransId="{E2F22E75-7D55-433E-8471-B76FA65766A0}"/>
    <dgm:cxn modelId="{A7FAD434-6670-4F9F-A6F1-93E78FF05861}" srcId="{4D305EB7-4A65-4457-96C3-A269A1CCD9C6}" destId="{2A8596CB-CF7C-41BD-9805-35DB01413B4F}" srcOrd="3" destOrd="0" parTransId="{31CB8FB1-E720-4ACC-8DF0-0BA5EC0A2870}" sibTransId="{16C83F15-DD04-49C0-A02C-6C27B2F91378}"/>
    <dgm:cxn modelId="{80423C42-E3C1-41A0-BDED-74E9A97BC560}" srcId="{4D305EB7-4A65-4457-96C3-A269A1CCD9C6}" destId="{AA449EA0-07A2-484C-8282-C1161CBF7771}" srcOrd="0" destOrd="0" parTransId="{2779A710-45AE-41FF-A4B4-35480F914C41}" sibTransId="{DDB7B650-99D3-4181-BE7F-0818942429C4}"/>
    <dgm:cxn modelId="{A427D371-B9B4-432A-A5EE-BD8731752FB0}" type="presOf" srcId="{AA449EA0-07A2-484C-8282-C1161CBF7771}" destId="{63084946-08D2-4902-8FDB-BA5BDF407E94}" srcOrd="0" destOrd="0" presId="urn:microsoft.com/office/officeart/2005/8/layout/default"/>
    <dgm:cxn modelId="{2E159D95-6214-425D-BE12-66E6D75D6AC8}" type="presOf" srcId="{9E19F3FB-64BE-4C9B-BA00-647F2E4A48CE}" destId="{6385FA8F-80C3-4A8A-A18D-0E885D743E97}" srcOrd="0" destOrd="0" presId="urn:microsoft.com/office/officeart/2005/8/layout/default"/>
    <dgm:cxn modelId="{1B8EAEA9-061B-4656-8DEA-9AE99B9121B0}" type="presOf" srcId="{4D305EB7-4A65-4457-96C3-A269A1CCD9C6}" destId="{19789E47-59A0-4E57-BAA9-6B542EB5123C}" srcOrd="0" destOrd="0" presId="urn:microsoft.com/office/officeart/2005/8/layout/default"/>
    <dgm:cxn modelId="{588BF6BD-54CC-4BEF-A185-122EB562925D}" type="presOf" srcId="{5E34DADA-5161-4557-9044-4192C8C8350C}" destId="{6F6E2F2A-C8FA-4A29-B3B8-78324AA339AA}" srcOrd="0" destOrd="0" presId="urn:microsoft.com/office/officeart/2005/8/layout/default"/>
    <dgm:cxn modelId="{724D39DF-D3EB-4839-BD91-F44A00D5F8CD}" srcId="{4D305EB7-4A65-4457-96C3-A269A1CCD9C6}" destId="{9E19F3FB-64BE-4C9B-BA00-647F2E4A48CE}" srcOrd="1" destOrd="0" parTransId="{F2F84B57-4DB1-4DC2-AE41-C1A09BCB9D14}" sibTransId="{032FB68B-71C1-41B8-84B1-1A902A10F246}"/>
    <dgm:cxn modelId="{A9890BEB-E39D-418B-8ADF-2526FE57B26B}" type="presOf" srcId="{2A8596CB-CF7C-41BD-9805-35DB01413B4F}" destId="{BE528111-D71C-41BB-AAAA-DF1B23C6654E}" srcOrd="0" destOrd="0" presId="urn:microsoft.com/office/officeart/2005/8/layout/default"/>
    <dgm:cxn modelId="{1B3BD688-1CC7-487B-AAA8-FEF441EBF5EC}" type="presParOf" srcId="{19789E47-59A0-4E57-BAA9-6B542EB5123C}" destId="{63084946-08D2-4902-8FDB-BA5BDF407E94}" srcOrd="0" destOrd="0" presId="urn:microsoft.com/office/officeart/2005/8/layout/default"/>
    <dgm:cxn modelId="{E2C7471F-8AD5-4683-A131-1A755373164E}" type="presParOf" srcId="{19789E47-59A0-4E57-BAA9-6B542EB5123C}" destId="{127E4114-FFF9-4991-8285-B5E8E915652F}" srcOrd="1" destOrd="0" presId="urn:microsoft.com/office/officeart/2005/8/layout/default"/>
    <dgm:cxn modelId="{744274BA-8D8E-4B01-8C16-60DCE00B46E6}" type="presParOf" srcId="{19789E47-59A0-4E57-BAA9-6B542EB5123C}" destId="{6385FA8F-80C3-4A8A-A18D-0E885D743E97}" srcOrd="2" destOrd="0" presId="urn:microsoft.com/office/officeart/2005/8/layout/default"/>
    <dgm:cxn modelId="{8889C82A-2429-4C29-819D-F592632418F0}" type="presParOf" srcId="{19789E47-59A0-4E57-BAA9-6B542EB5123C}" destId="{A0DE71A7-F2DB-472E-B3BA-5F3484A3D157}" srcOrd="3" destOrd="0" presId="urn:microsoft.com/office/officeart/2005/8/layout/default"/>
    <dgm:cxn modelId="{D49ACA3E-D6E7-405C-8A94-E23ABBCAEC2C}" type="presParOf" srcId="{19789E47-59A0-4E57-BAA9-6B542EB5123C}" destId="{6F6E2F2A-C8FA-4A29-B3B8-78324AA339AA}" srcOrd="4" destOrd="0" presId="urn:microsoft.com/office/officeart/2005/8/layout/default"/>
    <dgm:cxn modelId="{71EA7153-93F5-4B49-91C9-B3F54C46EA38}" type="presParOf" srcId="{19789E47-59A0-4E57-BAA9-6B542EB5123C}" destId="{ECD7B325-85BA-4A42-B6EC-B4E091C0047F}" srcOrd="5" destOrd="0" presId="urn:microsoft.com/office/officeart/2005/8/layout/default"/>
    <dgm:cxn modelId="{0582C010-E449-4075-AF53-CF336219D420}" type="presParOf" srcId="{19789E47-59A0-4E57-BAA9-6B542EB5123C}" destId="{BE528111-D71C-41BB-AAAA-DF1B23C6654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3297F0-4C28-4A18-AE3C-75A9EA42DE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20BE4-0D91-4175-90E7-98B6D530E98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</a:rPr>
            <a:t>1. User can simply search </a:t>
          </a:r>
          <a:r>
            <a:rPr lang="en-US" dirty="0">
              <a:solidFill>
                <a:schemeClr val="accent1"/>
              </a:solidFill>
              <a:latin typeface="Walbaum Display"/>
            </a:rPr>
            <a:t>for A</a:t>
          </a:r>
          <a:r>
            <a:rPr lang="en-US" dirty="0">
              <a:solidFill>
                <a:schemeClr val="accent1"/>
              </a:solidFill>
            </a:rPr>
            <a:t> player and he </a:t>
          </a:r>
          <a:r>
            <a:rPr lang="en-US" dirty="0">
              <a:solidFill>
                <a:schemeClr val="accent1"/>
              </a:solidFill>
              <a:latin typeface="Walbaum Display"/>
            </a:rPr>
            <a:t>is provided</a:t>
          </a:r>
          <a:r>
            <a:rPr lang="en-US" dirty="0">
              <a:solidFill>
                <a:schemeClr val="accent1"/>
              </a:solidFill>
            </a:rPr>
            <a:t> with all the </a:t>
          </a:r>
          <a:r>
            <a:rPr lang="en-US" dirty="0">
              <a:solidFill>
                <a:schemeClr val="accent1"/>
              </a:solidFill>
              <a:latin typeface="Walbaum Display"/>
            </a:rPr>
            <a:t>relevant information related to player.</a:t>
          </a:r>
          <a:endParaRPr lang="en-US" dirty="0">
            <a:solidFill>
              <a:schemeClr val="accent1"/>
            </a:solidFill>
          </a:endParaRPr>
        </a:p>
      </dgm:t>
    </dgm:pt>
    <dgm:pt modelId="{297EE79D-99AE-4588-834E-046EFDCA5E63}" type="parTrans" cxnId="{16ED9953-B94C-40CC-A7D1-4CC2C6BBACBC}">
      <dgm:prSet/>
      <dgm:spPr/>
      <dgm:t>
        <a:bodyPr/>
        <a:lstStyle/>
        <a:p>
          <a:endParaRPr lang="en-IN"/>
        </a:p>
      </dgm:t>
    </dgm:pt>
    <dgm:pt modelId="{766A65FE-133F-46E5-88B2-79B6D7A6ED92}" type="sibTrans" cxnId="{16ED9953-B94C-40CC-A7D1-4CC2C6BBACBC}">
      <dgm:prSet/>
      <dgm:spPr/>
      <dgm:t>
        <a:bodyPr/>
        <a:lstStyle/>
        <a:p>
          <a:endParaRPr lang="en-IN"/>
        </a:p>
      </dgm:t>
    </dgm:pt>
    <dgm:pt modelId="{42179EF5-4C15-44D4-AAC6-571D4F936A7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  <a:latin typeface="Walbaum Display"/>
            </a:rPr>
            <a:t>2</a:t>
          </a:r>
          <a:r>
            <a:rPr lang="en-US" dirty="0">
              <a:solidFill>
                <a:schemeClr val="accent1"/>
              </a:solidFill>
            </a:rPr>
            <a:t>. User can save his/her favorite player in favorites and can watch it later as well.</a:t>
          </a:r>
          <a:r>
            <a:rPr lang="en-US" dirty="0">
              <a:solidFill>
                <a:schemeClr val="accent1"/>
              </a:solidFill>
              <a:latin typeface="Walbaum Display"/>
            </a:rPr>
            <a:t> </a:t>
          </a:r>
          <a:r>
            <a:rPr lang="en-US" dirty="0">
              <a:solidFill>
                <a:schemeClr val="accent1"/>
              </a:solidFill>
            </a:rPr>
            <a:t>This feature is made accessible</a:t>
          </a:r>
          <a:r>
            <a:rPr lang="en-US" dirty="0"/>
            <a:t> </a:t>
          </a:r>
          <a:r>
            <a:rPr lang="en-US" dirty="0">
              <a:solidFill>
                <a:schemeClr val="accent1"/>
              </a:solidFill>
            </a:rPr>
            <a:t>to registered users.</a:t>
          </a:r>
        </a:p>
      </dgm:t>
    </dgm:pt>
    <dgm:pt modelId="{AAC4DFA4-85E3-4ADB-A1E8-232106145FEF}" type="parTrans" cxnId="{AEEF0FF1-9855-46B9-B41B-5AF08B5702E9}">
      <dgm:prSet/>
      <dgm:spPr/>
      <dgm:t>
        <a:bodyPr/>
        <a:lstStyle/>
        <a:p>
          <a:endParaRPr lang="en-IN"/>
        </a:p>
      </dgm:t>
    </dgm:pt>
    <dgm:pt modelId="{E15411A7-1575-41A9-B96A-0DF0D29398C3}" type="sibTrans" cxnId="{AEEF0FF1-9855-46B9-B41B-5AF08B5702E9}">
      <dgm:prSet/>
      <dgm:spPr/>
      <dgm:t>
        <a:bodyPr/>
        <a:lstStyle/>
        <a:p>
          <a:endParaRPr lang="en-IN"/>
        </a:p>
      </dgm:t>
    </dgm:pt>
    <dgm:pt modelId="{DFDA5817-2FF7-46BC-843F-927D9636D63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70C0"/>
              </a:solidFill>
            </a:rPr>
            <a:t>IF A USER ADDS A PLAYER TO A PLAYERS TO HIS/HER FAVORITE LIST MORE THAN FIVE TIMES THEN THAT PLAYER CARD IS ADDED TO RECOMENTATION SECTION  </a:t>
          </a:r>
          <a:endParaRPr lang="en-US" dirty="0">
            <a:solidFill>
              <a:srgbClr val="0070C0"/>
            </a:solidFill>
            <a:latin typeface="Walbaum Display"/>
          </a:endParaRPr>
        </a:p>
      </dgm:t>
    </dgm:pt>
    <dgm:pt modelId="{695C3ACC-8130-4170-8F7C-21601DB613E6}" type="parTrans" cxnId="{1DAE741B-1E9C-4FB2-B7EA-95E1DBBAB9B7}">
      <dgm:prSet/>
      <dgm:spPr/>
      <dgm:t>
        <a:bodyPr/>
        <a:lstStyle/>
        <a:p>
          <a:endParaRPr lang="en-IN"/>
        </a:p>
      </dgm:t>
    </dgm:pt>
    <dgm:pt modelId="{477EE936-98DA-49C6-A7D9-E6C03DCAB828}" type="sibTrans" cxnId="{1DAE741B-1E9C-4FB2-B7EA-95E1DBBAB9B7}">
      <dgm:prSet/>
      <dgm:spPr/>
      <dgm:t>
        <a:bodyPr/>
        <a:lstStyle/>
        <a:p>
          <a:endParaRPr lang="en-IN"/>
        </a:p>
      </dgm:t>
    </dgm:pt>
    <dgm:pt modelId="{CB29065E-33A8-4B1A-AD12-B7B880374F8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rgbClr val="0070C0"/>
              </a:solidFill>
              <a:latin typeface="Walbaum Display"/>
            </a:rPr>
            <a:t>User can view news related to cricket on our application</a:t>
          </a:r>
        </a:p>
      </dgm:t>
    </dgm:pt>
    <dgm:pt modelId="{A1E7E2E9-5F0C-446D-90CA-4FDC5E329562}" type="parTrans" cxnId="{E55A5B0D-DE72-433D-9328-35E679D51C33}">
      <dgm:prSet/>
      <dgm:spPr/>
      <dgm:t>
        <a:bodyPr/>
        <a:lstStyle/>
        <a:p>
          <a:endParaRPr lang="en-IN"/>
        </a:p>
      </dgm:t>
    </dgm:pt>
    <dgm:pt modelId="{307C6843-DADB-4555-AF8D-662639EC712D}" type="sibTrans" cxnId="{E55A5B0D-DE72-433D-9328-35E679D51C33}">
      <dgm:prSet/>
      <dgm:spPr/>
      <dgm:t>
        <a:bodyPr/>
        <a:lstStyle/>
        <a:p>
          <a:endParaRPr lang="en-IN"/>
        </a:p>
      </dgm:t>
    </dgm:pt>
    <dgm:pt modelId="{B747EA11-6024-4253-8F44-BB73494ADF9D}" type="pres">
      <dgm:prSet presAssocID="{083297F0-4C28-4A18-AE3C-75A9EA42DE28}" presName="root" presStyleCnt="0">
        <dgm:presLayoutVars>
          <dgm:dir/>
          <dgm:resizeHandles val="exact"/>
        </dgm:presLayoutVars>
      </dgm:prSet>
      <dgm:spPr/>
    </dgm:pt>
    <dgm:pt modelId="{C2D488D3-C375-4905-924B-9D9F197EA82C}" type="pres">
      <dgm:prSet presAssocID="{A1E20BE4-0D91-4175-90E7-98B6D530E98E}" presName="compNode" presStyleCnt="0"/>
      <dgm:spPr/>
    </dgm:pt>
    <dgm:pt modelId="{24069AA1-9C61-4DF0-B577-50B0F2CD6FB9}" type="pres">
      <dgm:prSet presAssocID="{A1E20BE4-0D91-4175-90E7-98B6D530E98E}" presName="bgRect" presStyleLbl="bgShp" presStyleIdx="0" presStyleCnt="4"/>
      <dgm:spPr/>
    </dgm:pt>
    <dgm:pt modelId="{028214B5-B921-4DF6-846D-D029678F52F3}" type="pres">
      <dgm:prSet presAssocID="{A1E20BE4-0D91-4175-90E7-98B6D530E98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DF58A78-1142-429F-ADE5-2DC7857FD245}" type="pres">
      <dgm:prSet presAssocID="{A1E20BE4-0D91-4175-90E7-98B6D530E98E}" presName="spaceRect" presStyleCnt="0"/>
      <dgm:spPr/>
    </dgm:pt>
    <dgm:pt modelId="{4F0A0876-CEA9-4C48-AE19-D5642DD1B9A2}" type="pres">
      <dgm:prSet presAssocID="{A1E20BE4-0D91-4175-90E7-98B6D530E98E}" presName="parTx" presStyleLbl="revTx" presStyleIdx="0" presStyleCnt="4">
        <dgm:presLayoutVars>
          <dgm:chMax val="0"/>
          <dgm:chPref val="0"/>
        </dgm:presLayoutVars>
      </dgm:prSet>
      <dgm:spPr/>
    </dgm:pt>
    <dgm:pt modelId="{7DE862B3-5C96-43B8-BDD8-7E3AFFD37032}" type="pres">
      <dgm:prSet presAssocID="{766A65FE-133F-46E5-88B2-79B6D7A6ED92}" presName="sibTrans" presStyleCnt="0"/>
      <dgm:spPr/>
    </dgm:pt>
    <dgm:pt modelId="{C5DC03E6-09FE-4892-AA66-E7F0EE3E7442}" type="pres">
      <dgm:prSet presAssocID="{42179EF5-4C15-44D4-AAC6-571D4F936A70}" presName="compNode" presStyleCnt="0"/>
      <dgm:spPr/>
    </dgm:pt>
    <dgm:pt modelId="{BE8D364D-7D41-4DA3-A225-6B99ED56931E}" type="pres">
      <dgm:prSet presAssocID="{42179EF5-4C15-44D4-AAC6-571D4F936A70}" presName="bgRect" presStyleLbl="bgShp" presStyleIdx="1" presStyleCnt="4"/>
      <dgm:spPr/>
    </dgm:pt>
    <dgm:pt modelId="{9B87B741-2082-4941-ADEE-CE5D8EDA2334}" type="pres">
      <dgm:prSet presAssocID="{42179EF5-4C15-44D4-AAC6-571D4F936A70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F3ADF2A-2343-4EA6-B6DE-098DA1594700}" type="pres">
      <dgm:prSet presAssocID="{42179EF5-4C15-44D4-AAC6-571D4F936A70}" presName="spaceRect" presStyleCnt="0"/>
      <dgm:spPr/>
    </dgm:pt>
    <dgm:pt modelId="{0A4AB4EB-BA97-43FC-867E-D084E716C415}" type="pres">
      <dgm:prSet presAssocID="{42179EF5-4C15-44D4-AAC6-571D4F936A70}" presName="parTx" presStyleLbl="revTx" presStyleIdx="1" presStyleCnt="4">
        <dgm:presLayoutVars>
          <dgm:chMax val="0"/>
          <dgm:chPref val="0"/>
        </dgm:presLayoutVars>
      </dgm:prSet>
      <dgm:spPr/>
    </dgm:pt>
    <dgm:pt modelId="{49449D21-56B5-4D5A-A56A-C174EAFB41E0}" type="pres">
      <dgm:prSet presAssocID="{E15411A7-1575-41A9-B96A-0DF0D29398C3}" presName="sibTrans" presStyleCnt="0"/>
      <dgm:spPr/>
    </dgm:pt>
    <dgm:pt modelId="{05DCA89A-45BE-4CFB-B22C-1ED907517E53}" type="pres">
      <dgm:prSet presAssocID="{DFDA5817-2FF7-46BC-843F-927D9636D632}" presName="compNode" presStyleCnt="0"/>
      <dgm:spPr/>
    </dgm:pt>
    <dgm:pt modelId="{A1C83031-E5B3-4891-922B-9175BDDD4DD1}" type="pres">
      <dgm:prSet presAssocID="{DFDA5817-2FF7-46BC-843F-927D9636D632}" presName="bgRect" presStyleLbl="bgShp" presStyleIdx="2" presStyleCnt="4"/>
      <dgm:spPr/>
    </dgm:pt>
    <dgm:pt modelId="{548FF928-0EA7-411C-910B-2812E6DAAF4F}" type="pres">
      <dgm:prSet presAssocID="{DFDA5817-2FF7-46BC-843F-927D9636D632}" presName="iconRect" presStyleLbl="node1" presStyleIdx="2" presStyleCnt="4"/>
      <dgm:spPr/>
    </dgm:pt>
    <dgm:pt modelId="{645FD1E5-188B-4F1D-8BC2-70480D17E3A1}" type="pres">
      <dgm:prSet presAssocID="{DFDA5817-2FF7-46BC-843F-927D9636D632}" presName="spaceRect" presStyleCnt="0"/>
      <dgm:spPr/>
    </dgm:pt>
    <dgm:pt modelId="{08E56F34-D848-42A6-BFAF-116390B73646}" type="pres">
      <dgm:prSet presAssocID="{DFDA5817-2FF7-46BC-843F-927D9636D632}" presName="parTx" presStyleLbl="revTx" presStyleIdx="2" presStyleCnt="4">
        <dgm:presLayoutVars>
          <dgm:chMax val="0"/>
          <dgm:chPref val="0"/>
        </dgm:presLayoutVars>
      </dgm:prSet>
      <dgm:spPr/>
    </dgm:pt>
    <dgm:pt modelId="{F7855641-F099-48FA-8938-21F5D0E32008}" type="pres">
      <dgm:prSet presAssocID="{477EE936-98DA-49C6-A7D9-E6C03DCAB828}" presName="sibTrans" presStyleCnt="0"/>
      <dgm:spPr/>
    </dgm:pt>
    <dgm:pt modelId="{DB5607AB-01D9-4029-B0E5-13D6CA31240D}" type="pres">
      <dgm:prSet presAssocID="{CB29065E-33A8-4B1A-AD12-B7B880374F85}" presName="compNode" presStyleCnt="0"/>
      <dgm:spPr/>
    </dgm:pt>
    <dgm:pt modelId="{F59E1D97-EA2E-4983-A640-38E1BC275A1B}" type="pres">
      <dgm:prSet presAssocID="{CB29065E-33A8-4B1A-AD12-B7B880374F85}" presName="bgRect" presStyleLbl="bgShp" presStyleIdx="3" presStyleCnt="4"/>
      <dgm:spPr/>
    </dgm:pt>
    <dgm:pt modelId="{4672AA7A-C77F-44E3-B67E-FA3FF9B54553}" type="pres">
      <dgm:prSet presAssocID="{CB29065E-33A8-4B1A-AD12-B7B880374F85}" presName="iconRect" presStyleLbl="node1" presStyleIdx="3" presStyleCnt="4"/>
      <dgm:spPr/>
    </dgm:pt>
    <dgm:pt modelId="{030B60F6-2A23-4ED4-8858-2168FD30941F}" type="pres">
      <dgm:prSet presAssocID="{CB29065E-33A8-4B1A-AD12-B7B880374F85}" presName="spaceRect" presStyleCnt="0"/>
      <dgm:spPr/>
    </dgm:pt>
    <dgm:pt modelId="{E76689CE-3486-4E11-A095-D4974E40904A}" type="pres">
      <dgm:prSet presAssocID="{CB29065E-33A8-4B1A-AD12-B7B880374F8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5A5B0D-DE72-433D-9328-35E679D51C33}" srcId="{083297F0-4C28-4A18-AE3C-75A9EA42DE28}" destId="{CB29065E-33A8-4B1A-AD12-B7B880374F85}" srcOrd="3" destOrd="0" parTransId="{A1E7E2E9-5F0C-446D-90CA-4FDC5E329562}" sibTransId="{307C6843-DADB-4555-AF8D-662639EC712D}"/>
    <dgm:cxn modelId="{1DAE741B-1E9C-4FB2-B7EA-95E1DBBAB9B7}" srcId="{083297F0-4C28-4A18-AE3C-75A9EA42DE28}" destId="{DFDA5817-2FF7-46BC-843F-927D9636D632}" srcOrd="2" destOrd="0" parTransId="{695C3ACC-8130-4170-8F7C-21601DB613E6}" sibTransId="{477EE936-98DA-49C6-A7D9-E6C03DCAB828}"/>
    <dgm:cxn modelId="{09D4331E-9DD0-476D-BC1D-26338C5EA442}" type="presOf" srcId="{A1E20BE4-0D91-4175-90E7-98B6D530E98E}" destId="{4F0A0876-CEA9-4C48-AE19-D5642DD1B9A2}" srcOrd="0" destOrd="0" presId="urn:microsoft.com/office/officeart/2018/2/layout/IconVerticalSolidList"/>
    <dgm:cxn modelId="{16ED9953-B94C-40CC-A7D1-4CC2C6BBACBC}" srcId="{083297F0-4C28-4A18-AE3C-75A9EA42DE28}" destId="{A1E20BE4-0D91-4175-90E7-98B6D530E98E}" srcOrd="0" destOrd="0" parTransId="{297EE79D-99AE-4588-834E-046EFDCA5E63}" sibTransId="{766A65FE-133F-46E5-88B2-79B6D7A6ED92}"/>
    <dgm:cxn modelId="{323CFD76-FCBA-44A1-899F-4E69C3C54BE1}" type="presOf" srcId="{083297F0-4C28-4A18-AE3C-75A9EA42DE28}" destId="{B747EA11-6024-4253-8F44-BB73494ADF9D}" srcOrd="0" destOrd="0" presId="urn:microsoft.com/office/officeart/2018/2/layout/IconVerticalSolidList"/>
    <dgm:cxn modelId="{2D046A88-0F62-46C8-A403-19FC316A3544}" type="presOf" srcId="{DFDA5817-2FF7-46BC-843F-927D9636D632}" destId="{08E56F34-D848-42A6-BFAF-116390B73646}" srcOrd="0" destOrd="0" presId="urn:microsoft.com/office/officeart/2018/2/layout/IconVerticalSolidList"/>
    <dgm:cxn modelId="{E93F03A7-1AD9-4DF5-936D-E45A3963080B}" type="presOf" srcId="{42179EF5-4C15-44D4-AAC6-571D4F936A70}" destId="{0A4AB4EB-BA97-43FC-867E-D084E716C415}" srcOrd="0" destOrd="0" presId="urn:microsoft.com/office/officeart/2018/2/layout/IconVerticalSolidList"/>
    <dgm:cxn modelId="{D2C26FB1-E6E3-47AB-AE7A-B5631B028A06}" type="presOf" srcId="{CB29065E-33A8-4B1A-AD12-B7B880374F85}" destId="{E76689CE-3486-4E11-A095-D4974E40904A}" srcOrd="0" destOrd="0" presId="urn:microsoft.com/office/officeart/2018/2/layout/IconVerticalSolidList"/>
    <dgm:cxn modelId="{AEEF0FF1-9855-46B9-B41B-5AF08B5702E9}" srcId="{083297F0-4C28-4A18-AE3C-75A9EA42DE28}" destId="{42179EF5-4C15-44D4-AAC6-571D4F936A70}" srcOrd="1" destOrd="0" parTransId="{AAC4DFA4-85E3-4ADB-A1E8-232106145FEF}" sibTransId="{E15411A7-1575-41A9-B96A-0DF0D29398C3}"/>
    <dgm:cxn modelId="{A64C3A42-6B25-47CB-829C-A3BE6BCAFC98}" type="presParOf" srcId="{B747EA11-6024-4253-8F44-BB73494ADF9D}" destId="{C2D488D3-C375-4905-924B-9D9F197EA82C}" srcOrd="0" destOrd="0" presId="urn:microsoft.com/office/officeart/2018/2/layout/IconVerticalSolidList"/>
    <dgm:cxn modelId="{273E2240-A065-4E58-824D-20F1CEE26096}" type="presParOf" srcId="{C2D488D3-C375-4905-924B-9D9F197EA82C}" destId="{24069AA1-9C61-4DF0-B577-50B0F2CD6FB9}" srcOrd="0" destOrd="0" presId="urn:microsoft.com/office/officeart/2018/2/layout/IconVerticalSolidList"/>
    <dgm:cxn modelId="{E35C7436-2A27-492F-BD43-C3E2ABDD01C7}" type="presParOf" srcId="{C2D488D3-C375-4905-924B-9D9F197EA82C}" destId="{028214B5-B921-4DF6-846D-D029678F52F3}" srcOrd="1" destOrd="0" presId="urn:microsoft.com/office/officeart/2018/2/layout/IconVerticalSolidList"/>
    <dgm:cxn modelId="{D007BC7E-8A88-4DFB-A1DC-13CDDB533253}" type="presParOf" srcId="{C2D488D3-C375-4905-924B-9D9F197EA82C}" destId="{7DF58A78-1142-429F-ADE5-2DC7857FD245}" srcOrd="2" destOrd="0" presId="urn:microsoft.com/office/officeart/2018/2/layout/IconVerticalSolidList"/>
    <dgm:cxn modelId="{8AEB9AE4-6A8A-40A1-8393-6FF3AA511721}" type="presParOf" srcId="{C2D488D3-C375-4905-924B-9D9F197EA82C}" destId="{4F0A0876-CEA9-4C48-AE19-D5642DD1B9A2}" srcOrd="3" destOrd="0" presId="urn:microsoft.com/office/officeart/2018/2/layout/IconVerticalSolidList"/>
    <dgm:cxn modelId="{1CB7BFF0-946B-46C3-8D93-262094F60326}" type="presParOf" srcId="{B747EA11-6024-4253-8F44-BB73494ADF9D}" destId="{7DE862B3-5C96-43B8-BDD8-7E3AFFD37032}" srcOrd="1" destOrd="0" presId="urn:microsoft.com/office/officeart/2018/2/layout/IconVerticalSolidList"/>
    <dgm:cxn modelId="{D58A7B9E-93E9-48E4-B121-16F4220780AF}" type="presParOf" srcId="{B747EA11-6024-4253-8F44-BB73494ADF9D}" destId="{C5DC03E6-09FE-4892-AA66-E7F0EE3E7442}" srcOrd="2" destOrd="0" presId="urn:microsoft.com/office/officeart/2018/2/layout/IconVerticalSolidList"/>
    <dgm:cxn modelId="{C9F39B7D-96B7-4CE3-8653-C851B5D065A3}" type="presParOf" srcId="{C5DC03E6-09FE-4892-AA66-E7F0EE3E7442}" destId="{BE8D364D-7D41-4DA3-A225-6B99ED56931E}" srcOrd="0" destOrd="0" presId="urn:microsoft.com/office/officeart/2018/2/layout/IconVerticalSolidList"/>
    <dgm:cxn modelId="{2B557B9D-683C-43D4-98CA-F262CDCDE023}" type="presParOf" srcId="{C5DC03E6-09FE-4892-AA66-E7F0EE3E7442}" destId="{9B87B741-2082-4941-ADEE-CE5D8EDA2334}" srcOrd="1" destOrd="0" presId="urn:microsoft.com/office/officeart/2018/2/layout/IconVerticalSolidList"/>
    <dgm:cxn modelId="{EF805ACD-6EBF-47F5-A47D-3E9C06AF4F32}" type="presParOf" srcId="{C5DC03E6-09FE-4892-AA66-E7F0EE3E7442}" destId="{BF3ADF2A-2343-4EA6-B6DE-098DA1594700}" srcOrd="2" destOrd="0" presId="urn:microsoft.com/office/officeart/2018/2/layout/IconVerticalSolidList"/>
    <dgm:cxn modelId="{48CB3C27-A595-4F83-BC04-3F0267BF8978}" type="presParOf" srcId="{C5DC03E6-09FE-4892-AA66-E7F0EE3E7442}" destId="{0A4AB4EB-BA97-43FC-867E-D084E716C415}" srcOrd="3" destOrd="0" presId="urn:microsoft.com/office/officeart/2018/2/layout/IconVerticalSolidList"/>
    <dgm:cxn modelId="{E59EBD0D-25C1-4F00-B8C2-9C8D59AABE1D}" type="presParOf" srcId="{B747EA11-6024-4253-8F44-BB73494ADF9D}" destId="{49449D21-56B5-4D5A-A56A-C174EAFB41E0}" srcOrd="3" destOrd="0" presId="urn:microsoft.com/office/officeart/2018/2/layout/IconVerticalSolidList"/>
    <dgm:cxn modelId="{972A9775-2023-433B-BCDA-507E2B8A2FB0}" type="presParOf" srcId="{B747EA11-6024-4253-8F44-BB73494ADF9D}" destId="{05DCA89A-45BE-4CFB-B22C-1ED907517E53}" srcOrd="4" destOrd="0" presId="urn:microsoft.com/office/officeart/2018/2/layout/IconVerticalSolidList"/>
    <dgm:cxn modelId="{9E4F5E90-DBC1-4E05-9B87-6EE7DDC67FA0}" type="presParOf" srcId="{05DCA89A-45BE-4CFB-B22C-1ED907517E53}" destId="{A1C83031-E5B3-4891-922B-9175BDDD4DD1}" srcOrd="0" destOrd="0" presId="urn:microsoft.com/office/officeart/2018/2/layout/IconVerticalSolidList"/>
    <dgm:cxn modelId="{27B91CCB-63C8-4828-8FE1-B0E9BBF0CE88}" type="presParOf" srcId="{05DCA89A-45BE-4CFB-B22C-1ED907517E53}" destId="{548FF928-0EA7-411C-910B-2812E6DAAF4F}" srcOrd="1" destOrd="0" presId="urn:microsoft.com/office/officeart/2018/2/layout/IconVerticalSolidList"/>
    <dgm:cxn modelId="{F59651F2-A62D-4576-B521-CC9B32814522}" type="presParOf" srcId="{05DCA89A-45BE-4CFB-B22C-1ED907517E53}" destId="{645FD1E5-188B-4F1D-8BC2-70480D17E3A1}" srcOrd="2" destOrd="0" presId="urn:microsoft.com/office/officeart/2018/2/layout/IconVerticalSolidList"/>
    <dgm:cxn modelId="{B42D1D39-4168-4532-AB30-BBB4B647F108}" type="presParOf" srcId="{05DCA89A-45BE-4CFB-B22C-1ED907517E53}" destId="{08E56F34-D848-42A6-BFAF-116390B73646}" srcOrd="3" destOrd="0" presId="urn:microsoft.com/office/officeart/2018/2/layout/IconVerticalSolidList"/>
    <dgm:cxn modelId="{02F24587-9C1C-48DD-937D-6E905FE67BC8}" type="presParOf" srcId="{B747EA11-6024-4253-8F44-BB73494ADF9D}" destId="{F7855641-F099-48FA-8938-21F5D0E32008}" srcOrd="5" destOrd="0" presId="urn:microsoft.com/office/officeart/2018/2/layout/IconVerticalSolidList"/>
    <dgm:cxn modelId="{2623DA12-394A-4B1A-8B01-38FA1D2D9A80}" type="presParOf" srcId="{B747EA11-6024-4253-8F44-BB73494ADF9D}" destId="{DB5607AB-01D9-4029-B0E5-13D6CA31240D}" srcOrd="6" destOrd="0" presId="urn:microsoft.com/office/officeart/2018/2/layout/IconVerticalSolidList"/>
    <dgm:cxn modelId="{CA045889-4678-41A3-82E3-E95CE3A6CBA7}" type="presParOf" srcId="{DB5607AB-01D9-4029-B0E5-13D6CA31240D}" destId="{F59E1D97-EA2E-4983-A640-38E1BC275A1B}" srcOrd="0" destOrd="0" presId="urn:microsoft.com/office/officeart/2018/2/layout/IconVerticalSolidList"/>
    <dgm:cxn modelId="{A93EF1D4-3719-4725-8477-3D10F720A880}" type="presParOf" srcId="{DB5607AB-01D9-4029-B0E5-13D6CA31240D}" destId="{4672AA7A-C77F-44E3-B67E-FA3FF9B54553}" srcOrd="1" destOrd="0" presId="urn:microsoft.com/office/officeart/2018/2/layout/IconVerticalSolidList"/>
    <dgm:cxn modelId="{6137B4F2-7C51-4416-BF7E-082A42ACBE2F}" type="presParOf" srcId="{DB5607AB-01D9-4029-B0E5-13D6CA31240D}" destId="{030B60F6-2A23-4ED4-8858-2168FD30941F}" srcOrd="2" destOrd="0" presId="urn:microsoft.com/office/officeart/2018/2/layout/IconVerticalSolidList"/>
    <dgm:cxn modelId="{36D50CDE-8D83-4BDB-ADEB-3AC3370A3B92}" type="presParOf" srcId="{DB5607AB-01D9-4029-B0E5-13D6CA31240D}" destId="{E76689CE-3486-4E11-A095-D4974E4090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1" i="0" dirty="0">
              <a:latin typeface="Calibri"/>
              <a:ea typeface="Calibri"/>
              <a:cs typeface="Calibri"/>
            </a:rPr>
            <a:t>Authentication API</a:t>
          </a:r>
          <a:endParaRPr lang="en-US" sz="1000" b="1" dirty="0">
            <a:latin typeface="Calibri"/>
            <a:ea typeface="Calibri"/>
            <a:cs typeface="Calibri"/>
          </a:endParaRPr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F26C476C-2D35-4F5C-A67A-F46F0CAE2998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Favorite API</a:t>
          </a:r>
        </a:p>
      </dgm:t>
    </dgm:pt>
    <dgm:pt modelId="{D1D21AFC-BCA4-434E-85D3-77644049A93A}" type="parTrans" cxnId="{AA52E5EF-7403-4404-ACD0-AAE14BDA6CD6}">
      <dgm:prSet/>
      <dgm:spPr/>
      <dgm:t>
        <a:bodyPr/>
        <a:lstStyle/>
        <a:p>
          <a:endParaRPr lang="en-IN"/>
        </a:p>
      </dgm:t>
    </dgm:pt>
    <dgm:pt modelId="{B385E720-FBEC-4CE6-AB02-5BCC63382369}" type="sibTrans" cxnId="{AA52E5EF-7403-4404-ACD0-AAE14BDA6CD6}">
      <dgm:prSet/>
      <dgm:spPr/>
      <dgm:t>
        <a:bodyPr/>
        <a:lstStyle/>
        <a:p>
          <a:endParaRPr lang="en-IN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37431" custLinFactNeighborY="4852">
        <dgm:presLayoutVars>
          <dgm:bulletEnabled val="1"/>
        </dgm:presLayoutVars>
      </dgm:prSet>
      <dgm:spPr/>
    </dgm:pt>
    <dgm:pt modelId="{60700A5F-C530-4F4B-A7D7-CC70E6FD8373}" type="pres">
      <dgm:prSet presAssocID="{B03598B7-1AB7-4EA5-9DD4-A95203869A11}" presName="sibTrans" presStyleCnt="0"/>
      <dgm:spPr/>
    </dgm:pt>
    <dgm:pt modelId="{AD3E03A4-CC67-454A-AFC1-C36B8D88AB6F}" type="pres">
      <dgm:prSet presAssocID="{F26C476C-2D35-4F5C-A67A-F46F0CAE2998}" presName="node" presStyleLbl="node1" presStyleIdx="1" presStyleCnt="2" custLinFactNeighborX="85324" custLinFactNeighborY="828">
        <dgm:presLayoutVars>
          <dgm:bulletEnabled val="1"/>
        </dgm:presLayoutVars>
      </dgm:prSet>
      <dgm:spPr/>
    </dgm:pt>
  </dgm:ptLst>
  <dgm:cxnLst>
    <dgm:cxn modelId="{FD4CD22E-7CAB-4447-8258-C1CE08E758A6}" type="presOf" srcId="{F26C476C-2D35-4F5C-A67A-F46F0CAE2998}" destId="{AD3E03A4-CC67-454A-AFC1-C36B8D88AB6F}" srcOrd="0" destOrd="0" presId="urn:microsoft.com/office/officeart/2005/8/layout/hList6"/>
    <dgm:cxn modelId="{3F702D87-6499-49B0-8E31-D71A02D27A2F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AA52E5EF-7403-4404-ACD0-AAE14BDA6CD6}" srcId="{C44149F6-C6D5-4E46-96AD-075B1AFADF60}" destId="{F26C476C-2D35-4F5C-A67A-F46F0CAE2998}" srcOrd="1" destOrd="0" parTransId="{D1D21AFC-BCA4-434E-85D3-77644049A93A}" sibTransId="{B385E720-FBEC-4CE6-AB02-5BCC63382369}"/>
    <dgm:cxn modelId="{9E7FFCE5-EB8D-4F4F-B733-A121B37BCED5}" type="presParOf" srcId="{A1B49F1D-332D-4E33-B466-82106D9A224D}" destId="{A4E260C0-61EE-4497-9D4A-BE84E523A3EF}" srcOrd="0" destOrd="0" presId="urn:microsoft.com/office/officeart/2005/8/layout/hList6"/>
    <dgm:cxn modelId="{B4D36656-D2CE-4248-B1D4-A30F48A895AF}" type="presParOf" srcId="{A1B49F1D-332D-4E33-B466-82106D9A224D}" destId="{60700A5F-C530-4F4B-A7D7-CC70E6FD8373}" srcOrd="1" destOrd="0" presId="urn:microsoft.com/office/officeart/2005/8/layout/hList6"/>
    <dgm:cxn modelId="{17F059DD-B994-49F2-88AD-AC51AB9E26A9}" type="presParOf" srcId="{A1B49F1D-332D-4E33-B466-82106D9A224D}" destId="{AD3E03A4-CC67-454A-AFC1-C36B8D88AB6F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5BDDCA-52CE-40B6-89CA-90021A600F9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46AB51-1CF9-469E-98B9-748E24DC59F2}">
      <dgm:prSet/>
      <dgm:spPr/>
      <dgm:t>
        <a:bodyPr/>
        <a:lstStyle/>
        <a:p>
          <a:r>
            <a:rPr lang="en-US"/>
            <a:t>THE CPLAYER APP HELPS THE USER  TO SEARCH CRICKET PLAYERS AND ADD THEM TO THE   FAVOURITE LIST. </a:t>
          </a:r>
        </a:p>
      </dgm:t>
    </dgm:pt>
    <dgm:pt modelId="{3F4EBBF8-B088-4FB0-AB05-77F642DD6B0F}" type="parTrans" cxnId="{3F7316E8-998B-47D9-A5D6-2AEF9DBBD242}">
      <dgm:prSet/>
      <dgm:spPr/>
      <dgm:t>
        <a:bodyPr/>
        <a:lstStyle/>
        <a:p>
          <a:endParaRPr lang="en-US"/>
        </a:p>
      </dgm:t>
    </dgm:pt>
    <dgm:pt modelId="{2E7752DA-997E-4A6E-9BCB-D128004BE844}" type="sibTrans" cxnId="{3F7316E8-998B-47D9-A5D6-2AEF9DBBD242}">
      <dgm:prSet/>
      <dgm:spPr/>
      <dgm:t>
        <a:bodyPr/>
        <a:lstStyle/>
        <a:p>
          <a:endParaRPr lang="en-US"/>
        </a:p>
      </dgm:t>
    </dgm:pt>
    <dgm:pt modelId="{DF782879-3B2D-4475-8040-25542AE103EA}">
      <dgm:prSet/>
      <dgm:spPr/>
      <dgm:t>
        <a:bodyPr/>
        <a:lstStyle/>
        <a:p>
          <a:r>
            <a:rPr lang="en-US"/>
            <a:t>It also helps user to  store the favourite player  and delete them afterwards. </a:t>
          </a:r>
        </a:p>
      </dgm:t>
    </dgm:pt>
    <dgm:pt modelId="{941F8A2E-ACEA-4FBD-8140-516E45D89814}" type="parTrans" cxnId="{70D45E7F-E3C2-42A1-89C2-E61845E97E61}">
      <dgm:prSet/>
      <dgm:spPr/>
      <dgm:t>
        <a:bodyPr/>
        <a:lstStyle/>
        <a:p>
          <a:endParaRPr lang="en-US"/>
        </a:p>
      </dgm:t>
    </dgm:pt>
    <dgm:pt modelId="{B8FE228B-5885-4443-97DF-FD584A15A0C7}" type="sibTrans" cxnId="{70D45E7F-E3C2-42A1-89C2-E61845E97E61}">
      <dgm:prSet/>
      <dgm:spPr/>
      <dgm:t>
        <a:bodyPr/>
        <a:lstStyle/>
        <a:p>
          <a:endParaRPr lang="en-US"/>
        </a:p>
      </dgm:t>
    </dgm:pt>
    <dgm:pt modelId="{77D75CB3-34F8-41B8-9397-160CE1110494}" type="pres">
      <dgm:prSet presAssocID="{665BDDCA-52CE-40B6-89CA-90021A600F91}" presName="outerComposite" presStyleCnt="0">
        <dgm:presLayoutVars>
          <dgm:chMax val="5"/>
          <dgm:dir/>
          <dgm:resizeHandles val="exact"/>
        </dgm:presLayoutVars>
      </dgm:prSet>
      <dgm:spPr/>
    </dgm:pt>
    <dgm:pt modelId="{A46D043F-83A1-4E00-A2A8-FAEA48EDA8AF}" type="pres">
      <dgm:prSet presAssocID="{665BDDCA-52CE-40B6-89CA-90021A600F91}" presName="dummyMaxCanvas" presStyleCnt="0">
        <dgm:presLayoutVars/>
      </dgm:prSet>
      <dgm:spPr/>
    </dgm:pt>
    <dgm:pt modelId="{CCD64F2D-A573-42D2-ABCE-C1873ABC4124}" type="pres">
      <dgm:prSet presAssocID="{665BDDCA-52CE-40B6-89CA-90021A600F91}" presName="TwoNodes_1" presStyleLbl="node1" presStyleIdx="0" presStyleCnt="2">
        <dgm:presLayoutVars>
          <dgm:bulletEnabled val="1"/>
        </dgm:presLayoutVars>
      </dgm:prSet>
      <dgm:spPr/>
    </dgm:pt>
    <dgm:pt modelId="{EB32FBDD-8AC9-4775-8A36-6E9D9404F7BC}" type="pres">
      <dgm:prSet presAssocID="{665BDDCA-52CE-40B6-89CA-90021A600F91}" presName="TwoNodes_2" presStyleLbl="node1" presStyleIdx="1" presStyleCnt="2">
        <dgm:presLayoutVars>
          <dgm:bulletEnabled val="1"/>
        </dgm:presLayoutVars>
      </dgm:prSet>
      <dgm:spPr/>
    </dgm:pt>
    <dgm:pt modelId="{346E2970-16D6-4CF1-A16B-75F871968F05}" type="pres">
      <dgm:prSet presAssocID="{665BDDCA-52CE-40B6-89CA-90021A600F91}" presName="TwoConn_1-2" presStyleLbl="fgAccFollowNode1" presStyleIdx="0" presStyleCnt="1">
        <dgm:presLayoutVars>
          <dgm:bulletEnabled val="1"/>
        </dgm:presLayoutVars>
      </dgm:prSet>
      <dgm:spPr/>
    </dgm:pt>
    <dgm:pt modelId="{D0A85070-CDA3-4D63-B928-24BBF3576C42}" type="pres">
      <dgm:prSet presAssocID="{665BDDCA-52CE-40B6-89CA-90021A600F91}" presName="TwoNodes_1_text" presStyleLbl="node1" presStyleIdx="1" presStyleCnt="2">
        <dgm:presLayoutVars>
          <dgm:bulletEnabled val="1"/>
        </dgm:presLayoutVars>
      </dgm:prSet>
      <dgm:spPr/>
    </dgm:pt>
    <dgm:pt modelId="{2ECCC173-96EF-47EE-8A27-A39CB9ADC4A6}" type="pres">
      <dgm:prSet presAssocID="{665BDDCA-52CE-40B6-89CA-90021A600F9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F6E30E-3252-482B-A245-2A666750ADE0}" type="presOf" srcId="{DF782879-3B2D-4475-8040-25542AE103EA}" destId="{2ECCC173-96EF-47EE-8A27-A39CB9ADC4A6}" srcOrd="1" destOrd="0" presId="urn:microsoft.com/office/officeart/2005/8/layout/vProcess5"/>
    <dgm:cxn modelId="{60A90921-B0B7-49B2-B5C5-E6CFA6344467}" type="presOf" srcId="{AB46AB51-1CF9-469E-98B9-748E24DC59F2}" destId="{D0A85070-CDA3-4D63-B928-24BBF3576C42}" srcOrd="1" destOrd="0" presId="urn:microsoft.com/office/officeart/2005/8/layout/vProcess5"/>
    <dgm:cxn modelId="{0E5F2B2B-BA03-4129-9339-9131C15A5C3C}" type="presOf" srcId="{2E7752DA-997E-4A6E-9BCB-D128004BE844}" destId="{346E2970-16D6-4CF1-A16B-75F871968F05}" srcOrd="0" destOrd="0" presId="urn:microsoft.com/office/officeart/2005/8/layout/vProcess5"/>
    <dgm:cxn modelId="{3512A243-827A-4CCE-AF70-A5FAEFB28F17}" type="presOf" srcId="{DF782879-3B2D-4475-8040-25542AE103EA}" destId="{EB32FBDD-8AC9-4775-8A36-6E9D9404F7BC}" srcOrd="0" destOrd="0" presId="urn:microsoft.com/office/officeart/2005/8/layout/vProcess5"/>
    <dgm:cxn modelId="{17757F51-F313-493E-9C4E-999B235FB32A}" type="presOf" srcId="{AB46AB51-1CF9-469E-98B9-748E24DC59F2}" destId="{CCD64F2D-A573-42D2-ABCE-C1873ABC4124}" srcOrd="0" destOrd="0" presId="urn:microsoft.com/office/officeart/2005/8/layout/vProcess5"/>
    <dgm:cxn modelId="{70D45E7F-E3C2-42A1-89C2-E61845E97E61}" srcId="{665BDDCA-52CE-40B6-89CA-90021A600F91}" destId="{DF782879-3B2D-4475-8040-25542AE103EA}" srcOrd="1" destOrd="0" parTransId="{941F8A2E-ACEA-4FBD-8140-516E45D89814}" sibTransId="{B8FE228B-5885-4443-97DF-FD584A15A0C7}"/>
    <dgm:cxn modelId="{5BB1E2AC-1A68-4D8E-91EE-5F09AACF6289}" type="presOf" srcId="{665BDDCA-52CE-40B6-89CA-90021A600F91}" destId="{77D75CB3-34F8-41B8-9397-160CE1110494}" srcOrd="0" destOrd="0" presId="urn:microsoft.com/office/officeart/2005/8/layout/vProcess5"/>
    <dgm:cxn modelId="{3F7316E8-998B-47D9-A5D6-2AEF9DBBD242}" srcId="{665BDDCA-52CE-40B6-89CA-90021A600F91}" destId="{AB46AB51-1CF9-469E-98B9-748E24DC59F2}" srcOrd="0" destOrd="0" parTransId="{3F4EBBF8-B088-4FB0-AB05-77F642DD6B0F}" sibTransId="{2E7752DA-997E-4A6E-9BCB-D128004BE844}"/>
    <dgm:cxn modelId="{BA98AD62-C505-4428-92EA-B412F6F6F8C6}" type="presParOf" srcId="{77D75CB3-34F8-41B8-9397-160CE1110494}" destId="{A46D043F-83A1-4E00-A2A8-FAEA48EDA8AF}" srcOrd="0" destOrd="0" presId="urn:microsoft.com/office/officeart/2005/8/layout/vProcess5"/>
    <dgm:cxn modelId="{063C0DB0-B70F-4708-AD98-CF23C4A080FB}" type="presParOf" srcId="{77D75CB3-34F8-41B8-9397-160CE1110494}" destId="{CCD64F2D-A573-42D2-ABCE-C1873ABC4124}" srcOrd="1" destOrd="0" presId="urn:microsoft.com/office/officeart/2005/8/layout/vProcess5"/>
    <dgm:cxn modelId="{1E98BBFD-9AC8-424C-AFBE-92BCEDD3FDAB}" type="presParOf" srcId="{77D75CB3-34F8-41B8-9397-160CE1110494}" destId="{EB32FBDD-8AC9-4775-8A36-6E9D9404F7BC}" srcOrd="2" destOrd="0" presId="urn:microsoft.com/office/officeart/2005/8/layout/vProcess5"/>
    <dgm:cxn modelId="{C35B4B81-C8B4-4E38-BAB5-1C8691795B86}" type="presParOf" srcId="{77D75CB3-34F8-41B8-9397-160CE1110494}" destId="{346E2970-16D6-4CF1-A16B-75F871968F05}" srcOrd="3" destOrd="0" presId="urn:microsoft.com/office/officeart/2005/8/layout/vProcess5"/>
    <dgm:cxn modelId="{E10B3C02-F492-4701-A921-7AAA4C26A382}" type="presParOf" srcId="{77D75CB3-34F8-41B8-9397-160CE1110494}" destId="{D0A85070-CDA3-4D63-B928-24BBF3576C42}" srcOrd="4" destOrd="0" presId="urn:microsoft.com/office/officeart/2005/8/layout/vProcess5"/>
    <dgm:cxn modelId="{B5F7CCB7-F6E5-4AE2-A7E1-2B17A5CDEF5D}" type="presParOf" srcId="{77D75CB3-34F8-41B8-9397-160CE1110494}" destId="{2ECCC173-96EF-47EE-8A27-A39CB9ADC4A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5BDDCA-52CE-40B6-89CA-90021A600F9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46AB51-1CF9-469E-98B9-748E24DC59F2}">
      <dgm:prSet/>
      <dgm:spPr/>
      <dgm:t>
        <a:bodyPr/>
        <a:lstStyle/>
        <a:p>
          <a:pPr rtl="0"/>
          <a:r>
            <a:rPr lang="en-US" dirty="0"/>
            <a:t>IF A USER ADDS A PLAYER TO A PLAYERS TO HIS/HER FAVORITE LIST MORE THAN FIVE TIMES THEN THAT PLAYER CARD IS ADDED TO RECOMENTATION SECTION</a:t>
          </a:r>
          <a:r>
            <a:rPr lang="en-US" dirty="0">
              <a:latin typeface="Walbaum Display"/>
            </a:rPr>
            <a:t>  </a:t>
          </a:r>
          <a:endParaRPr lang="en-US" dirty="0"/>
        </a:p>
      </dgm:t>
    </dgm:pt>
    <dgm:pt modelId="{3F4EBBF8-B088-4FB0-AB05-77F642DD6B0F}" type="parTrans" cxnId="{3F7316E8-998B-47D9-A5D6-2AEF9DBBD242}">
      <dgm:prSet/>
      <dgm:spPr/>
      <dgm:t>
        <a:bodyPr/>
        <a:lstStyle/>
        <a:p>
          <a:endParaRPr lang="en-US"/>
        </a:p>
      </dgm:t>
    </dgm:pt>
    <dgm:pt modelId="{2E7752DA-997E-4A6E-9BCB-D128004BE844}" type="sibTrans" cxnId="{3F7316E8-998B-47D9-A5D6-2AEF9DBBD242}">
      <dgm:prSet/>
      <dgm:spPr/>
      <dgm:t>
        <a:bodyPr/>
        <a:lstStyle/>
        <a:p>
          <a:endParaRPr lang="en-US"/>
        </a:p>
      </dgm:t>
    </dgm:pt>
    <dgm:pt modelId="{DF782879-3B2D-4475-8040-25542AE103EA}">
      <dgm:prSet/>
      <dgm:spPr/>
      <dgm:t>
        <a:bodyPr/>
        <a:lstStyle/>
        <a:p>
          <a:r>
            <a:rPr lang="en-US" dirty="0"/>
            <a:t>ONCE A PLAYER CARD IS ADDED TO RECOMMENDATION SECTION ALL THE USERS ARE ABLE TO SEE IT IN THEIR RECOMMENDATIONS .</a:t>
          </a:r>
        </a:p>
      </dgm:t>
    </dgm:pt>
    <dgm:pt modelId="{941F8A2E-ACEA-4FBD-8140-516E45D89814}" type="parTrans" cxnId="{70D45E7F-E3C2-42A1-89C2-E61845E97E61}">
      <dgm:prSet/>
      <dgm:spPr/>
      <dgm:t>
        <a:bodyPr/>
        <a:lstStyle/>
        <a:p>
          <a:endParaRPr lang="en-US"/>
        </a:p>
      </dgm:t>
    </dgm:pt>
    <dgm:pt modelId="{B8FE228B-5885-4443-97DF-FD584A15A0C7}" type="sibTrans" cxnId="{70D45E7F-E3C2-42A1-89C2-E61845E97E61}">
      <dgm:prSet/>
      <dgm:spPr/>
      <dgm:t>
        <a:bodyPr/>
        <a:lstStyle/>
        <a:p>
          <a:endParaRPr lang="en-US"/>
        </a:p>
      </dgm:t>
    </dgm:pt>
    <dgm:pt modelId="{77D75CB3-34F8-41B8-9397-160CE1110494}" type="pres">
      <dgm:prSet presAssocID="{665BDDCA-52CE-40B6-89CA-90021A600F91}" presName="outerComposite" presStyleCnt="0">
        <dgm:presLayoutVars>
          <dgm:chMax val="5"/>
          <dgm:dir/>
          <dgm:resizeHandles val="exact"/>
        </dgm:presLayoutVars>
      </dgm:prSet>
      <dgm:spPr/>
    </dgm:pt>
    <dgm:pt modelId="{A46D043F-83A1-4E00-A2A8-FAEA48EDA8AF}" type="pres">
      <dgm:prSet presAssocID="{665BDDCA-52CE-40B6-89CA-90021A600F91}" presName="dummyMaxCanvas" presStyleCnt="0">
        <dgm:presLayoutVars/>
      </dgm:prSet>
      <dgm:spPr/>
    </dgm:pt>
    <dgm:pt modelId="{3F193035-FE26-4574-9CF7-DA09E44F2F8C}" type="pres">
      <dgm:prSet presAssocID="{665BDDCA-52CE-40B6-89CA-90021A600F91}" presName="TwoNodes_1" presStyleLbl="node1" presStyleIdx="0" presStyleCnt="2">
        <dgm:presLayoutVars>
          <dgm:bulletEnabled val="1"/>
        </dgm:presLayoutVars>
      </dgm:prSet>
      <dgm:spPr/>
    </dgm:pt>
    <dgm:pt modelId="{5834D799-E716-4B89-80E6-0C904B746A2B}" type="pres">
      <dgm:prSet presAssocID="{665BDDCA-52CE-40B6-89CA-90021A600F91}" presName="TwoNodes_2" presStyleLbl="node1" presStyleIdx="1" presStyleCnt="2">
        <dgm:presLayoutVars>
          <dgm:bulletEnabled val="1"/>
        </dgm:presLayoutVars>
      </dgm:prSet>
      <dgm:spPr/>
    </dgm:pt>
    <dgm:pt modelId="{3846AED4-BB25-4C7B-A62A-1473407BB39D}" type="pres">
      <dgm:prSet presAssocID="{665BDDCA-52CE-40B6-89CA-90021A600F91}" presName="TwoConn_1-2" presStyleLbl="fgAccFollowNode1" presStyleIdx="0" presStyleCnt="1">
        <dgm:presLayoutVars>
          <dgm:bulletEnabled val="1"/>
        </dgm:presLayoutVars>
      </dgm:prSet>
      <dgm:spPr/>
    </dgm:pt>
    <dgm:pt modelId="{D8D6A57A-822F-47A7-8BD4-6A18E15292C5}" type="pres">
      <dgm:prSet presAssocID="{665BDDCA-52CE-40B6-89CA-90021A600F91}" presName="TwoNodes_1_text" presStyleLbl="node1" presStyleIdx="1" presStyleCnt="2">
        <dgm:presLayoutVars>
          <dgm:bulletEnabled val="1"/>
        </dgm:presLayoutVars>
      </dgm:prSet>
      <dgm:spPr/>
    </dgm:pt>
    <dgm:pt modelId="{13EA99A2-E38B-4580-A417-7DB082BDCD23}" type="pres">
      <dgm:prSet presAssocID="{665BDDCA-52CE-40B6-89CA-90021A600F9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75FAB2A-E69F-4346-810A-ED26D395C0EB}" type="presOf" srcId="{2E7752DA-997E-4A6E-9BCB-D128004BE844}" destId="{3846AED4-BB25-4C7B-A62A-1473407BB39D}" srcOrd="0" destOrd="0" presId="urn:microsoft.com/office/officeart/2005/8/layout/vProcess5"/>
    <dgm:cxn modelId="{D4A33471-FAAE-49A4-93F9-5E113BD901D0}" type="presOf" srcId="{AB46AB51-1CF9-469E-98B9-748E24DC59F2}" destId="{3F193035-FE26-4574-9CF7-DA09E44F2F8C}" srcOrd="0" destOrd="0" presId="urn:microsoft.com/office/officeart/2005/8/layout/vProcess5"/>
    <dgm:cxn modelId="{70D45E7F-E3C2-42A1-89C2-E61845E97E61}" srcId="{665BDDCA-52CE-40B6-89CA-90021A600F91}" destId="{DF782879-3B2D-4475-8040-25542AE103EA}" srcOrd="1" destOrd="0" parTransId="{941F8A2E-ACEA-4FBD-8140-516E45D89814}" sibTransId="{B8FE228B-5885-4443-97DF-FD584A15A0C7}"/>
    <dgm:cxn modelId="{5BB1E2AC-1A68-4D8E-91EE-5F09AACF6289}" type="presOf" srcId="{665BDDCA-52CE-40B6-89CA-90021A600F91}" destId="{77D75CB3-34F8-41B8-9397-160CE1110494}" srcOrd="0" destOrd="0" presId="urn:microsoft.com/office/officeart/2005/8/layout/vProcess5"/>
    <dgm:cxn modelId="{7BF8BBC1-6187-41FD-B238-01D9E2F0EB23}" type="presOf" srcId="{AB46AB51-1CF9-469E-98B9-748E24DC59F2}" destId="{D8D6A57A-822F-47A7-8BD4-6A18E15292C5}" srcOrd="1" destOrd="0" presId="urn:microsoft.com/office/officeart/2005/8/layout/vProcess5"/>
    <dgm:cxn modelId="{53D6ABCC-2B10-48D2-AF95-E94B64AC23C3}" type="presOf" srcId="{DF782879-3B2D-4475-8040-25542AE103EA}" destId="{5834D799-E716-4B89-80E6-0C904B746A2B}" srcOrd="0" destOrd="0" presId="urn:microsoft.com/office/officeart/2005/8/layout/vProcess5"/>
    <dgm:cxn modelId="{3F7316E8-998B-47D9-A5D6-2AEF9DBBD242}" srcId="{665BDDCA-52CE-40B6-89CA-90021A600F91}" destId="{AB46AB51-1CF9-469E-98B9-748E24DC59F2}" srcOrd="0" destOrd="0" parTransId="{3F4EBBF8-B088-4FB0-AB05-77F642DD6B0F}" sibTransId="{2E7752DA-997E-4A6E-9BCB-D128004BE844}"/>
    <dgm:cxn modelId="{CCA482F1-37C9-4708-A9AA-AA49304586EB}" type="presOf" srcId="{DF782879-3B2D-4475-8040-25542AE103EA}" destId="{13EA99A2-E38B-4580-A417-7DB082BDCD23}" srcOrd="1" destOrd="0" presId="urn:microsoft.com/office/officeart/2005/8/layout/vProcess5"/>
    <dgm:cxn modelId="{8E6A89F8-8E2B-43CA-891D-C5C2C7ECD410}" type="presParOf" srcId="{77D75CB3-34F8-41B8-9397-160CE1110494}" destId="{A46D043F-83A1-4E00-A2A8-FAEA48EDA8AF}" srcOrd="0" destOrd="0" presId="urn:microsoft.com/office/officeart/2005/8/layout/vProcess5"/>
    <dgm:cxn modelId="{625DFB10-4A12-4EFB-B02E-D5319633C1BD}" type="presParOf" srcId="{77D75CB3-34F8-41B8-9397-160CE1110494}" destId="{3F193035-FE26-4574-9CF7-DA09E44F2F8C}" srcOrd="1" destOrd="0" presId="urn:microsoft.com/office/officeart/2005/8/layout/vProcess5"/>
    <dgm:cxn modelId="{78AC035D-88D1-4570-A1B4-A2FEA24B328B}" type="presParOf" srcId="{77D75CB3-34F8-41B8-9397-160CE1110494}" destId="{5834D799-E716-4B89-80E6-0C904B746A2B}" srcOrd="2" destOrd="0" presId="urn:microsoft.com/office/officeart/2005/8/layout/vProcess5"/>
    <dgm:cxn modelId="{CA226201-439D-4F5C-B0BB-C8211954E857}" type="presParOf" srcId="{77D75CB3-34F8-41B8-9397-160CE1110494}" destId="{3846AED4-BB25-4C7B-A62A-1473407BB39D}" srcOrd="3" destOrd="0" presId="urn:microsoft.com/office/officeart/2005/8/layout/vProcess5"/>
    <dgm:cxn modelId="{74D48785-3691-4EEE-8077-D0090019B780}" type="presParOf" srcId="{77D75CB3-34F8-41B8-9397-160CE1110494}" destId="{D8D6A57A-822F-47A7-8BD4-6A18E15292C5}" srcOrd="4" destOrd="0" presId="urn:microsoft.com/office/officeart/2005/8/layout/vProcess5"/>
    <dgm:cxn modelId="{8D0AFA1E-36FF-45DB-A4F9-23CA269E68AC}" type="presParOf" srcId="{77D75CB3-34F8-41B8-9397-160CE1110494}" destId="{13EA99A2-E38B-4580-A417-7DB082BDCD2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0B7EE-67BB-4055-8A8F-19D5A35A1BCC}">
      <dsp:nvSpPr>
        <dsp:cNvPr id="0" name=""/>
        <dsp:cNvSpPr/>
      </dsp:nvSpPr>
      <dsp:spPr>
        <a:xfrm>
          <a:off x="2902" y="284025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</a:t>
          </a:r>
        </a:p>
      </dsp:txBody>
      <dsp:txXfrm>
        <a:off x="2902" y="284025"/>
        <a:ext cx="2302371" cy="1381422"/>
      </dsp:txXfrm>
    </dsp:sp>
    <dsp:sp modelId="{35BB4156-07A1-4487-A2DF-4F21859E6836}">
      <dsp:nvSpPr>
        <dsp:cNvPr id="0" name=""/>
        <dsp:cNvSpPr/>
      </dsp:nvSpPr>
      <dsp:spPr>
        <a:xfrm>
          <a:off x="2535510" y="284025"/>
          <a:ext cx="2302371" cy="1381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Objective</a:t>
          </a:r>
        </a:p>
      </dsp:txBody>
      <dsp:txXfrm>
        <a:off x="2535510" y="284025"/>
        <a:ext cx="2302371" cy="1381422"/>
      </dsp:txXfrm>
    </dsp:sp>
    <dsp:sp modelId="{46A29D11-8713-4420-B20C-77D499596BF9}">
      <dsp:nvSpPr>
        <dsp:cNvPr id="0" name=""/>
        <dsp:cNvSpPr/>
      </dsp:nvSpPr>
      <dsp:spPr>
        <a:xfrm>
          <a:off x="5068118" y="284025"/>
          <a:ext cx="2302371" cy="1381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Microservices</a:t>
          </a:r>
        </a:p>
      </dsp:txBody>
      <dsp:txXfrm>
        <a:off x="5068118" y="284025"/>
        <a:ext cx="2302371" cy="1381422"/>
      </dsp:txXfrm>
    </dsp:sp>
    <dsp:sp modelId="{9ED015D3-A2FA-4F77-8B1C-69133AA586CA}">
      <dsp:nvSpPr>
        <dsp:cNvPr id="0" name=""/>
        <dsp:cNvSpPr/>
      </dsp:nvSpPr>
      <dsp:spPr>
        <a:xfrm>
          <a:off x="7600726" y="284025"/>
          <a:ext cx="2302371" cy="1381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 Overview</a:t>
          </a:r>
        </a:p>
      </dsp:txBody>
      <dsp:txXfrm>
        <a:off x="7600726" y="284025"/>
        <a:ext cx="2302371" cy="1381422"/>
      </dsp:txXfrm>
    </dsp:sp>
    <dsp:sp modelId="{455F14D1-9CB2-4A7B-A18C-0EF33146C2B5}">
      <dsp:nvSpPr>
        <dsp:cNvPr id="0" name=""/>
        <dsp:cNvSpPr/>
      </dsp:nvSpPr>
      <dsp:spPr>
        <a:xfrm>
          <a:off x="2902" y="1895685"/>
          <a:ext cx="2302371" cy="1381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Architecture</a:t>
          </a:r>
        </a:p>
      </dsp:txBody>
      <dsp:txXfrm>
        <a:off x="2902" y="1895685"/>
        <a:ext cx="2302371" cy="1381422"/>
      </dsp:txXfrm>
    </dsp:sp>
    <dsp:sp modelId="{7F9F876F-4718-4E4D-A6D1-A7CF1E51840C}">
      <dsp:nvSpPr>
        <dsp:cNvPr id="0" name=""/>
        <dsp:cNvSpPr/>
      </dsp:nvSpPr>
      <dsp:spPr>
        <a:xfrm>
          <a:off x="2535510" y="1895685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 Flow</a:t>
          </a:r>
        </a:p>
      </dsp:txBody>
      <dsp:txXfrm>
        <a:off x="2535510" y="1895685"/>
        <a:ext cx="2302371" cy="1381422"/>
      </dsp:txXfrm>
    </dsp:sp>
    <dsp:sp modelId="{D7CA2E2E-6B7E-4C7C-BC04-EBC80931A700}">
      <dsp:nvSpPr>
        <dsp:cNvPr id="0" name=""/>
        <dsp:cNvSpPr/>
      </dsp:nvSpPr>
      <dsp:spPr>
        <a:xfrm>
          <a:off x="5068118" y="1895685"/>
          <a:ext cx="2302371" cy="1381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Technology and Tools Used</a:t>
          </a:r>
        </a:p>
      </dsp:txBody>
      <dsp:txXfrm>
        <a:off x="5068118" y="1895685"/>
        <a:ext cx="2302371" cy="1381422"/>
      </dsp:txXfrm>
    </dsp:sp>
    <dsp:sp modelId="{1D3FEF73-2ED4-4DB1-A319-81DD9853AA80}">
      <dsp:nvSpPr>
        <dsp:cNvPr id="0" name=""/>
        <dsp:cNvSpPr/>
      </dsp:nvSpPr>
      <dsp:spPr>
        <a:xfrm>
          <a:off x="7600726" y="1895685"/>
          <a:ext cx="2302371" cy="1381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7600726" y="1895685"/>
        <a:ext cx="2302371" cy="138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ED12B-61B3-4DBB-996D-DDBE4955B352}">
      <dsp:nvSpPr>
        <dsp:cNvPr id="0" name=""/>
        <dsp:cNvSpPr/>
      </dsp:nvSpPr>
      <dsp:spPr>
        <a:xfrm>
          <a:off x="719137" y="386347"/>
          <a:ext cx="4056649" cy="4056649"/>
        </a:xfrm>
        <a:prstGeom prst="pie">
          <a:avLst>
            <a:gd name="adj1" fmla="val 162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Authentication API</a:t>
          </a:r>
          <a:endParaRPr lang="en-US" sz="1500" kern="1200" dirty="0"/>
        </a:p>
      </dsp:txBody>
      <dsp:txXfrm>
        <a:off x="2747461" y="990015"/>
        <a:ext cx="1424656" cy="2849313"/>
      </dsp:txXfrm>
    </dsp:sp>
    <dsp:sp modelId="{D019E455-CB82-48A0-AEBB-DBB4F571A152}">
      <dsp:nvSpPr>
        <dsp:cNvPr id="0" name=""/>
        <dsp:cNvSpPr/>
      </dsp:nvSpPr>
      <dsp:spPr>
        <a:xfrm>
          <a:off x="622550" y="386347"/>
          <a:ext cx="4056649" cy="405664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Walbaum Display"/>
            </a:rPr>
            <a:t>Favorite API</a:t>
          </a:r>
          <a:endParaRPr lang="en-US" sz="1500" kern="1200" dirty="0"/>
        </a:p>
      </dsp:txBody>
      <dsp:txXfrm>
        <a:off x="1202071" y="990015"/>
        <a:ext cx="1424656" cy="2849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84946-08D2-4902-8FDB-BA5BDF407E94}">
      <dsp:nvSpPr>
        <dsp:cNvPr id="0" name=""/>
        <dsp:cNvSpPr/>
      </dsp:nvSpPr>
      <dsp:spPr>
        <a:xfrm>
          <a:off x="935270" y="135711"/>
          <a:ext cx="3603571" cy="16426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Walbaum Display"/>
            </a:rPr>
            <a:t>R</a:t>
          </a:r>
          <a:r>
            <a:rPr lang="en" sz="4000" kern="1200" dirty="0" err="1"/>
            <a:t>egister</a:t>
          </a:r>
          <a:r>
            <a:rPr lang="en" sz="4000" kern="1200" dirty="0"/>
            <a:t> &amp; Log-in</a:t>
          </a:r>
        </a:p>
      </dsp:txBody>
      <dsp:txXfrm>
        <a:off x="935270" y="135711"/>
        <a:ext cx="3603571" cy="1642616"/>
      </dsp:txXfrm>
    </dsp:sp>
    <dsp:sp modelId="{6385FA8F-80C3-4A8A-A18D-0E885D743E97}">
      <dsp:nvSpPr>
        <dsp:cNvPr id="0" name=""/>
        <dsp:cNvSpPr/>
      </dsp:nvSpPr>
      <dsp:spPr>
        <a:xfrm>
          <a:off x="5347802" y="143940"/>
          <a:ext cx="3586652" cy="164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000" kern="1200" dirty="0"/>
            <a:t>Search by</a:t>
          </a:r>
          <a:r>
            <a:rPr lang="en" sz="4000" kern="1200" dirty="0">
              <a:latin typeface="Walbaum Display"/>
            </a:rPr>
            <a:t> Name</a:t>
          </a:r>
          <a:endParaRPr lang="en-US" sz="4000" kern="1200" dirty="0"/>
        </a:p>
      </dsp:txBody>
      <dsp:txXfrm>
        <a:off x="5347802" y="143940"/>
        <a:ext cx="3586652" cy="1642616"/>
      </dsp:txXfrm>
    </dsp:sp>
    <dsp:sp modelId="{6F6E2F2A-C8FA-4A29-B3B8-78324AA339AA}">
      <dsp:nvSpPr>
        <dsp:cNvPr id="0" name=""/>
        <dsp:cNvSpPr/>
      </dsp:nvSpPr>
      <dsp:spPr>
        <a:xfrm>
          <a:off x="950574" y="1889953"/>
          <a:ext cx="3630947" cy="1642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000" kern="1200" dirty="0"/>
            <a:t>Save </a:t>
          </a:r>
          <a:r>
            <a:rPr lang="en" sz="4000" kern="1200" dirty="0" err="1"/>
            <a:t>Favourites</a:t>
          </a:r>
          <a:endParaRPr lang="en-US" sz="4000" kern="1200" dirty="0" err="1"/>
        </a:p>
      </dsp:txBody>
      <dsp:txXfrm>
        <a:off x="950574" y="1889953"/>
        <a:ext cx="3630947" cy="1642616"/>
      </dsp:txXfrm>
    </dsp:sp>
    <dsp:sp modelId="{BE528111-D71C-41BB-AAAA-DF1B23C6654E}">
      <dsp:nvSpPr>
        <dsp:cNvPr id="0" name=""/>
        <dsp:cNvSpPr/>
      </dsp:nvSpPr>
      <dsp:spPr>
        <a:xfrm>
          <a:off x="5371045" y="1888886"/>
          <a:ext cx="3544874" cy="16426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Walbaum Display"/>
            </a:rPr>
            <a:t>View Stats</a:t>
          </a:r>
          <a:endParaRPr lang="en-US" sz="4000" kern="1200" dirty="0"/>
        </a:p>
      </dsp:txBody>
      <dsp:txXfrm>
        <a:off x="5371045" y="1888886"/>
        <a:ext cx="3544874" cy="1642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9AA1-9C61-4DF0-B577-50B0F2CD6FB9}">
      <dsp:nvSpPr>
        <dsp:cNvPr id="0" name=""/>
        <dsp:cNvSpPr/>
      </dsp:nvSpPr>
      <dsp:spPr>
        <a:xfrm>
          <a:off x="0" y="3561"/>
          <a:ext cx="6568624" cy="780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214B5-B921-4DF6-846D-D029678F52F3}">
      <dsp:nvSpPr>
        <dsp:cNvPr id="0" name=""/>
        <dsp:cNvSpPr/>
      </dsp:nvSpPr>
      <dsp:spPr>
        <a:xfrm>
          <a:off x="235973" y="179078"/>
          <a:ext cx="429461" cy="4290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A0876-CEA9-4C48-AE19-D5642DD1B9A2}">
      <dsp:nvSpPr>
        <dsp:cNvPr id="0" name=""/>
        <dsp:cNvSpPr/>
      </dsp:nvSpPr>
      <dsp:spPr>
        <a:xfrm>
          <a:off x="901408" y="3561"/>
          <a:ext cx="5639913" cy="82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18" tIns="87718" rIns="87718" bIns="877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</a:rPr>
            <a:t>1. User can simply search </a:t>
          </a:r>
          <a:r>
            <a:rPr lang="en-US" sz="1400" kern="1200" dirty="0">
              <a:solidFill>
                <a:schemeClr val="accent1"/>
              </a:solidFill>
              <a:latin typeface="Walbaum Display"/>
            </a:rPr>
            <a:t>for A</a:t>
          </a:r>
          <a:r>
            <a:rPr lang="en-US" sz="1400" kern="1200" dirty="0">
              <a:solidFill>
                <a:schemeClr val="accent1"/>
              </a:solidFill>
            </a:rPr>
            <a:t> player and he </a:t>
          </a:r>
          <a:r>
            <a:rPr lang="en-US" sz="1400" kern="1200" dirty="0">
              <a:solidFill>
                <a:schemeClr val="accent1"/>
              </a:solidFill>
              <a:latin typeface="Walbaum Display"/>
            </a:rPr>
            <a:t>is provided</a:t>
          </a:r>
          <a:r>
            <a:rPr lang="en-US" sz="1400" kern="1200" dirty="0">
              <a:solidFill>
                <a:schemeClr val="accent1"/>
              </a:solidFill>
            </a:rPr>
            <a:t> with all the </a:t>
          </a:r>
          <a:r>
            <a:rPr lang="en-US" sz="1400" kern="1200" dirty="0">
              <a:solidFill>
                <a:schemeClr val="accent1"/>
              </a:solidFill>
              <a:latin typeface="Walbaum Display"/>
            </a:rPr>
            <a:t>relevant information related to player.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901408" y="3561"/>
        <a:ext cx="5639913" cy="828832"/>
      </dsp:txXfrm>
    </dsp:sp>
    <dsp:sp modelId="{BE8D364D-7D41-4DA3-A225-6B99ED56931E}">
      <dsp:nvSpPr>
        <dsp:cNvPr id="0" name=""/>
        <dsp:cNvSpPr/>
      </dsp:nvSpPr>
      <dsp:spPr>
        <a:xfrm>
          <a:off x="0" y="1039601"/>
          <a:ext cx="6568624" cy="780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7B741-2082-4941-ADEE-CE5D8EDA2334}">
      <dsp:nvSpPr>
        <dsp:cNvPr id="0" name=""/>
        <dsp:cNvSpPr/>
      </dsp:nvSpPr>
      <dsp:spPr>
        <a:xfrm>
          <a:off x="235973" y="1215118"/>
          <a:ext cx="429461" cy="4290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AB4EB-BA97-43FC-867E-D084E716C415}">
      <dsp:nvSpPr>
        <dsp:cNvPr id="0" name=""/>
        <dsp:cNvSpPr/>
      </dsp:nvSpPr>
      <dsp:spPr>
        <a:xfrm>
          <a:off x="901408" y="1039601"/>
          <a:ext cx="5639913" cy="82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18" tIns="87718" rIns="87718" bIns="877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  <a:latin typeface="Walbaum Display"/>
            </a:rPr>
            <a:t>2</a:t>
          </a:r>
          <a:r>
            <a:rPr lang="en-US" sz="1400" kern="1200" dirty="0">
              <a:solidFill>
                <a:schemeClr val="accent1"/>
              </a:solidFill>
            </a:rPr>
            <a:t>. User can save his/her favorite player in favorites and can watch it later as well.</a:t>
          </a:r>
          <a:r>
            <a:rPr lang="en-US" sz="1400" kern="1200" dirty="0">
              <a:solidFill>
                <a:schemeClr val="accent1"/>
              </a:solidFill>
              <a:latin typeface="Walbaum Display"/>
            </a:rPr>
            <a:t> </a:t>
          </a:r>
          <a:r>
            <a:rPr lang="en-US" sz="1400" kern="1200" dirty="0">
              <a:solidFill>
                <a:schemeClr val="accent1"/>
              </a:solidFill>
            </a:rPr>
            <a:t>This feature is made accessible</a:t>
          </a:r>
          <a:r>
            <a:rPr lang="en-US" sz="1400" kern="1200" dirty="0"/>
            <a:t> </a:t>
          </a:r>
          <a:r>
            <a:rPr lang="en-US" sz="1400" kern="1200" dirty="0">
              <a:solidFill>
                <a:schemeClr val="accent1"/>
              </a:solidFill>
            </a:rPr>
            <a:t>to registered users.</a:t>
          </a:r>
        </a:p>
      </dsp:txBody>
      <dsp:txXfrm>
        <a:off x="901408" y="1039601"/>
        <a:ext cx="5639913" cy="828832"/>
      </dsp:txXfrm>
    </dsp:sp>
    <dsp:sp modelId="{A1C83031-E5B3-4891-922B-9175BDDD4DD1}">
      <dsp:nvSpPr>
        <dsp:cNvPr id="0" name=""/>
        <dsp:cNvSpPr/>
      </dsp:nvSpPr>
      <dsp:spPr>
        <a:xfrm>
          <a:off x="0" y="2075641"/>
          <a:ext cx="6568624" cy="780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FF928-0EA7-411C-910B-2812E6DAAF4F}">
      <dsp:nvSpPr>
        <dsp:cNvPr id="0" name=""/>
        <dsp:cNvSpPr/>
      </dsp:nvSpPr>
      <dsp:spPr>
        <a:xfrm>
          <a:off x="235973" y="2251158"/>
          <a:ext cx="429461" cy="429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56F34-D848-42A6-BFAF-116390B73646}">
      <dsp:nvSpPr>
        <dsp:cNvPr id="0" name=""/>
        <dsp:cNvSpPr/>
      </dsp:nvSpPr>
      <dsp:spPr>
        <a:xfrm>
          <a:off x="901408" y="2075641"/>
          <a:ext cx="5639913" cy="82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18" tIns="87718" rIns="87718" bIns="877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IF A USER ADDS A PLAYER TO A PLAYERS TO HIS/HER FAVORITE LIST MORE THAN FIVE TIMES THEN THAT PLAYER CARD IS ADDED TO RECOMENTATION SECTION  </a:t>
          </a:r>
          <a:endParaRPr lang="en-US" sz="1400" kern="1200" dirty="0">
            <a:solidFill>
              <a:srgbClr val="0070C0"/>
            </a:solidFill>
            <a:latin typeface="Walbaum Display"/>
          </a:endParaRPr>
        </a:p>
      </dsp:txBody>
      <dsp:txXfrm>
        <a:off x="901408" y="2075641"/>
        <a:ext cx="5639913" cy="828832"/>
      </dsp:txXfrm>
    </dsp:sp>
    <dsp:sp modelId="{F59E1D97-EA2E-4983-A640-38E1BC275A1B}">
      <dsp:nvSpPr>
        <dsp:cNvPr id="0" name=""/>
        <dsp:cNvSpPr/>
      </dsp:nvSpPr>
      <dsp:spPr>
        <a:xfrm>
          <a:off x="0" y="3111681"/>
          <a:ext cx="6568624" cy="780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2AA7A-C77F-44E3-B67E-FA3FF9B54553}">
      <dsp:nvSpPr>
        <dsp:cNvPr id="0" name=""/>
        <dsp:cNvSpPr/>
      </dsp:nvSpPr>
      <dsp:spPr>
        <a:xfrm>
          <a:off x="235973" y="3287199"/>
          <a:ext cx="429461" cy="429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689CE-3486-4E11-A095-D4974E40904A}">
      <dsp:nvSpPr>
        <dsp:cNvPr id="0" name=""/>
        <dsp:cNvSpPr/>
      </dsp:nvSpPr>
      <dsp:spPr>
        <a:xfrm>
          <a:off x="901408" y="3111681"/>
          <a:ext cx="5639913" cy="82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18" tIns="87718" rIns="87718" bIns="87718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  <a:latin typeface="Walbaum Display"/>
            </a:rPr>
            <a:t>User can view news related to cricket on our application</a:t>
          </a:r>
        </a:p>
      </dsp:txBody>
      <dsp:txXfrm>
        <a:off x="901408" y="3111681"/>
        <a:ext cx="5639913" cy="828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142274" y="142274"/>
          <a:ext cx="2235607" cy="195105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latin typeface="Calibri"/>
              <a:ea typeface="Calibri"/>
              <a:cs typeface="Calibri"/>
            </a:rPr>
            <a:t>Authentication API</a:t>
          </a:r>
          <a:endParaRPr lang="en-US" sz="1000" b="1" kern="1200" dirty="0">
            <a:latin typeface="Calibri"/>
            <a:ea typeface="Calibri"/>
            <a:cs typeface="Calibri"/>
          </a:endParaRPr>
        </a:p>
      </dsp:txBody>
      <dsp:txXfrm rot="5400000">
        <a:off x="1" y="447120"/>
        <a:ext cx="1951057" cy="1341365"/>
      </dsp:txXfrm>
    </dsp:sp>
    <dsp:sp modelId="{AD3E03A4-CC67-454A-AFC1-C36B8D88AB6F}">
      <dsp:nvSpPr>
        <dsp:cNvPr id="0" name=""/>
        <dsp:cNvSpPr/>
      </dsp:nvSpPr>
      <dsp:spPr>
        <a:xfrm rot="16200000">
          <a:off x="1959167" y="142274"/>
          <a:ext cx="2235607" cy="195105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5227" bIns="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"/>
              <a:cs typeface="Calibri"/>
            </a:rPr>
            <a:t>Favorite API</a:t>
          </a:r>
        </a:p>
      </dsp:txBody>
      <dsp:txXfrm rot="5400000">
        <a:off x="2101442" y="447120"/>
        <a:ext cx="1951057" cy="1341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64F2D-A573-42D2-ABCE-C1873ABC4124}">
      <dsp:nvSpPr>
        <dsp:cNvPr id="0" name=""/>
        <dsp:cNvSpPr/>
      </dsp:nvSpPr>
      <dsp:spPr>
        <a:xfrm>
          <a:off x="0" y="0"/>
          <a:ext cx="8420100" cy="1602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CPLAYER APP HELPS THE USER  TO SEARCH CRICKET PLAYERS AND ADD THEM TO THE   FAVOURITE LIST. </a:t>
          </a:r>
        </a:p>
      </dsp:txBody>
      <dsp:txXfrm>
        <a:off x="46936" y="46936"/>
        <a:ext cx="6763780" cy="1508637"/>
      </dsp:txXfrm>
    </dsp:sp>
    <dsp:sp modelId="{EB32FBDD-8AC9-4775-8A36-6E9D9404F7BC}">
      <dsp:nvSpPr>
        <dsp:cNvPr id="0" name=""/>
        <dsp:cNvSpPr/>
      </dsp:nvSpPr>
      <dsp:spPr>
        <a:xfrm>
          <a:off x="1485899" y="1958623"/>
          <a:ext cx="8420100" cy="1602509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also helps user to  store the favourite player  and delete them afterwards. </a:t>
          </a:r>
        </a:p>
      </dsp:txBody>
      <dsp:txXfrm>
        <a:off x="1532835" y="2005559"/>
        <a:ext cx="5798696" cy="1508637"/>
      </dsp:txXfrm>
    </dsp:sp>
    <dsp:sp modelId="{346E2970-16D6-4CF1-A16B-75F871968F05}">
      <dsp:nvSpPr>
        <dsp:cNvPr id="0" name=""/>
        <dsp:cNvSpPr/>
      </dsp:nvSpPr>
      <dsp:spPr>
        <a:xfrm>
          <a:off x="7378468" y="1259750"/>
          <a:ext cx="1041631" cy="1041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12835" y="1259750"/>
        <a:ext cx="572897" cy="7838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93035-FE26-4574-9CF7-DA09E44F2F8C}">
      <dsp:nvSpPr>
        <dsp:cNvPr id="0" name=""/>
        <dsp:cNvSpPr/>
      </dsp:nvSpPr>
      <dsp:spPr>
        <a:xfrm>
          <a:off x="0" y="0"/>
          <a:ext cx="8420100" cy="1602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A USER ADDS A PLAYER TO A PLAYERS TO HIS/HER FAVORITE LIST MORE THAN FIVE TIMES THEN THAT PLAYER CARD IS ADDED TO RECOMENTATION SECTION</a:t>
          </a:r>
          <a:r>
            <a:rPr lang="en-US" sz="2300" kern="1200" dirty="0">
              <a:latin typeface="Walbaum Display"/>
            </a:rPr>
            <a:t>  </a:t>
          </a:r>
          <a:endParaRPr lang="en-US" sz="2300" kern="1200" dirty="0"/>
        </a:p>
      </dsp:txBody>
      <dsp:txXfrm>
        <a:off x="46936" y="46936"/>
        <a:ext cx="6763780" cy="1508637"/>
      </dsp:txXfrm>
    </dsp:sp>
    <dsp:sp modelId="{5834D799-E716-4B89-80E6-0C904B746A2B}">
      <dsp:nvSpPr>
        <dsp:cNvPr id="0" name=""/>
        <dsp:cNvSpPr/>
      </dsp:nvSpPr>
      <dsp:spPr>
        <a:xfrm>
          <a:off x="1485899" y="1958623"/>
          <a:ext cx="8420100" cy="1602509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ONCE A PLAYER CARD IS ADDED TO RECOMMENDATION SECTION ALL THE USERS ARE ABLE TO SEE IT IN THEIR RECOMMENDATIONS .</a:t>
          </a:r>
        </a:p>
      </dsp:txBody>
      <dsp:txXfrm>
        <a:off x="1532835" y="2005559"/>
        <a:ext cx="5798696" cy="1508637"/>
      </dsp:txXfrm>
    </dsp:sp>
    <dsp:sp modelId="{3846AED4-BB25-4C7B-A62A-1473407BB39D}">
      <dsp:nvSpPr>
        <dsp:cNvPr id="0" name=""/>
        <dsp:cNvSpPr/>
      </dsp:nvSpPr>
      <dsp:spPr>
        <a:xfrm>
          <a:off x="7378468" y="1259750"/>
          <a:ext cx="1041631" cy="1041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12835" y="1259750"/>
        <a:ext cx="572897" cy="783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8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07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7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0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1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epandassadi/become-a-full-stack-web-developer-free-resources-8a1c2c0ebd4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comments" Target="../comments/commen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live.co.uk/free_stock_image/red-cricket-ball-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icketdat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pngall.com/profile-png/download/51525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10/the-important-things-about-project-management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3505F05-1583-65C7-2148-E3732D45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12331"/>
          <a:stretch/>
        </p:blipFill>
        <p:spPr>
          <a:xfrm>
            <a:off x="171450" y="466725"/>
            <a:ext cx="7762875" cy="6143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087" y="466725"/>
            <a:ext cx="4504450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rPr>
              <a:t>C Player</a:t>
            </a:r>
            <a:r>
              <a:rPr lang="en-US" sz="40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8438" y="1281953"/>
            <a:ext cx="4713092" cy="45495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/>
              <a:t>    Team Members</a:t>
            </a:r>
            <a:endParaRPr lang="en-US" sz="3200" dirty="0"/>
          </a:p>
          <a:p>
            <a:pPr indent="-2286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Mayank Singhal</a:t>
            </a:r>
            <a:endParaRPr lang="en-US" sz="3200" dirty="0"/>
          </a:p>
          <a:p>
            <a:pPr indent="-2286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Kella</a:t>
            </a:r>
            <a:r>
              <a:rPr lang="en-US" b="1" dirty="0"/>
              <a:t> Devi Chand</a:t>
            </a:r>
          </a:p>
          <a:p>
            <a:pPr indent="-2286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Saurabh </a:t>
            </a:r>
            <a:r>
              <a:rPr lang="en-US" b="1" dirty="0" err="1"/>
              <a:t>Sagare</a:t>
            </a:r>
            <a:endParaRPr lang="en-US" b="1" dirty="0"/>
          </a:p>
          <a:p>
            <a:pPr indent="-2286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algn="ctr">
              <a:lnSpc>
                <a:spcPct val="120000"/>
              </a:lnSpc>
            </a:pPr>
            <a:r>
              <a:rPr lang="en-US" sz="2800" b="1" dirty="0"/>
              <a:t>Mentor-</a:t>
            </a:r>
          </a:p>
          <a:p>
            <a:pPr algn="ctr">
              <a:lnSpc>
                <a:spcPct val="120000"/>
              </a:lnSpc>
            </a:pPr>
            <a:r>
              <a:rPr lang="en-US" sz="2800" b="1" dirty="0" err="1"/>
              <a:t>Ramanuj</a:t>
            </a:r>
            <a:r>
              <a:rPr lang="en-US" sz="2800" b="1" dirty="0"/>
              <a:t> das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7125465-EE04-5E59-2874-B450637DD024}"/>
              </a:ext>
            </a:extLst>
          </p:cNvPr>
          <p:cNvSpPr/>
          <p:nvPr/>
        </p:nvSpPr>
        <p:spPr>
          <a:xfrm>
            <a:off x="4191000" y="596900"/>
            <a:ext cx="309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OVERVIEW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BCC00A-B3CA-DAA8-8A79-EFC05749CE99}"/>
              </a:ext>
            </a:extLst>
          </p:cNvPr>
          <p:cNvSpPr/>
          <p:nvPr/>
        </p:nvSpPr>
        <p:spPr>
          <a:xfrm>
            <a:off x="4935220" y="2729394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Oval 4">
            <a:extLst>
              <a:ext uri="{FF2B5EF4-FFF2-40B4-BE49-F238E27FC236}">
                <a16:creationId xmlns:a16="http://schemas.microsoft.com/office/drawing/2014/main" id="{013FBDFB-5EB7-87EB-A34F-0BB041B9FDA0}"/>
              </a:ext>
            </a:extLst>
          </p:cNvPr>
          <p:cNvSpPr txBox="1"/>
          <p:nvPr/>
        </p:nvSpPr>
        <p:spPr>
          <a:xfrm>
            <a:off x="699823" y="3111715"/>
            <a:ext cx="1678833" cy="1031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Home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8209BD-9E5B-7EF8-D324-8A43FB0A7E80}"/>
              </a:ext>
            </a:extLst>
          </p:cNvPr>
          <p:cNvGrpSpPr/>
          <p:nvPr/>
        </p:nvGrpSpPr>
        <p:grpSpPr>
          <a:xfrm>
            <a:off x="3142283" y="2099661"/>
            <a:ext cx="1116993" cy="740638"/>
            <a:chOff x="3142283" y="2099661"/>
            <a:chExt cx="1116993" cy="74063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33EB90D-57A5-D8B4-6A04-0D6B5BEDCE07}"/>
                </a:ext>
              </a:extLst>
            </p:cNvPr>
            <p:cNvSpPr/>
            <p:nvPr/>
          </p:nvSpPr>
          <p:spPr>
            <a:xfrm>
              <a:off x="3142283" y="2099661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Oval 4">
              <a:extLst>
                <a:ext uri="{FF2B5EF4-FFF2-40B4-BE49-F238E27FC236}">
                  <a16:creationId xmlns:a16="http://schemas.microsoft.com/office/drawing/2014/main" id="{3A9DB8FA-D6D0-4CD8-FB2A-2622339F2560}"/>
                </a:ext>
              </a:extLst>
            </p:cNvPr>
            <p:cNvSpPr txBox="1"/>
            <p:nvPr/>
          </p:nvSpPr>
          <p:spPr>
            <a:xfrm>
              <a:off x="3305863" y="2208125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46918F-E30F-7618-55D7-120DE9A17768}"/>
              </a:ext>
            </a:extLst>
          </p:cNvPr>
          <p:cNvGrpSpPr/>
          <p:nvPr/>
        </p:nvGrpSpPr>
        <p:grpSpPr>
          <a:xfrm>
            <a:off x="3214673" y="3117551"/>
            <a:ext cx="1116993" cy="740638"/>
            <a:chOff x="3214673" y="3117551"/>
            <a:chExt cx="1116993" cy="740638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256AEE7-9053-BCBF-8C1E-EF4837E524A5}"/>
                </a:ext>
              </a:extLst>
            </p:cNvPr>
            <p:cNvSpPr/>
            <p:nvPr/>
          </p:nvSpPr>
          <p:spPr>
            <a:xfrm>
              <a:off x="3214673" y="3117551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Oval 4">
              <a:extLst>
                <a:ext uri="{FF2B5EF4-FFF2-40B4-BE49-F238E27FC236}">
                  <a16:creationId xmlns:a16="http://schemas.microsoft.com/office/drawing/2014/main" id="{1BA0C361-B282-FAE0-FDBD-3DFD6C5EE32A}"/>
                </a:ext>
              </a:extLst>
            </p:cNvPr>
            <p:cNvSpPr txBox="1"/>
            <p:nvPr/>
          </p:nvSpPr>
          <p:spPr>
            <a:xfrm>
              <a:off x="3378253" y="3226015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Register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903728F-CA74-EAC4-0CEF-61765A408586}"/>
              </a:ext>
            </a:extLst>
          </p:cNvPr>
          <p:cNvGrpSpPr/>
          <p:nvPr/>
        </p:nvGrpSpPr>
        <p:grpSpPr>
          <a:xfrm>
            <a:off x="3214673" y="4026977"/>
            <a:ext cx="1116993" cy="740638"/>
            <a:chOff x="3214673" y="4026977"/>
            <a:chExt cx="1116993" cy="740638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0D41550-8AA3-453A-9011-4709ABC154C4}"/>
                </a:ext>
              </a:extLst>
            </p:cNvPr>
            <p:cNvSpPr/>
            <p:nvPr/>
          </p:nvSpPr>
          <p:spPr>
            <a:xfrm>
              <a:off x="3214673" y="4026977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Oval 4">
              <a:extLst>
                <a:ext uri="{FF2B5EF4-FFF2-40B4-BE49-F238E27FC236}">
                  <a16:creationId xmlns:a16="http://schemas.microsoft.com/office/drawing/2014/main" id="{219FC9A3-F1C5-89A0-8A76-C5E80C762463}"/>
                </a:ext>
              </a:extLst>
            </p:cNvPr>
            <p:cNvSpPr txBox="1"/>
            <p:nvPr/>
          </p:nvSpPr>
          <p:spPr>
            <a:xfrm>
              <a:off x="3378253" y="4135441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Search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6CF38F3-F5D8-3173-1637-06F5665C509F}"/>
              </a:ext>
            </a:extLst>
          </p:cNvPr>
          <p:cNvGrpSpPr/>
          <p:nvPr/>
        </p:nvGrpSpPr>
        <p:grpSpPr>
          <a:xfrm>
            <a:off x="4980048" y="2101125"/>
            <a:ext cx="1116993" cy="740638"/>
            <a:chOff x="4980048" y="2101125"/>
            <a:chExt cx="1116993" cy="740638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5D4C948-3F43-491A-EFFD-5820F8744E01}"/>
                </a:ext>
              </a:extLst>
            </p:cNvPr>
            <p:cNvSpPr/>
            <p:nvPr/>
          </p:nvSpPr>
          <p:spPr>
            <a:xfrm>
              <a:off x="4980048" y="2101125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Oval 4">
              <a:extLst>
                <a:ext uri="{FF2B5EF4-FFF2-40B4-BE49-F238E27FC236}">
                  <a16:creationId xmlns:a16="http://schemas.microsoft.com/office/drawing/2014/main" id="{6CE2FDB9-F2E7-28A7-E98A-638E9BDAC940}"/>
                </a:ext>
              </a:extLst>
            </p:cNvPr>
            <p:cNvSpPr txBox="1"/>
            <p:nvPr/>
          </p:nvSpPr>
          <p:spPr>
            <a:xfrm>
              <a:off x="5085154" y="2209589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Favorite</a:t>
              </a:r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5F0BE39-DE2F-D8BC-E84D-42D42D85B5AD}"/>
              </a:ext>
            </a:extLst>
          </p:cNvPr>
          <p:cNvCxnSpPr>
            <a:cxnSpLocks/>
          </p:cNvCxnSpPr>
          <p:nvPr/>
        </p:nvCxnSpPr>
        <p:spPr>
          <a:xfrm flipV="1">
            <a:off x="2377136" y="2731835"/>
            <a:ext cx="928727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4538334-0D29-6D6C-275B-887286C8E161}"/>
              </a:ext>
            </a:extLst>
          </p:cNvPr>
          <p:cNvCxnSpPr>
            <a:cxnSpLocks/>
          </p:cNvCxnSpPr>
          <p:nvPr/>
        </p:nvCxnSpPr>
        <p:spPr>
          <a:xfrm>
            <a:off x="2377136" y="3487870"/>
            <a:ext cx="83753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75A1A95-3E02-E742-E97D-E391996A0886}"/>
              </a:ext>
            </a:extLst>
          </p:cNvPr>
          <p:cNvCxnSpPr>
            <a:cxnSpLocks/>
          </p:cNvCxnSpPr>
          <p:nvPr/>
        </p:nvCxnSpPr>
        <p:spPr>
          <a:xfrm>
            <a:off x="2377136" y="3487870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4F8BD3-00FD-0943-E747-E22739DFB952}"/>
              </a:ext>
            </a:extLst>
          </p:cNvPr>
          <p:cNvCxnSpPr>
            <a:cxnSpLocks/>
          </p:cNvCxnSpPr>
          <p:nvPr/>
        </p:nvCxnSpPr>
        <p:spPr>
          <a:xfrm>
            <a:off x="3942877" y="2413745"/>
            <a:ext cx="1033766" cy="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Diagram 150">
            <a:extLst>
              <a:ext uri="{FF2B5EF4-FFF2-40B4-BE49-F238E27FC236}">
                <a16:creationId xmlns:a16="http://schemas.microsoft.com/office/drawing/2014/main" id="{A8978DCB-1547-43B9-5A00-BAA3462C9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596222"/>
              </p:ext>
            </p:extLst>
          </p:nvPr>
        </p:nvGraphicFramePr>
        <p:xfrm>
          <a:off x="6669929" y="1612969"/>
          <a:ext cx="4052500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0D4385A-5F9F-7A88-C845-F9C3E90D34A3}"/>
              </a:ext>
            </a:extLst>
          </p:cNvPr>
          <p:cNvCxnSpPr/>
          <p:nvPr/>
        </p:nvCxnSpPr>
        <p:spPr>
          <a:xfrm>
            <a:off x="6050226" y="2599470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9E801F2-6C4F-AEBA-E2E8-BBF60BD022D9}"/>
              </a:ext>
            </a:extLst>
          </p:cNvPr>
          <p:cNvCxnSpPr/>
          <p:nvPr/>
        </p:nvCxnSpPr>
        <p:spPr>
          <a:xfrm>
            <a:off x="6097850" y="2481545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E94D5D-F2B3-C7D0-6489-EE78AC086E76}"/>
              </a:ext>
            </a:extLst>
          </p:cNvPr>
          <p:cNvCxnSpPr>
            <a:cxnSpLocks/>
          </p:cNvCxnSpPr>
          <p:nvPr/>
        </p:nvCxnSpPr>
        <p:spPr>
          <a:xfrm>
            <a:off x="7629869" y="3763991"/>
            <a:ext cx="764736" cy="1045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ylinder 155">
            <a:extLst>
              <a:ext uri="{FF2B5EF4-FFF2-40B4-BE49-F238E27FC236}">
                <a16:creationId xmlns:a16="http://schemas.microsoft.com/office/drawing/2014/main" id="{BD8CD1B2-5C09-5081-A476-FF21F7F350F7}"/>
              </a:ext>
            </a:extLst>
          </p:cNvPr>
          <p:cNvSpPr/>
          <p:nvPr/>
        </p:nvSpPr>
        <p:spPr>
          <a:xfrm>
            <a:off x="8298261" y="4923122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4EC02AB-8D45-A46B-FCD1-55C1C4C0D563}"/>
              </a:ext>
            </a:extLst>
          </p:cNvPr>
          <p:cNvSpPr/>
          <p:nvPr/>
        </p:nvSpPr>
        <p:spPr>
          <a:xfrm>
            <a:off x="3085007" y="5710081"/>
            <a:ext cx="1592580" cy="74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External API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FC2781C-FC24-3CA8-9D9C-82EE940B6FA3}"/>
              </a:ext>
            </a:extLst>
          </p:cNvPr>
          <p:cNvCxnSpPr>
            <a:cxnSpLocks/>
          </p:cNvCxnSpPr>
          <p:nvPr/>
        </p:nvCxnSpPr>
        <p:spPr>
          <a:xfrm flipH="1" flipV="1">
            <a:off x="3784841" y="4774206"/>
            <a:ext cx="11465" cy="1019132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58DA43B-93F9-E864-F985-20F5FF1F08B0}"/>
              </a:ext>
            </a:extLst>
          </p:cNvPr>
          <p:cNvSpPr/>
          <p:nvPr/>
        </p:nvSpPr>
        <p:spPr>
          <a:xfrm flipH="1">
            <a:off x="974725" y="3044825"/>
            <a:ext cx="12827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HOME</a:t>
            </a:r>
          </a:p>
        </p:txBody>
      </p:sp>
      <p:sp>
        <p:nvSpPr>
          <p:cNvPr id="33" name="Flowchart: Manual Operation 4">
            <a:extLst>
              <a:ext uri="{FF2B5EF4-FFF2-40B4-BE49-F238E27FC236}">
                <a16:creationId xmlns:a16="http://schemas.microsoft.com/office/drawing/2014/main" id="{8A934CA6-6C72-80A9-6759-0F848D82F11F}"/>
              </a:ext>
            </a:extLst>
          </p:cNvPr>
          <p:cNvSpPr txBox="1"/>
          <p:nvPr/>
        </p:nvSpPr>
        <p:spPr>
          <a:xfrm>
            <a:off x="5095293" y="2758318"/>
            <a:ext cx="1424019" cy="13413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5100" tIns="0" rIns="164393" bIns="0" numCol="1" spcCol="1270" anchor="ctr" anchorCtr="0">
            <a:noAutofit/>
          </a:bodyPr>
          <a:lstStyle/>
          <a:p>
            <a:pPr marL="0" lvl="0" indent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>
              <a:latin typeface="Calibri"/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E684AE-6AFD-C847-6047-A2EEBF1FFBBA}"/>
              </a:ext>
            </a:extLst>
          </p:cNvPr>
          <p:cNvCxnSpPr>
            <a:cxnSpLocks/>
          </p:cNvCxnSpPr>
          <p:nvPr/>
        </p:nvCxnSpPr>
        <p:spPr>
          <a:xfrm flipH="1">
            <a:off x="8929965" y="3724323"/>
            <a:ext cx="285269" cy="1065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1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 descr="Diagram&#10;&#10;Description automatically generated">
            <a:extLst>
              <a:ext uri="{FF2B5EF4-FFF2-40B4-BE49-F238E27FC236}">
                <a16:creationId xmlns:a16="http://schemas.microsoft.com/office/drawing/2014/main" id="{DEB53D5F-C103-D91A-C474-8FDEC721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2378"/>
          <a:stretch/>
        </p:blipFill>
        <p:spPr>
          <a:xfrm>
            <a:off x="253043" y="253672"/>
            <a:ext cx="11685916" cy="59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diagram, application, PowerPoint&#10;&#10;Description automatically generated">
            <a:extLst>
              <a:ext uri="{FF2B5EF4-FFF2-40B4-BE49-F238E27FC236}">
                <a16:creationId xmlns:a16="http://schemas.microsoft.com/office/drawing/2014/main" id="{E942468D-8373-176D-C170-DF3CA318E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3" t="35478" r="8798" b="6574"/>
          <a:stretch/>
        </p:blipFill>
        <p:spPr>
          <a:xfrm>
            <a:off x="216162" y="1141923"/>
            <a:ext cx="11759675" cy="555760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0A2A54-5D12-BB4E-BA28-346BC4CCEF20}"/>
              </a:ext>
            </a:extLst>
          </p:cNvPr>
          <p:cNvSpPr/>
          <p:nvPr/>
        </p:nvSpPr>
        <p:spPr>
          <a:xfrm>
            <a:off x="4436268" y="66674"/>
            <a:ext cx="3750467" cy="91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DCC02-163E-8521-D621-F5158803D863}"/>
              </a:ext>
            </a:extLst>
          </p:cNvPr>
          <p:cNvSpPr/>
          <p:nvPr/>
        </p:nvSpPr>
        <p:spPr>
          <a:xfrm>
            <a:off x="9341224" y="2922494"/>
            <a:ext cx="1183341" cy="268941"/>
          </a:xfrm>
          <a:prstGeom prst="roundRect">
            <a:avLst/>
          </a:prstGeom>
          <a:solidFill>
            <a:srgbClr val="5D40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Server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4E6E8-975D-DBB3-BB87-C900B2439D03}"/>
              </a:ext>
            </a:extLst>
          </p:cNvPr>
          <p:cNvSpPr/>
          <p:nvPr/>
        </p:nvSpPr>
        <p:spPr>
          <a:xfrm>
            <a:off x="1375457" y="1264778"/>
            <a:ext cx="1427544" cy="771401"/>
          </a:xfrm>
          <a:prstGeom prst="rect">
            <a:avLst/>
          </a:prstGeom>
          <a:solidFill>
            <a:srgbClr val="5D40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Api</a:t>
            </a:r>
            <a:r>
              <a:rPr lang="en-US" b="1" dirty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209742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unge Background Free Stock Photo - Public Domain Pictures">
            <a:extLst>
              <a:ext uri="{FF2B5EF4-FFF2-40B4-BE49-F238E27FC236}">
                <a16:creationId xmlns:a16="http://schemas.microsoft.com/office/drawing/2014/main" id="{2BB88C99-F5B3-FC40-3C3C-8FD67352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87" b="96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5" name="Picture 5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5B6B2F4E-D3E7-FD20-48AC-3CEB7AEA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" y="8050"/>
            <a:ext cx="12203500" cy="68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9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0DE79-2EA6-9865-3CF4-4B1E8701D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9" t="34982" r="34878" b="12429"/>
          <a:stretch/>
        </p:blipFill>
        <p:spPr>
          <a:xfrm>
            <a:off x="441511" y="630528"/>
            <a:ext cx="1873623" cy="1807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E6861-6D27-36EA-EC28-4897F1D98D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8" t="12074" r="34872" b="8115"/>
          <a:stretch/>
        </p:blipFill>
        <p:spPr>
          <a:xfrm>
            <a:off x="5943601" y="393633"/>
            <a:ext cx="1954306" cy="21145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C0216B-179A-39DA-D444-25312E6A5FE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315134" y="1450898"/>
            <a:ext cx="3628467" cy="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3E68C-86C3-B05E-75EC-D7AFF35BFAA2}"/>
              </a:ext>
            </a:extLst>
          </p:cNvPr>
          <p:cNvCxnSpPr>
            <a:cxnSpLocks/>
          </p:cNvCxnSpPr>
          <p:nvPr/>
        </p:nvCxnSpPr>
        <p:spPr>
          <a:xfrm flipH="1">
            <a:off x="2859741" y="1837765"/>
            <a:ext cx="3083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ADC5EC3-3CC5-BA90-ABD4-75739D67CA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" b="217"/>
          <a:stretch/>
        </p:blipFill>
        <p:spPr>
          <a:xfrm>
            <a:off x="430306" y="3756859"/>
            <a:ext cx="4007223" cy="1807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B66DA0-4CFF-ED77-52AA-2E1D46E1F9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 r="11289"/>
          <a:stretch/>
        </p:blipFill>
        <p:spPr>
          <a:xfrm>
            <a:off x="5172636" y="3726221"/>
            <a:ext cx="3173506" cy="23024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18896B-990D-454A-9429-196A5B677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 t="17124" r="79798" b="32810"/>
          <a:stretch/>
        </p:blipFill>
        <p:spPr>
          <a:xfrm>
            <a:off x="9081249" y="3630610"/>
            <a:ext cx="2510116" cy="239806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03AD42-3F41-A994-B4B9-68B6343F118A}"/>
              </a:ext>
            </a:extLst>
          </p:cNvPr>
          <p:cNvCxnSpPr/>
          <p:nvPr/>
        </p:nvCxnSpPr>
        <p:spPr>
          <a:xfrm rot="16200000" flipH="1">
            <a:off x="2087391" y="2984507"/>
            <a:ext cx="881313" cy="663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3EDFD02-A4A4-E1BA-CDA4-D5718BE0C4E4}"/>
              </a:ext>
            </a:extLst>
          </p:cNvPr>
          <p:cNvCxnSpPr>
            <a:endCxn id="17" idx="1"/>
          </p:cNvCxnSpPr>
          <p:nvPr/>
        </p:nvCxnSpPr>
        <p:spPr>
          <a:xfrm>
            <a:off x="4437529" y="4329953"/>
            <a:ext cx="735107" cy="547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1E12336-6ED8-1FD0-2574-5BA144143D1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346142" y="4276068"/>
            <a:ext cx="735107" cy="553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F608062-1C7A-1734-0D8F-B1FECBF38E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0538" y="3419786"/>
            <a:ext cx="1632079" cy="349620"/>
          </a:xfrm>
          <a:prstGeom prst="bentConnector3">
            <a:avLst>
              <a:gd name="adj1" fmla="val -71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4F2A34-B7EB-DEB1-1898-87380B5E2CEC}"/>
              </a:ext>
            </a:extLst>
          </p:cNvPr>
          <p:cNvSpPr/>
          <p:nvPr/>
        </p:nvSpPr>
        <p:spPr>
          <a:xfrm>
            <a:off x="708211" y="2509070"/>
            <a:ext cx="1873623" cy="29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Form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9C31E-DCF2-B8DA-1792-97BC2F146F80}"/>
              </a:ext>
            </a:extLst>
          </p:cNvPr>
          <p:cNvSpPr/>
          <p:nvPr/>
        </p:nvSpPr>
        <p:spPr>
          <a:xfrm>
            <a:off x="2859741" y="1155566"/>
            <a:ext cx="1873623" cy="29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A60A08-41F6-845E-8682-5A350091779B}"/>
              </a:ext>
            </a:extLst>
          </p:cNvPr>
          <p:cNvSpPr/>
          <p:nvPr/>
        </p:nvSpPr>
        <p:spPr>
          <a:xfrm>
            <a:off x="2900082" y="1942370"/>
            <a:ext cx="1873623" cy="29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Registered 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FA2492-20A3-7D22-54AB-93DFEE4A8D72}"/>
              </a:ext>
            </a:extLst>
          </p:cNvPr>
          <p:cNvSpPr txBox="1"/>
          <p:nvPr/>
        </p:nvSpPr>
        <p:spPr>
          <a:xfrm>
            <a:off x="1021974" y="5564256"/>
            <a:ext cx="27611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Logged In Dashboard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5F5F31-461C-56CB-6D6C-38556F12627C}"/>
              </a:ext>
            </a:extLst>
          </p:cNvPr>
          <p:cNvSpPr txBox="1"/>
          <p:nvPr/>
        </p:nvSpPr>
        <p:spPr>
          <a:xfrm>
            <a:off x="5372100" y="5501503"/>
            <a:ext cx="277457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Searched Player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DFBB84-0128-AEB6-A00D-EEFE4AEBD108}"/>
              </a:ext>
            </a:extLst>
          </p:cNvPr>
          <p:cNvSpPr txBox="1"/>
          <p:nvPr/>
        </p:nvSpPr>
        <p:spPr>
          <a:xfrm>
            <a:off x="9260542" y="5551699"/>
            <a:ext cx="2151529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Favorite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Player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3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9A41-92F9-74FB-31DF-61688BC5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+mj-lt"/>
                <a:cs typeface="+mj-lt"/>
              </a:rPr>
              <a:t>Technologies and Tools Used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E03403-2075-52AF-FBA9-3E4787CE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59" y="4434732"/>
            <a:ext cx="2507004" cy="1557397"/>
          </a:xfrm>
          <a:prstGeom prst="rect">
            <a:avLst/>
          </a:prstGeom>
        </p:spPr>
      </p:pic>
      <p:pic>
        <p:nvPicPr>
          <p:cNvPr id="5" name="Picture 5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C1000F4B-3BD8-9801-C0BF-4F17B19F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17" y="4434852"/>
            <a:ext cx="3327480" cy="1624675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12324E-3A00-75E5-141D-9DAE337C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698" y="2519960"/>
            <a:ext cx="2737894" cy="1576568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269D42-E8AE-3F3F-B2AC-E81E8F4E8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741" y="4436570"/>
            <a:ext cx="2743200" cy="1553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CCC07-A9D9-0EE1-25DF-B18A6F5FA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3" y="2616661"/>
            <a:ext cx="3415112" cy="1624675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D7A223D-A088-6097-CEC3-C55E6D64AB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741506"/>
            <a:ext cx="2305050" cy="14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124-5424-C270-9142-8C7159A0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4F37B1-E1B8-1A49-7A61-28AE4B406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36622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54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4F37B1-E1B8-1A49-7A61-28AE4B406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808813"/>
              </p:ext>
            </p:extLst>
          </p:nvPr>
        </p:nvGraphicFramePr>
        <p:xfrm>
          <a:off x="1335911" y="2202978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83B8D55-1643-665C-AA55-BC139C75D293}"/>
              </a:ext>
            </a:extLst>
          </p:cNvPr>
          <p:cNvGrpSpPr/>
          <p:nvPr/>
        </p:nvGrpSpPr>
        <p:grpSpPr>
          <a:xfrm>
            <a:off x="7045396" y="1446937"/>
            <a:ext cx="1041631" cy="1041631"/>
            <a:chOff x="7378468" y="1259750"/>
            <a:chExt cx="1041631" cy="1041631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859CB44C-0173-E834-FAB8-49E8CC72C21B}"/>
                </a:ext>
              </a:extLst>
            </p:cNvPr>
            <p:cNvSpPr/>
            <p:nvPr/>
          </p:nvSpPr>
          <p:spPr>
            <a:xfrm>
              <a:off x="7378468" y="1259750"/>
              <a:ext cx="1041631" cy="104163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Down 4">
              <a:extLst>
                <a:ext uri="{FF2B5EF4-FFF2-40B4-BE49-F238E27FC236}">
                  <a16:creationId xmlns:a16="http://schemas.microsoft.com/office/drawing/2014/main" id="{9D06B6EE-2968-A286-4D78-866942EB520D}"/>
                </a:ext>
              </a:extLst>
            </p:cNvPr>
            <p:cNvSpPr txBox="1"/>
            <p:nvPr/>
          </p:nvSpPr>
          <p:spPr>
            <a:xfrm>
              <a:off x="7612835" y="1259750"/>
              <a:ext cx="572897" cy="783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073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2C10-6DA3-CA9E-7001-EFD6842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DF02-B955-3E01-0527-DA99904C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/>
              <a:t>BATCH 27 , Group 10</a:t>
            </a:r>
          </a:p>
        </p:txBody>
      </p:sp>
    </p:spTree>
    <p:extLst>
      <p:ext uri="{BB962C8B-B14F-4D97-AF65-F5344CB8AC3E}">
        <p14:creationId xmlns:p14="http://schemas.microsoft.com/office/powerpoint/2010/main" val="3351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107F-D4CF-D3EC-FD39-301D415C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OUTLINE: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16B46487-22B0-2C4A-55A2-2AE2D7C06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0123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66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0130-A1C0-2A23-B7D7-3468C350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pic>
        <p:nvPicPr>
          <p:cNvPr id="4" name="Picture 4" descr="A football on the grass&#10;&#10;Description automatically generated with low confidence">
            <a:extLst>
              <a:ext uri="{FF2B5EF4-FFF2-40B4-BE49-F238E27FC236}">
                <a16:creationId xmlns:a16="http://schemas.microsoft.com/office/drawing/2014/main" id="{51F02C1F-D0C4-6FB9-0893-91DC9C71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3997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DE93-7916-1431-04F3-B36D2C11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046540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X is a big cricket fan. He / She  is eager to know the cricketer's information and wants to add Cricketers in favorite list.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X wants to access  all favorite player's information  at same place 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7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8B1F-39AA-9970-F29F-2AC121EB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             </a:t>
            </a:r>
            <a:r>
              <a:rPr lang="en-US" dirty="0">
                <a:latin typeface="Bahnschrift Light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C3B7-3E47-C549-BA64-5B84F584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cap="all" dirty="0">
                <a:latin typeface="Bahnschrift Light" panose="020B0502040204020203" pitchFamily="34" charset="0"/>
                <a:ea typeface="+mn-lt"/>
                <a:cs typeface="+mn-lt"/>
              </a:rPr>
              <a:t>BUILD A CRICKET PLAYER APP TO SEARCH CRICKET PLAYERS AND ADD THEM TO THE   FAVOURITE LIST. </a:t>
            </a:r>
            <a:endParaRPr lang="en" dirty="0">
              <a:latin typeface="Bahnschrift Light" panose="020B0502040204020203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cap="all" dirty="0">
                <a:latin typeface="Bahnschrift Light" panose="020B0502040204020203" pitchFamily="34" charset="0"/>
                <a:ea typeface="+mn-lt"/>
                <a:cs typeface="+mn-lt"/>
              </a:rPr>
              <a:t>CREATE A DASHBOARD VIEW WITH THREE SECTIONS</a:t>
            </a:r>
            <a:endParaRPr lang="en" dirty="0">
              <a:latin typeface="Bahnschrift Light" panose="020B0502040204020203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cap="all" dirty="0">
                <a:latin typeface="Bahnschrift Light"/>
                <a:ea typeface="+mn-lt"/>
                <a:cs typeface="+mn-lt"/>
              </a:rPr>
              <a:t> DISPLAY  FAVORITE, PLAYER STATISTICS </a:t>
            </a:r>
            <a:r>
              <a:rPr lang="en-US" cap="all" dirty="0">
                <a:solidFill>
                  <a:schemeClr val="tx2">
                    <a:lumMod val="25000"/>
                  </a:schemeClr>
                </a:solidFill>
                <a:latin typeface="Bahnschrift Light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HTTPS://CRICKETDATA.ORG/</a:t>
            </a:r>
            <a:r>
              <a:rPr lang="en-US" cap="all" dirty="0">
                <a:solidFill>
                  <a:schemeClr val="tx2">
                    <a:lumMod val="25000"/>
                  </a:schemeClr>
                </a:solidFill>
                <a:latin typeface="Bahnschrift Light"/>
                <a:ea typeface="+mn-lt"/>
                <a:cs typeface="+mn-lt"/>
              </a:rPr>
              <a:t> </a:t>
            </a:r>
            <a:r>
              <a:rPr lang="en-US" cap="all" dirty="0">
                <a:latin typeface="Bahnschrift Light"/>
                <a:ea typeface="+mn-lt"/>
                <a:cs typeface="+mn-lt"/>
              </a:rPr>
              <a:t>ONE UNDER THE OTHER.</a:t>
            </a:r>
            <a:endParaRPr lang="en" dirty="0">
              <a:latin typeface="Bahnschrift Light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cap="all" dirty="0">
                <a:latin typeface="Bahnschrift Light" panose="020B0502040204020203" pitchFamily="34" charset="0"/>
                <a:ea typeface="+mn-lt"/>
                <a:cs typeface="+mn-lt"/>
              </a:rPr>
              <a:t>THIS DASHBOARD IS THE DEFAULT VIEW TO BE SHOWN.</a:t>
            </a:r>
            <a:endParaRPr lang="en" dirty="0">
              <a:latin typeface="Bahnschrift Light" panose="020B0502040204020203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cap="all" dirty="0">
                <a:latin typeface="Bahnschrift Light" panose="020B0502040204020203" pitchFamily="34" charset="0"/>
                <a:ea typeface="+mn-lt"/>
                <a:cs typeface="+mn-lt"/>
              </a:rPr>
              <a:t>THE 3 SECTIONS ARE:</a:t>
            </a:r>
            <a:endParaRPr lang="en" dirty="0">
              <a:latin typeface="Bahnschrift Light" panose="020B0502040204020203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cap="all" dirty="0">
                <a:latin typeface="Bahnschrift Light" panose="020B0502040204020203" pitchFamily="34" charset="0"/>
                <a:ea typeface="+mn-lt"/>
                <a:cs typeface="+mn-lt"/>
              </a:rPr>
              <a:t>FAVORITE -  VIEW ALL FAVORITE PLAYERS UNDER FAVORITE SECTION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cap="all" dirty="0">
                <a:latin typeface="Bahnschrift Light" panose="020B0502040204020203" pitchFamily="34" charset="0"/>
                <a:ea typeface="+mn-lt"/>
                <a:cs typeface="+mn-lt"/>
              </a:rPr>
              <a:t>PLAYER STATISTICS</a:t>
            </a:r>
            <a:r>
              <a:rPr lang="en" dirty="0">
                <a:latin typeface="Bahnschrift Light" panose="020B0502040204020203" pitchFamily="34" charset="0"/>
                <a:ea typeface="+mn-lt"/>
                <a:cs typeface="+mn-lt"/>
              </a:rPr>
              <a:t>-</a:t>
            </a:r>
            <a:r>
              <a:rPr lang="en-US" cap="all" dirty="0">
                <a:latin typeface="Bahnschrift Light" panose="020B0502040204020203" pitchFamily="34" charset="0"/>
                <a:ea typeface="+mn-lt"/>
                <a:cs typeface="+mn-lt"/>
              </a:rPr>
              <a:t>DISPLAY ALL PLAYER STATISTICS UNDER PLAYER STATISTICS SECTION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" dirty="0">
              <a:latin typeface="Bahnschrift Light" panose="020B0502040204020203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cap="all" dirty="0">
              <a:latin typeface="Bahnschrift Light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02212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993328-6AFE-B1F7-BD40-4691E54E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322911"/>
              </p:ext>
            </p:extLst>
          </p:nvPr>
        </p:nvGraphicFramePr>
        <p:xfrm>
          <a:off x="2978841" y="1467606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9B705F-A358-188E-42E0-F6287802A710}"/>
              </a:ext>
            </a:extLst>
          </p:cNvPr>
          <p:cNvSpPr/>
          <p:nvPr/>
        </p:nvSpPr>
        <p:spPr>
          <a:xfrm>
            <a:off x="2870521" y="242103"/>
            <a:ext cx="5623365" cy="974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MICROSERVICES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701AAB-C7CA-9B79-49A0-45B3DCA8C8FB}"/>
              </a:ext>
            </a:extLst>
          </p:cNvPr>
          <p:cNvSpPr>
            <a:spLocks noGrp="1"/>
          </p:cNvSpPr>
          <p:nvPr/>
        </p:nvSpPr>
        <p:spPr>
          <a:xfrm>
            <a:off x="1756756" y="906189"/>
            <a:ext cx="8689571" cy="1001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OUR MODEL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2521EE-88B4-74B9-F8E9-27C20A9B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666CB70-D08C-FB6F-2ABA-9795230ED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3587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93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DEE6-4E35-284F-0A0A-2A7DCD07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Register and Log-in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B858858-5E2C-386E-6647-4FC5BC594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291" y="2274614"/>
            <a:ext cx="2275416" cy="22743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348D9-5C71-62F6-2709-A526F9FC5431}"/>
              </a:ext>
            </a:extLst>
          </p:cNvPr>
          <p:cNvSpPr txBox="1"/>
          <p:nvPr/>
        </p:nvSpPr>
        <p:spPr>
          <a:xfrm>
            <a:off x="4052357" y="4910063"/>
            <a:ext cx="46376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Metrophobic"/>
              </a:rPr>
              <a:t>Registered User can access additional features of the platform.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499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B983-EECC-70AA-6554-C7D842D9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After Logging in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324123C-D343-F452-64DF-9D0D21E3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41709" y="39544"/>
            <a:ext cx="2438405" cy="2438405"/>
          </a:xfrm>
          <a:prstGeom prst="rect">
            <a:avLst/>
          </a:prstGeom>
        </p:spPr>
      </p:pic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D35769C-B6BD-BB88-75AC-6C5D7440B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226520"/>
              </p:ext>
            </p:extLst>
          </p:nvPr>
        </p:nvGraphicFramePr>
        <p:xfrm>
          <a:off x="1837151" y="2007295"/>
          <a:ext cx="6568625" cy="394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0643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316AE09-D115-E3C0-EE07-89B2CFA63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D26EB-C348-9A2E-3D89-7613B0B8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8266139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cap="all" spc="300">
                <a:solidFill>
                  <a:srgbClr val="FFFFFF"/>
                </a:solidFill>
              </a:rPr>
              <a:t> Project Overview </a:t>
            </a:r>
          </a:p>
        </p:txBody>
      </p:sp>
    </p:spTree>
    <p:extLst>
      <p:ext uri="{BB962C8B-B14F-4D97-AF65-F5344CB8AC3E}">
        <p14:creationId xmlns:p14="http://schemas.microsoft.com/office/powerpoint/2010/main" val="29653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401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 Light</vt:lpstr>
      <vt:lpstr>Calibri</vt:lpstr>
      <vt:lpstr>Century Gothic</vt:lpstr>
      <vt:lpstr>Metrophobic</vt:lpstr>
      <vt:lpstr>Walbaum Display</vt:lpstr>
      <vt:lpstr>Wingdings 3</vt:lpstr>
      <vt:lpstr>Ion Boardroom</vt:lpstr>
      <vt:lpstr>C Player Application</vt:lpstr>
      <vt:lpstr>OUTLINE:</vt:lpstr>
      <vt:lpstr>PROBLEM STATEMENT</vt:lpstr>
      <vt:lpstr>                              OBJECTIVE</vt:lpstr>
      <vt:lpstr>PowerPoint Presentation</vt:lpstr>
      <vt:lpstr>PowerPoint Presentation</vt:lpstr>
      <vt:lpstr>Register and Log-in</vt:lpstr>
      <vt:lpstr>After Logging in</vt:lpstr>
      <vt:lpstr> Project Overview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and Tools Used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Sanmesh</dc:creator>
  <cp:lastModifiedBy>shubham sagare</cp:lastModifiedBy>
  <cp:revision>692</cp:revision>
  <dcterms:created xsi:type="dcterms:W3CDTF">2022-06-14T07:46:58Z</dcterms:created>
  <dcterms:modified xsi:type="dcterms:W3CDTF">2022-08-01T17:47:49Z</dcterms:modified>
</cp:coreProperties>
</file>