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uj Mitra" userId="c9a0ae155c450724" providerId="LiveId" clId="{897FFF0F-AA80-486E-9AC0-376A6D5C4C8B}"/>
    <pc:docChg chg="undo custSel addSld delSld modSld">
      <pc:chgData name="Ramanuj Mitra" userId="c9a0ae155c450724" providerId="LiveId" clId="{897FFF0F-AA80-486E-9AC0-376A6D5C4C8B}" dt="2020-06-17T12:28:41.114" v="2102" actId="20577"/>
      <pc:docMkLst>
        <pc:docMk/>
      </pc:docMkLst>
      <pc:sldChg chg="modSp new mod">
        <pc:chgData name="Ramanuj Mitra" userId="c9a0ae155c450724" providerId="LiveId" clId="{897FFF0F-AA80-486E-9AC0-376A6D5C4C8B}" dt="2020-06-17T12:22:37.137" v="1622" actId="27636"/>
        <pc:sldMkLst>
          <pc:docMk/>
          <pc:sldMk cId="2530494594" sldId="256"/>
        </pc:sldMkLst>
        <pc:spChg chg="mod">
          <ac:chgData name="Ramanuj Mitra" userId="c9a0ae155c450724" providerId="LiveId" clId="{897FFF0F-AA80-486E-9AC0-376A6D5C4C8B}" dt="2020-06-17T12:22:37.137" v="1622" actId="27636"/>
          <ac:spMkLst>
            <pc:docMk/>
            <pc:sldMk cId="2530494594" sldId="256"/>
            <ac:spMk id="2" creationId="{B5ACEEA6-17D2-43B8-8D33-F22816D67B62}"/>
          </ac:spMkLst>
        </pc:spChg>
        <pc:spChg chg="mod">
          <ac:chgData name="Ramanuj Mitra" userId="c9a0ae155c450724" providerId="LiveId" clId="{897FFF0F-AA80-486E-9AC0-376A6D5C4C8B}" dt="2020-06-17T12:22:37.045" v="1621"/>
          <ac:spMkLst>
            <pc:docMk/>
            <pc:sldMk cId="2530494594" sldId="256"/>
            <ac:spMk id="3" creationId="{42F30C68-AB2C-4F5C-8BBF-898C9C337380}"/>
          </ac:spMkLst>
        </pc:spChg>
      </pc:sldChg>
      <pc:sldChg chg="addSp modSp new mod">
        <pc:chgData name="Ramanuj Mitra" userId="c9a0ae155c450724" providerId="LiveId" clId="{897FFF0F-AA80-486E-9AC0-376A6D5C4C8B}" dt="2020-06-17T12:07:50.743" v="481" actId="403"/>
        <pc:sldMkLst>
          <pc:docMk/>
          <pc:sldMk cId="451052290" sldId="257"/>
        </pc:sldMkLst>
        <pc:spChg chg="add mod">
          <ac:chgData name="Ramanuj Mitra" userId="c9a0ae155c450724" providerId="LiveId" clId="{897FFF0F-AA80-486E-9AC0-376A6D5C4C8B}" dt="2020-06-17T12:04:56.368" v="175" actId="207"/>
          <ac:spMkLst>
            <pc:docMk/>
            <pc:sldMk cId="451052290" sldId="257"/>
            <ac:spMk id="2" creationId="{D074BF4A-486C-4F57-8D27-C8ADE2C2328E}"/>
          </ac:spMkLst>
        </pc:spChg>
        <pc:spChg chg="add mod">
          <ac:chgData name="Ramanuj Mitra" userId="c9a0ae155c450724" providerId="LiveId" clId="{897FFF0F-AA80-486E-9AC0-376A6D5C4C8B}" dt="2020-06-17T12:07:50.743" v="481" actId="403"/>
          <ac:spMkLst>
            <pc:docMk/>
            <pc:sldMk cId="451052290" sldId="257"/>
            <ac:spMk id="3" creationId="{60049E58-503D-4108-BA31-B4BFA4FC2EC6}"/>
          </ac:spMkLst>
        </pc:spChg>
      </pc:sldChg>
      <pc:sldChg chg="modSp add mod">
        <pc:chgData name="Ramanuj Mitra" userId="c9a0ae155c450724" providerId="LiveId" clId="{897FFF0F-AA80-486E-9AC0-376A6D5C4C8B}" dt="2020-06-17T12:15:23.821" v="1033" actId="20577"/>
        <pc:sldMkLst>
          <pc:docMk/>
          <pc:sldMk cId="760089999" sldId="258"/>
        </pc:sldMkLst>
        <pc:spChg chg="mod">
          <ac:chgData name="Ramanuj Mitra" userId="c9a0ae155c450724" providerId="LiveId" clId="{897FFF0F-AA80-486E-9AC0-376A6D5C4C8B}" dt="2020-06-17T12:08:24.767" v="514" actId="20577"/>
          <ac:spMkLst>
            <pc:docMk/>
            <pc:sldMk cId="760089999" sldId="258"/>
            <ac:spMk id="2" creationId="{D074BF4A-486C-4F57-8D27-C8ADE2C2328E}"/>
          </ac:spMkLst>
        </pc:spChg>
        <pc:spChg chg="mod">
          <ac:chgData name="Ramanuj Mitra" userId="c9a0ae155c450724" providerId="LiveId" clId="{897FFF0F-AA80-486E-9AC0-376A6D5C4C8B}" dt="2020-06-17T12:15:23.821" v="1033" actId="20577"/>
          <ac:spMkLst>
            <pc:docMk/>
            <pc:sldMk cId="760089999" sldId="258"/>
            <ac:spMk id="3" creationId="{60049E58-503D-4108-BA31-B4BFA4FC2EC6}"/>
          </ac:spMkLst>
        </pc:spChg>
      </pc:sldChg>
      <pc:sldChg chg="addSp delSp modSp add mod">
        <pc:chgData name="Ramanuj Mitra" userId="c9a0ae155c450724" providerId="LiveId" clId="{897FFF0F-AA80-486E-9AC0-376A6D5C4C8B}" dt="2020-06-17T12:17:29.917" v="1179" actId="20577"/>
        <pc:sldMkLst>
          <pc:docMk/>
          <pc:sldMk cId="3548229995" sldId="259"/>
        </pc:sldMkLst>
        <pc:spChg chg="mod">
          <ac:chgData name="Ramanuj Mitra" userId="c9a0ae155c450724" providerId="LiveId" clId="{897FFF0F-AA80-486E-9AC0-376A6D5C4C8B}" dt="2020-06-17T12:15:08.905" v="1023" actId="1076"/>
          <ac:spMkLst>
            <pc:docMk/>
            <pc:sldMk cId="3548229995" sldId="259"/>
            <ac:spMk id="2" creationId="{D074BF4A-486C-4F57-8D27-C8ADE2C2328E}"/>
          </ac:spMkLst>
        </pc:spChg>
        <pc:spChg chg="add del mod">
          <ac:chgData name="Ramanuj Mitra" userId="c9a0ae155c450724" providerId="LiveId" clId="{897FFF0F-AA80-486E-9AC0-376A6D5C4C8B}" dt="2020-06-17T12:17:29.917" v="1179" actId="20577"/>
          <ac:spMkLst>
            <pc:docMk/>
            <pc:sldMk cId="3548229995" sldId="259"/>
            <ac:spMk id="3" creationId="{60049E58-503D-4108-BA31-B4BFA4FC2EC6}"/>
          </ac:spMkLst>
        </pc:spChg>
      </pc:sldChg>
      <pc:sldChg chg="addSp modSp add mod">
        <pc:chgData name="Ramanuj Mitra" userId="c9a0ae155c450724" providerId="LiveId" clId="{897FFF0F-AA80-486E-9AC0-376A6D5C4C8B}" dt="2020-06-17T12:20:02.931" v="1447" actId="20577"/>
        <pc:sldMkLst>
          <pc:docMk/>
          <pc:sldMk cId="3612555019" sldId="260"/>
        </pc:sldMkLst>
        <pc:spChg chg="mod">
          <ac:chgData name="Ramanuj Mitra" userId="c9a0ae155c450724" providerId="LiveId" clId="{897FFF0F-AA80-486E-9AC0-376A6D5C4C8B}" dt="2020-06-17T12:17:53.926" v="1207" actId="20577"/>
          <ac:spMkLst>
            <pc:docMk/>
            <pc:sldMk cId="3612555019" sldId="260"/>
            <ac:spMk id="2" creationId="{D074BF4A-486C-4F57-8D27-C8ADE2C2328E}"/>
          </ac:spMkLst>
        </pc:spChg>
        <pc:spChg chg="mod">
          <ac:chgData name="Ramanuj Mitra" userId="c9a0ae155c450724" providerId="LiveId" clId="{897FFF0F-AA80-486E-9AC0-376A6D5C4C8B}" dt="2020-06-17T12:20:02.931" v="1447" actId="20577"/>
          <ac:spMkLst>
            <pc:docMk/>
            <pc:sldMk cId="3612555019" sldId="260"/>
            <ac:spMk id="3" creationId="{60049E58-503D-4108-BA31-B4BFA4FC2EC6}"/>
          </ac:spMkLst>
        </pc:spChg>
        <pc:picChg chg="add mod">
          <ac:chgData name="Ramanuj Mitra" userId="c9a0ae155c450724" providerId="LiveId" clId="{897FFF0F-AA80-486E-9AC0-376A6D5C4C8B}" dt="2020-06-17T12:19:31.237" v="1350" actId="1076"/>
          <ac:picMkLst>
            <pc:docMk/>
            <pc:sldMk cId="3612555019" sldId="260"/>
            <ac:picMk id="5" creationId="{3D1D3262-D05C-41ED-8DF6-7DF5970DF4D5}"/>
          </ac:picMkLst>
        </pc:picChg>
      </pc:sldChg>
      <pc:sldChg chg="addSp modSp add mod">
        <pc:chgData name="Ramanuj Mitra" userId="c9a0ae155c450724" providerId="LiveId" clId="{897FFF0F-AA80-486E-9AC0-376A6D5C4C8B}" dt="2020-06-17T12:27:10.584" v="1859" actId="20577"/>
        <pc:sldMkLst>
          <pc:docMk/>
          <pc:sldMk cId="2969825598" sldId="261"/>
        </pc:sldMkLst>
        <pc:spChg chg="mod">
          <ac:chgData name="Ramanuj Mitra" userId="c9a0ae155c450724" providerId="LiveId" clId="{897FFF0F-AA80-486E-9AC0-376A6D5C4C8B}" dt="2020-06-17T12:21:13.301" v="1473" actId="20577"/>
          <ac:spMkLst>
            <pc:docMk/>
            <pc:sldMk cId="2969825598" sldId="261"/>
            <ac:spMk id="2" creationId="{D074BF4A-486C-4F57-8D27-C8ADE2C2328E}"/>
          </ac:spMkLst>
        </pc:spChg>
        <pc:spChg chg="mod">
          <ac:chgData name="Ramanuj Mitra" userId="c9a0ae155c450724" providerId="LiveId" clId="{897FFF0F-AA80-486E-9AC0-376A6D5C4C8B}" dt="2020-06-17T12:27:10.584" v="1859" actId="20577"/>
          <ac:spMkLst>
            <pc:docMk/>
            <pc:sldMk cId="2969825598" sldId="261"/>
            <ac:spMk id="3" creationId="{60049E58-503D-4108-BA31-B4BFA4FC2EC6}"/>
          </ac:spMkLst>
        </pc:spChg>
        <pc:picChg chg="add mod">
          <ac:chgData name="Ramanuj Mitra" userId="c9a0ae155c450724" providerId="LiveId" clId="{897FFF0F-AA80-486E-9AC0-376A6D5C4C8B}" dt="2020-06-17T12:23:58.568" v="1624" actId="1440"/>
          <ac:picMkLst>
            <pc:docMk/>
            <pc:sldMk cId="2969825598" sldId="261"/>
            <ac:picMk id="5" creationId="{3C09AF79-3C9C-41B6-9F86-BFD339FFCA0F}"/>
          </ac:picMkLst>
        </pc:picChg>
      </pc:sldChg>
      <pc:sldChg chg="modSp add del mod">
        <pc:chgData name="Ramanuj Mitra" userId="c9a0ae155c450724" providerId="LiveId" clId="{897FFF0F-AA80-486E-9AC0-376A6D5C4C8B}" dt="2020-06-17T12:27:22.369" v="1860" actId="47"/>
        <pc:sldMkLst>
          <pc:docMk/>
          <pc:sldMk cId="3258446579" sldId="262"/>
        </pc:sldMkLst>
        <pc:spChg chg="mod">
          <ac:chgData name="Ramanuj Mitra" userId="c9a0ae155c450724" providerId="LiveId" clId="{897FFF0F-AA80-486E-9AC0-376A6D5C4C8B}" dt="2020-06-17T12:24:25.094" v="1668" actId="20577"/>
          <ac:spMkLst>
            <pc:docMk/>
            <pc:sldMk cId="3258446579" sldId="262"/>
            <ac:spMk id="2" creationId="{D074BF4A-486C-4F57-8D27-C8ADE2C2328E}"/>
          </ac:spMkLst>
        </pc:spChg>
        <pc:spChg chg="mod">
          <ac:chgData name="Ramanuj Mitra" userId="c9a0ae155c450724" providerId="LiveId" clId="{897FFF0F-AA80-486E-9AC0-376A6D5C4C8B}" dt="2020-06-17T12:24:44.528" v="1799" actId="20577"/>
          <ac:spMkLst>
            <pc:docMk/>
            <pc:sldMk cId="3258446579" sldId="262"/>
            <ac:spMk id="3" creationId="{60049E58-503D-4108-BA31-B4BFA4FC2EC6}"/>
          </ac:spMkLst>
        </pc:spChg>
      </pc:sldChg>
      <pc:sldChg chg="modSp add mod">
        <pc:chgData name="Ramanuj Mitra" userId="c9a0ae155c450724" providerId="LiveId" clId="{897FFF0F-AA80-486E-9AC0-376A6D5C4C8B}" dt="2020-06-17T12:28:41.114" v="2102" actId="20577"/>
        <pc:sldMkLst>
          <pc:docMk/>
          <pc:sldMk cId="3765842065" sldId="263"/>
        </pc:sldMkLst>
        <pc:spChg chg="mod">
          <ac:chgData name="Ramanuj Mitra" userId="c9a0ae155c450724" providerId="LiveId" clId="{897FFF0F-AA80-486E-9AC0-376A6D5C4C8B}" dt="2020-06-17T12:28:41.114" v="2102" actId="20577"/>
          <ac:spMkLst>
            <pc:docMk/>
            <pc:sldMk cId="3765842065" sldId="263"/>
            <ac:spMk id="2" creationId="{D074BF4A-486C-4F57-8D27-C8ADE2C2328E}"/>
          </ac:spMkLst>
        </pc:spChg>
        <pc:spChg chg="mod">
          <ac:chgData name="Ramanuj Mitra" userId="c9a0ae155c450724" providerId="LiveId" clId="{897FFF0F-AA80-486E-9AC0-376A6D5C4C8B}" dt="2020-06-17T12:28:25.956" v="2060" actId="20577"/>
          <ac:spMkLst>
            <pc:docMk/>
            <pc:sldMk cId="3765842065" sldId="263"/>
            <ac:spMk id="3" creationId="{60049E58-503D-4108-BA31-B4BFA4FC2E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563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68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6560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50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3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9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7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C4EA78-961C-4C86-9234-DC006BA93FEE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D79D0A-20B6-4799-B9CF-72696777C3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3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EEA6-17D2-43B8-8D33-F22816D67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Leftover Food Collection and Composting business in New Delhi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30C68-AB2C-4F5C-8BBF-898C9C337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Coursera Capstone Project</a:t>
            </a:r>
          </a:p>
          <a:p>
            <a:r>
              <a:rPr lang="en-IN" dirty="0"/>
              <a:t>Ramanuj Mitra</a:t>
            </a:r>
          </a:p>
        </p:txBody>
      </p:sp>
    </p:spTree>
    <p:extLst>
      <p:ext uri="{BB962C8B-B14F-4D97-AF65-F5344CB8AC3E}">
        <p14:creationId xmlns:p14="http://schemas.microsoft.com/office/powerpoint/2010/main" val="25304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BF4A-486C-4F57-8D27-C8ADE2C2328E}"/>
              </a:ext>
            </a:extLst>
          </p:cNvPr>
          <p:cNvSpPr txBox="1"/>
          <p:nvPr/>
        </p:nvSpPr>
        <p:spPr>
          <a:xfrm>
            <a:off x="2648932" y="443060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9E58-503D-4108-BA31-B4BFA4FC2EC6}"/>
              </a:ext>
            </a:extLst>
          </p:cNvPr>
          <p:cNvSpPr txBox="1"/>
          <p:nvPr/>
        </p:nvSpPr>
        <p:spPr>
          <a:xfrm>
            <a:off x="2648931" y="1171280"/>
            <a:ext cx="9228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Food waste a critical issue in a populous, developing country like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state of Delhi or the National Capital Region (NCR) has a  population of over 20 millions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Suitable location needed to set up a business to tackle food waste</a:t>
            </a:r>
          </a:p>
        </p:txBody>
      </p:sp>
    </p:spTree>
    <p:extLst>
      <p:ext uri="{BB962C8B-B14F-4D97-AF65-F5344CB8AC3E}">
        <p14:creationId xmlns:p14="http://schemas.microsoft.com/office/powerpoint/2010/main" val="4510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BF4A-486C-4F57-8D27-C8ADE2C2328E}"/>
              </a:ext>
            </a:extLst>
          </p:cNvPr>
          <p:cNvSpPr txBox="1"/>
          <p:nvPr/>
        </p:nvSpPr>
        <p:spPr>
          <a:xfrm>
            <a:off x="2648932" y="443060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9E58-503D-4108-BA31-B4BFA4FC2EC6}"/>
              </a:ext>
            </a:extLst>
          </p:cNvPr>
          <p:cNvSpPr txBox="1"/>
          <p:nvPr/>
        </p:nvSpPr>
        <p:spPr>
          <a:xfrm>
            <a:off x="2648931" y="1171280"/>
            <a:ext cx="9228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Leftover food collected from restaurants by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Quality check and storage for distribution among the needy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Spoilt food is to be composted and supplied to local nurseries (flower and horticulture)</a:t>
            </a:r>
          </a:p>
        </p:txBody>
      </p:sp>
    </p:spTree>
    <p:extLst>
      <p:ext uri="{BB962C8B-B14F-4D97-AF65-F5344CB8AC3E}">
        <p14:creationId xmlns:p14="http://schemas.microsoft.com/office/powerpoint/2010/main" val="7600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BF4A-486C-4F57-8D27-C8ADE2C2328E}"/>
              </a:ext>
            </a:extLst>
          </p:cNvPr>
          <p:cNvSpPr txBox="1"/>
          <p:nvPr/>
        </p:nvSpPr>
        <p:spPr>
          <a:xfrm>
            <a:off x="2648932" y="405353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9E58-503D-4108-BA31-B4BFA4FC2EC6}"/>
              </a:ext>
            </a:extLst>
          </p:cNvPr>
          <p:cNvSpPr txBox="1"/>
          <p:nvPr/>
        </p:nvSpPr>
        <p:spPr>
          <a:xfrm>
            <a:off x="2648931" y="1171280"/>
            <a:ext cx="92288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Foursquare API: data on restaurants and nurseries in New Delhi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Google API: data on local foodbanks,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Restaurants with existing sustainability tags/initiatives to be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8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BF4A-486C-4F57-8D27-C8ADE2C2328E}"/>
              </a:ext>
            </a:extLst>
          </p:cNvPr>
          <p:cNvSpPr txBox="1"/>
          <p:nvPr/>
        </p:nvSpPr>
        <p:spPr>
          <a:xfrm>
            <a:off x="2648932" y="443060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9E58-503D-4108-BA31-B4BFA4FC2EC6}"/>
              </a:ext>
            </a:extLst>
          </p:cNvPr>
          <p:cNvSpPr txBox="1"/>
          <p:nvPr/>
        </p:nvSpPr>
        <p:spPr>
          <a:xfrm>
            <a:off x="2648931" y="1171280"/>
            <a:ext cx="9228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Area with highest density of restaurants and nurseries is suitable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Below is the </a:t>
            </a:r>
            <a:r>
              <a:rPr lang="en-IN" sz="2400" dirty="0" err="1"/>
              <a:t>dataframe</a:t>
            </a:r>
            <a:r>
              <a:rPr lang="en-IN" sz="2400" dirty="0"/>
              <a:t> of nurseries, as queried from Foursquare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3262-D05C-41ED-8DF6-7DF5970DF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31" y="2783588"/>
            <a:ext cx="8443692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BF4A-486C-4F57-8D27-C8ADE2C2328E}"/>
              </a:ext>
            </a:extLst>
          </p:cNvPr>
          <p:cNvSpPr txBox="1"/>
          <p:nvPr/>
        </p:nvSpPr>
        <p:spPr>
          <a:xfrm>
            <a:off x="2648932" y="443060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9E58-503D-4108-BA31-B4BFA4FC2EC6}"/>
              </a:ext>
            </a:extLst>
          </p:cNvPr>
          <p:cNvSpPr txBox="1"/>
          <p:nvPr/>
        </p:nvSpPr>
        <p:spPr>
          <a:xfrm>
            <a:off x="2648931" y="1171280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Below is the superimposed map (restaurants + nurseries)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AF79-3C9C-41B6-9F86-BFD339FF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31" y="1899500"/>
            <a:ext cx="9411516" cy="4877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82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BF4A-486C-4F57-8D27-C8ADE2C2328E}"/>
              </a:ext>
            </a:extLst>
          </p:cNvPr>
          <p:cNvSpPr txBox="1"/>
          <p:nvPr/>
        </p:nvSpPr>
        <p:spPr>
          <a:xfrm>
            <a:off x="2648932" y="443060"/>
            <a:ext cx="92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Discussion </a:t>
            </a:r>
            <a:r>
              <a:rPr lang="en-IN" sz="2400" b="1">
                <a:solidFill>
                  <a:schemeClr val="accent3">
                    <a:lumMod val="75000"/>
                  </a:schemeClr>
                </a:solidFill>
              </a:rPr>
              <a:t>and Conclusion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49E58-503D-4108-BA31-B4BFA4FC2EC6}"/>
              </a:ext>
            </a:extLst>
          </p:cNvPr>
          <p:cNvSpPr txBox="1"/>
          <p:nvPr/>
        </p:nvSpPr>
        <p:spPr>
          <a:xfrm>
            <a:off x="2648931" y="1171280"/>
            <a:ext cx="92288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Central Delhi region was found to be a suitable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Foursquare API is not suitable for studies using geographical locations in India – the data points are very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professional projects, Google API or other services should be explored</a:t>
            </a:r>
          </a:p>
        </p:txBody>
      </p:sp>
    </p:spTree>
    <p:extLst>
      <p:ext uri="{BB962C8B-B14F-4D97-AF65-F5344CB8AC3E}">
        <p14:creationId xmlns:p14="http://schemas.microsoft.com/office/powerpoint/2010/main" val="37658420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</TotalTime>
  <Words>204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Leftover Food Collection and Composting business in New Delhi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Leftover Food Collection and Composting business in New Delhi</dc:title>
  <dc:creator>Ramanuj Mitra</dc:creator>
  <cp:lastModifiedBy>Ramanuj Mitra</cp:lastModifiedBy>
  <cp:revision>1</cp:revision>
  <dcterms:created xsi:type="dcterms:W3CDTF">2020-06-17T12:01:54Z</dcterms:created>
  <dcterms:modified xsi:type="dcterms:W3CDTF">2020-06-17T12:28:42Z</dcterms:modified>
</cp:coreProperties>
</file>